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68" r:id="rId3"/>
  </p:sldMasterIdLst>
  <p:notesMasterIdLst>
    <p:notesMasterId r:id="rId60"/>
  </p:notesMasterIdLst>
  <p:sldIdLst>
    <p:sldId id="259" r:id="rId4"/>
    <p:sldId id="1729" r:id="rId5"/>
    <p:sldId id="268" r:id="rId6"/>
    <p:sldId id="267" r:id="rId7"/>
    <p:sldId id="319" r:id="rId8"/>
    <p:sldId id="320" r:id="rId9"/>
    <p:sldId id="321" r:id="rId10"/>
    <p:sldId id="322" r:id="rId11"/>
    <p:sldId id="323" r:id="rId12"/>
    <p:sldId id="324" r:id="rId13"/>
    <p:sldId id="338" r:id="rId14"/>
    <p:sldId id="339" r:id="rId15"/>
    <p:sldId id="286" r:id="rId16"/>
    <p:sldId id="287" r:id="rId17"/>
    <p:sldId id="340" r:id="rId18"/>
    <p:sldId id="285" r:id="rId19"/>
    <p:sldId id="289" r:id="rId20"/>
    <p:sldId id="281" r:id="rId21"/>
    <p:sldId id="282" r:id="rId22"/>
    <p:sldId id="284" r:id="rId23"/>
    <p:sldId id="341" r:id="rId24"/>
    <p:sldId id="293" r:id="rId25"/>
    <p:sldId id="288" r:id="rId26"/>
    <p:sldId id="312" r:id="rId27"/>
    <p:sldId id="300" r:id="rId28"/>
    <p:sldId id="296" r:id="rId29"/>
    <p:sldId id="313" r:id="rId30"/>
    <p:sldId id="314" r:id="rId31"/>
    <p:sldId id="295" r:id="rId32"/>
    <p:sldId id="294" r:id="rId33"/>
    <p:sldId id="290" r:id="rId34"/>
    <p:sldId id="291" r:id="rId35"/>
    <p:sldId id="292" r:id="rId36"/>
    <p:sldId id="297" r:id="rId37"/>
    <p:sldId id="316" r:id="rId38"/>
    <p:sldId id="307" r:id="rId39"/>
    <p:sldId id="304" r:id="rId40"/>
    <p:sldId id="303" r:id="rId41"/>
    <p:sldId id="298" r:id="rId42"/>
    <p:sldId id="317" r:id="rId43"/>
    <p:sldId id="311" r:id="rId44"/>
    <p:sldId id="306" r:id="rId45"/>
    <p:sldId id="305" r:id="rId46"/>
    <p:sldId id="326" r:id="rId47"/>
    <p:sldId id="308" r:id="rId48"/>
    <p:sldId id="309" r:id="rId49"/>
    <p:sldId id="318" r:id="rId50"/>
    <p:sldId id="327" r:id="rId51"/>
    <p:sldId id="329" r:id="rId52"/>
    <p:sldId id="331" r:id="rId53"/>
    <p:sldId id="336" r:id="rId54"/>
    <p:sldId id="332" r:id="rId55"/>
    <p:sldId id="337" r:id="rId56"/>
    <p:sldId id="333" r:id="rId57"/>
    <p:sldId id="334" r:id="rId58"/>
    <p:sldId id="1730" r:id="rId59"/>
  </p:sldIdLst>
  <p:sldSz cx="12192000" cy="6858000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功能页" id="{D36E69B1-08A9-4060-BD31-4F44ACCE1BBB}">
          <p14:sldIdLst>
            <p14:sldId id="259"/>
            <p14:sldId id="1729"/>
            <p14:sldId id="268"/>
            <p14:sldId id="267"/>
            <p14:sldId id="319"/>
            <p14:sldId id="320"/>
            <p14:sldId id="321"/>
            <p14:sldId id="322"/>
            <p14:sldId id="323"/>
            <p14:sldId id="324"/>
          </p14:sldIdLst>
        </p14:section>
        <p14:section name="文字段落板式" id="{FEEC8AD9-D56F-46F7-98B8-FBB85425E6D3}">
          <p14:sldIdLst>
            <p14:sldId id="338"/>
            <p14:sldId id="339"/>
            <p14:sldId id="286"/>
            <p14:sldId id="287"/>
            <p14:sldId id="340"/>
            <p14:sldId id="285"/>
            <p14:sldId id="289"/>
          </p14:sldIdLst>
        </p14:section>
        <p14:section name="图文板式" id="{5B0AF73B-2003-4369-B0EB-E9A08CD1C0E8}">
          <p14:sldIdLst>
            <p14:sldId id="281"/>
            <p14:sldId id="282"/>
            <p14:sldId id="284"/>
            <p14:sldId id="341"/>
            <p14:sldId id="293"/>
            <p14:sldId id="288"/>
            <p14:sldId id="312"/>
            <p14:sldId id="300"/>
            <p14:sldId id="296"/>
            <p14:sldId id="313"/>
          </p14:sldIdLst>
        </p14:section>
        <p14:section name="个人/团队介绍" id="{4ECCE3B2-6D8A-43CD-8444-4D9FC36BDA3B}">
          <p14:sldIdLst>
            <p14:sldId id="314"/>
            <p14:sldId id="295"/>
            <p14:sldId id="294"/>
          </p14:sldIdLst>
        </p14:section>
        <p14:section name="图示模型板式" id="{C85CC7A4-22DB-471F-9455-954BCFEDD4CC}">
          <p14:sldIdLst>
            <p14:sldId id="290"/>
            <p14:sldId id="291"/>
            <p14:sldId id="292"/>
            <p14:sldId id="297"/>
            <p14:sldId id="316"/>
            <p14:sldId id="307"/>
            <p14:sldId id="304"/>
            <p14:sldId id="303"/>
            <p14:sldId id="298"/>
            <p14:sldId id="317"/>
          </p14:sldIdLst>
        </p14:section>
        <p14:section name="表格/图表版式" id="{162ACBDC-F652-4A7F-8418-D130EDC07853}">
          <p14:sldIdLst>
            <p14:sldId id="311"/>
            <p14:sldId id="306"/>
            <p14:sldId id="305"/>
            <p14:sldId id="326"/>
            <p14:sldId id="308"/>
            <p14:sldId id="309"/>
          </p14:sldIdLst>
        </p14:section>
        <p14:section name="设计规范" id="{CA5D1080-3FD8-440D-A8A6-A63CCD8621C4}">
          <p14:sldIdLst>
            <p14:sldId id="318"/>
          </p14:sldIdLst>
        </p14:section>
        <p14:section name="附录页" id="{994D65E6-561A-4A9A-8904-7B4D31F16AB3}">
          <p14:sldIdLst>
            <p14:sldId id="327"/>
            <p14:sldId id="329"/>
            <p14:sldId id="331"/>
            <p14:sldId id="336"/>
            <p14:sldId id="332"/>
            <p14:sldId id="337"/>
            <p14:sldId id="333"/>
            <p14:sldId id="334"/>
            <p14:sldId id="1730"/>
          </p14:sldIdLst>
        </p14:section>
      </p14:sectionLst>
    </p:ext>
    <p:ext uri="{EFAFB233-063F-42B5-8137-9DF3F51BA10A}">
      <p15:sldGuideLst xmlns:p15="http://schemas.microsoft.com/office/powerpoint/2012/main"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orient="horz" pos="1185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795" userDrawn="1">
          <p15:clr>
            <a:srgbClr val="A4A3A4"/>
          </p15:clr>
        </p15:guide>
        <p15:guide id="11" orient="horz" pos="1321" userDrawn="1">
          <p15:clr>
            <a:srgbClr val="A4A3A4"/>
          </p15:clr>
        </p15:guide>
        <p15:guide id="12" orient="horz" pos="26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FF2"/>
    <a:srgbClr val="3EB5E0"/>
    <a:srgbClr val="1B79DB"/>
    <a:srgbClr val="0E4D90"/>
    <a:srgbClr val="ED5A63"/>
    <a:srgbClr val="337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17" autoAdjust="0"/>
    <p:restoredTop sz="94580" autoAdjust="0"/>
  </p:normalViewPr>
  <p:slideViewPr>
    <p:cSldViewPr snapToGrid="0" showGuides="1">
      <p:cViewPr varScale="1">
        <p:scale>
          <a:sx n="108" d="100"/>
          <a:sy n="108" d="100"/>
        </p:scale>
        <p:origin x="486" y="96"/>
      </p:cViewPr>
      <p:guideLst>
        <p:guide pos="7256"/>
        <p:guide orient="horz" pos="648"/>
        <p:guide orient="horz" pos="712"/>
        <p:guide orient="horz" pos="3928"/>
        <p:guide orient="horz" pos="3864"/>
        <p:guide orient="horz" pos="1185"/>
        <p:guide orient="horz" pos="2160"/>
        <p:guide orient="horz" pos="2795"/>
        <p:guide orient="horz" pos="1321"/>
        <p:guide orient="horz" pos="26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4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tags" Target="tags/tag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24B-455E-AF3A-19C840CD71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  <c:pt idx="5">
                  <c:v>9</c:v>
                </c:pt>
                <c:pt idx="6">
                  <c:v>10</c:v>
                </c:pt>
                <c:pt idx="7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24B-455E-AF3A-19C840CD71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-304148960"/>
        <c:axId val="-304131552"/>
      </c:barChart>
      <c:catAx>
        <c:axId val="-30414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04131552"/>
        <c:crosses val="autoZero"/>
        <c:auto val="1"/>
        <c:lblAlgn val="ctr"/>
        <c:lblOffset val="100"/>
        <c:noMultiLvlLbl val="0"/>
      </c:catAx>
      <c:valAx>
        <c:axId val="-304131552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0414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标题1</c:v>
                </c:pt>
                <c:pt idx="1">
                  <c:v>标题2</c:v>
                </c:pt>
                <c:pt idx="2">
                  <c:v>标题3</c:v>
                </c:pt>
                <c:pt idx="3">
                  <c:v>标题4</c:v>
                </c:pt>
                <c:pt idx="4">
                  <c:v>标题5</c:v>
                </c:pt>
                <c:pt idx="5">
                  <c:v>标题6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7C-4A1D-AFE7-6E1DCBCD89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进度列（可修改）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1651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165100" dist="76200" dir="2700000" algn="tl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47C-4A1D-AFE7-6E1DCBCD89B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标题1</c:v>
                </c:pt>
                <c:pt idx="1">
                  <c:v>标题2</c:v>
                </c:pt>
                <c:pt idx="2">
                  <c:v>标题3</c:v>
                </c:pt>
                <c:pt idx="3">
                  <c:v>标题4</c:v>
                </c:pt>
                <c:pt idx="4">
                  <c:v>标题5</c:v>
                </c:pt>
                <c:pt idx="5">
                  <c:v>标题6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0.95</c:v>
                </c:pt>
                <c:pt idx="1">
                  <c:v>0.85</c:v>
                </c:pt>
                <c:pt idx="2">
                  <c:v>0.74</c:v>
                </c:pt>
                <c:pt idx="3">
                  <c:v>0.65</c:v>
                </c:pt>
                <c:pt idx="4">
                  <c:v>0.55000000000000004</c:v>
                </c:pt>
                <c:pt idx="5">
                  <c:v>0.42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47C-4A1D-AFE7-6E1DCBCD8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100"/>
        <c:axId val="-304147872"/>
        <c:axId val="-304146240"/>
      </c:barChart>
      <c:catAx>
        <c:axId val="-30414787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04146240"/>
        <c:crosses val="autoZero"/>
        <c:auto val="1"/>
        <c:lblAlgn val="ctr"/>
        <c:lblOffset val="100"/>
        <c:noMultiLvlLbl val="0"/>
      </c:catAx>
      <c:valAx>
        <c:axId val="-304146240"/>
        <c:scaling>
          <c:orientation val="minMax"/>
          <c:max val="1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-30414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31B0-4D87-9097-3C607FAADD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31B0-4D87-9097-3C607FAADD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31B0-4D87-9097-3C607FAADD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304142976"/>
        <c:axId val="-304132096"/>
      </c:lineChart>
      <c:catAx>
        <c:axId val="-30414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04132096"/>
        <c:crosses val="autoZero"/>
        <c:auto val="1"/>
        <c:lblAlgn val="ctr"/>
        <c:lblOffset val="100"/>
        <c:noMultiLvlLbl val="0"/>
      </c:catAx>
      <c:valAx>
        <c:axId val="-304132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0414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07236755768544"/>
          <c:y val="0.92715548723113916"/>
          <c:w val="0.55406250000000012"/>
          <c:h val="7.28444696284177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E6-4F19-959D-640A636CAB3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E6-4F19-959D-640A636CAB3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E6-4F19-959D-640A636CAB3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E6-4F19-959D-640A636CAB3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EE6-4F19-959D-640A636CA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FD-4FB7-ACD3-92585D74B391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FD-4FB7-ACD3-92585D74B3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DFD-4FB7-ACD3-92585D74B3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DFD-4FB7-ACD3-92585D74B39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DFD-4FB7-ACD3-92585D74B3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CC-4BA9-9D47-A8BCD0158083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CC-4BA9-9D47-A8BCD01580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DCC-4BA9-9D47-A8BCD01580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DCC-4BA9-9D47-A8BCD015808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DCC-4BA9-9D47-A8BCD01580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A3-4F05-AF13-21196FE907C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A3-4F05-AF13-21196FE907C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A3-4F05-AF13-21196FE907C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A3-4F05-AF13-21196FE907C6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1A3-4F05-AF13-21196FE90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F5743329-C831-46AF-A9BE-788AA7FD11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4E1508E-73B6-434B-B291-9911A585B3F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55BFB-4810-43F7-A66A-F2F4B5FACA00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5D13699F-C941-4849-B613-74B79981B8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1EB8B31D-C7D0-46D0-8849-03B8F96D2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19FB87E-B0F4-499D-8FF1-6833C86DD3A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4132CEB-7536-458C-A2FB-7FA013A670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6AC28-2E27-421C-B883-F1208ED8F4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20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64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05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22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42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104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99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74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22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55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74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0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6049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61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324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30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35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770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994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895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4173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555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251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6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424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13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442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3267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984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975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357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7557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335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95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47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9064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95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53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02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34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6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6AC28-2E27-421C-B883-F1208ED8F4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85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F9D5C3C-758C-43FE-AD73-822E19D70B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2" b="-3514"/>
          <a:stretch/>
        </p:blipFill>
        <p:spPr>
          <a:xfrm>
            <a:off x="0" y="0"/>
            <a:ext cx="12192000" cy="5006810"/>
          </a:xfrm>
          <a:prstGeom prst="rect">
            <a:avLst/>
          </a:prstGeom>
        </p:spPr>
      </p:pic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E149D8A4-40D5-4129-AA7D-9B6DFC4AE27D}"/>
              </a:ext>
            </a:extLst>
          </p:cNvPr>
          <p:cNvSpPr/>
          <p:nvPr userDrawn="1"/>
        </p:nvSpPr>
        <p:spPr>
          <a:xfrm>
            <a:off x="0" y="1"/>
            <a:ext cx="12192000" cy="4580353"/>
          </a:xfrm>
          <a:custGeom>
            <a:avLst/>
            <a:gdLst>
              <a:gd name="connsiteX0" fmla="*/ 0 w 12192000"/>
              <a:gd name="connsiteY0" fmla="*/ 0 h 4580353"/>
              <a:gd name="connsiteX1" fmla="*/ 12192000 w 12192000"/>
              <a:gd name="connsiteY1" fmla="*/ 0 h 4580353"/>
              <a:gd name="connsiteX2" fmla="*/ 12192000 w 12192000"/>
              <a:gd name="connsiteY2" fmla="*/ 3070226 h 4580353"/>
              <a:gd name="connsiteX3" fmla="*/ 12174657 w 12192000"/>
              <a:gd name="connsiteY3" fmla="*/ 3070226 h 4580353"/>
              <a:gd name="connsiteX4" fmla="*/ 12085923 w 12192000"/>
              <a:gd name="connsiteY4" fmla="*/ 3106581 h 4580353"/>
              <a:gd name="connsiteX5" fmla="*/ 0 w 12192000"/>
              <a:gd name="connsiteY5" fmla="*/ 3070226 h 458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0353">
                <a:moveTo>
                  <a:pt x="0" y="0"/>
                </a:moveTo>
                <a:lnTo>
                  <a:pt x="12192000" y="0"/>
                </a:lnTo>
                <a:lnTo>
                  <a:pt x="12192000" y="3070226"/>
                </a:lnTo>
                <a:lnTo>
                  <a:pt x="12174657" y="3070226"/>
                </a:lnTo>
                <a:lnTo>
                  <a:pt x="12085923" y="3106581"/>
                </a:lnTo>
                <a:cubicBezTo>
                  <a:pt x="10843282" y="3639229"/>
                  <a:pt x="6345337" y="6159336"/>
                  <a:pt x="0" y="3070226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E429F722-2A28-44DA-8B5E-F5AD41310BB3}"/>
              </a:ext>
            </a:extLst>
          </p:cNvPr>
          <p:cNvSpPr/>
          <p:nvPr userDrawn="1"/>
        </p:nvSpPr>
        <p:spPr>
          <a:xfrm>
            <a:off x="0" y="3070226"/>
            <a:ext cx="12192000" cy="3787774"/>
          </a:xfrm>
          <a:custGeom>
            <a:avLst/>
            <a:gdLst>
              <a:gd name="connsiteX0" fmla="*/ 0 w 12204700"/>
              <a:gd name="connsiteY0" fmla="*/ 0 h 3787774"/>
              <a:gd name="connsiteX1" fmla="*/ 12085923 w 12204700"/>
              <a:gd name="connsiteY1" fmla="*/ 36355 h 3787774"/>
              <a:gd name="connsiteX2" fmla="*/ 12174657 w 12204700"/>
              <a:gd name="connsiteY2" fmla="*/ 0 h 3787774"/>
              <a:gd name="connsiteX3" fmla="*/ 12204700 w 12204700"/>
              <a:gd name="connsiteY3" fmla="*/ 0 h 3787774"/>
              <a:gd name="connsiteX4" fmla="*/ 12204700 w 12204700"/>
              <a:gd name="connsiteY4" fmla="*/ 3787774 h 3787774"/>
              <a:gd name="connsiteX5" fmla="*/ 0 w 12204700"/>
              <a:gd name="connsiteY5" fmla="*/ 3787774 h 37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4700" h="3787774">
                <a:moveTo>
                  <a:pt x="0" y="0"/>
                </a:moveTo>
                <a:cubicBezTo>
                  <a:pt x="6345337" y="3089110"/>
                  <a:pt x="10843282" y="569003"/>
                  <a:pt x="12085923" y="36355"/>
                </a:cubicBezTo>
                <a:lnTo>
                  <a:pt x="12174657" y="0"/>
                </a:lnTo>
                <a:lnTo>
                  <a:pt x="12204700" y="0"/>
                </a:lnTo>
                <a:lnTo>
                  <a:pt x="12204700" y="3787774"/>
                </a:lnTo>
                <a:lnTo>
                  <a:pt x="0" y="37877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D65B13B1-1E72-49C3-A8F1-265A64995645}"/>
              </a:ext>
            </a:extLst>
          </p:cNvPr>
          <p:cNvSpPr/>
          <p:nvPr userDrawn="1"/>
        </p:nvSpPr>
        <p:spPr>
          <a:xfrm>
            <a:off x="0" y="1"/>
            <a:ext cx="12199369" cy="4686402"/>
          </a:xfrm>
          <a:custGeom>
            <a:avLst/>
            <a:gdLst>
              <a:gd name="connsiteX0" fmla="*/ 0 w 12192000"/>
              <a:gd name="connsiteY0" fmla="*/ 0 h 4580353"/>
              <a:gd name="connsiteX1" fmla="*/ 12192000 w 12192000"/>
              <a:gd name="connsiteY1" fmla="*/ 0 h 4580353"/>
              <a:gd name="connsiteX2" fmla="*/ 12192000 w 12192000"/>
              <a:gd name="connsiteY2" fmla="*/ 3070226 h 4580353"/>
              <a:gd name="connsiteX3" fmla="*/ 12174657 w 12192000"/>
              <a:gd name="connsiteY3" fmla="*/ 3070226 h 4580353"/>
              <a:gd name="connsiteX4" fmla="*/ 12085923 w 12192000"/>
              <a:gd name="connsiteY4" fmla="*/ 3106581 h 4580353"/>
              <a:gd name="connsiteX5" fmla="*/ 0 w 12192000"/>
              <a:gd name="connsiteY5" fmla="*/ 3070226 h 458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0353">
                <a:moveTo>
                  <a:pt x="0" y="0"/>
                </a:moveTo>
                <a:lnTo>
                  <a:pt x="12192000" y="0"/>
                </a:lnTo>
                <a:lnTo>
                  <a:pt x="12192000" y="3070226"/>
                </a:lnTo>
                <a:lnTo>
                  <a:pt x="12174657" y="3070226"/>
                </a:lnTo>
                <a:lnTo>
                  <a:pt x="12085923" y="3106581"/>
                </a:lnTo>
                <a:cubicBezTo>
                  <a:pt x="10843282" y="3639229"/>
                  <a:pt x="6345337" y="6159336"/>
                  <a:pt x="0" y="3070226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A2839E-6DA8-45B1-ADC8-494B68D5DE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9059" y="1460502"/>
            <a:ext cx="1333882" cy="1323214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78BA8569-5DA5-45B9-9292-E27CAFBDAF21}"/>
              </a:ext>
            </a:extLst>
          </p:cNvPr>
          <p:cNvSpPr/>
          <p:nvPr userDrawn="1"/>
        </p:nvSpPr>
        <p:spPr>
          <a:xfrm>
            <a:off x="0" y="3070226"/>
            <a:ext cx="12192000" cy="3787774"/>
          </a:xfrm>
          <a:custGeom>
            <a:avLst/>
            <a:gdLst>
              <a:gd name="connsiteX0" fmla="*/ 0 w 12204700"/>
              <a:gd name="connsiteY0" fmla="*/ 0 h 3787774"/>
              <a:gd name="connsiteX1" fmla="*/ 12085923 w 12204700"/>
              <a:gd name="connsiteY1" fmla="*/ 36355 h 3787774"/>
              <a:gd name="connsiteX2" fmla="*/ 12174657 w 12204700"/>
              <a:gd name="connsiteY2" fmla="*/ 0 h 3787774"/>
              <a:gd name="connsiteX3" fmla="*/ 12204700 w 12204700"/>
              <a:gd name="connsiteY3" fmla="*/ 0 h 3787774"/>
              <a:gd name="connsiteX4" fmla="*/ 12204700 w 12204700"/>
              <a:gd name="connsiteY4" fmla="*/ 3787774 h 3787774"/>
              <a:gd name="connsiteX5" fmla="*/ 0 w 12204700"/>
              <a:gd name="connsiteY5" fmla="*/ 3787774 h 37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4700" h="3787774">
                <a:moveTo>
                  <a:pt x="0" y="0"/>
                </a:moveTo>
                <a:cubicBezTo>
                  <a:pt x="6345337" y="3089110"/>
                  <a:pt x="10843282" y="569003"/>
                  <a:pt x="12085923" y="36355"/>
                </a:cubicBezTo>
                <a:lnTo>
                  <a:pt x="12174657" y="0"/>
                </a:lnTo>
                <a:lnTo>
                  <a:pt x="12204700" y="0"/>
                </a:lnTo>
                <a:lnTo>
                  <a:pt x="12204700" y="3787774"/>
                </a:lnTo>
                <a:lnTo>
                  <a:pt x="0" y="3787774"/>
                </a:lnTo>
                <a:close/>
              </a:path>
            </a:pathLst>
          </a:custGeom>
          <a:blipFill dpi="0" rotWithShape="1">
            <a:blip r:embed="rId4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3933357-4522-4BD9-A9EE-3EAA4E339B26}"/>
              </a:ext>
            </a:extLst>
          </p:cNvPr>
          <p:cNvGrpSpPr/>
          <p:nvPr userDrawn="1"/>
        </p:nvGrpSpPr>
        <p:grpSpPr>
          <a:xfrm>
            <a:off x="3494088" y="5218906"/>
            <a:ext cx="576262" cy="576262"/>
            <a:chOff x="3494088" y="5847556"/>
            <a:chExt cx="576262" cy="576262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61C55707-A146-4131-968D-0AEE2E96A88C}"/>
                </a:ext>
              </a:extLst>
            </p:cNvPr>
            <p:cNvSpPr/>
            <p:nvPr/>
          </p:nvSpPr>
          <p:spPr>
            <a:xfrm>
              <a:off x="3494088" y="5847556"/>
              <a:ext cx="576262" cy="576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E7CBE73-7B9F-4398-A1DC-1240787FEEA3}"/>
                </a:ext>
              </a:extLst>
            </p:cNvPr>
            <p:cNvSpPr/>
            <p:nvPr/>
          </p:nvSpPr>
          <p:spPr>
            <a:xfrm>
              <a:off x="3532982" y="5886450"/>
              <a:ext cx="498474" cy="4984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rofessional-presenting-a-report_31632">
              <a:extLst>
                <a:ext uri="{FF2B5EF4-FFF2-40B4-BE49-F238E27FC236}">
                  <a16:creationId xmlns="" xmlns:a16="http://schemas.microsoft.com/office/drawing/2014/main" id="{B8780BE0-BF25-465C-BA18-3E17C51571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49508" y="6010275"/>
              <a:ext cx="265422" cy="250824"/>
            </a:xfrm>
            <a:custGeom>
              <a:avLst/>
              <a:gdLst>
                <a:gd name="connsiteX0" fmla="*/ 60731 w 601262"/>
                <a:gd name="connsiteY0" fmla="*/ 323331 h 568193"/>
                <a:gd name="connsiteX1" fmla="*/ 60731 w 601262"/>
                <a:gd name="connsiteY1" fmla="*/ 378099 h 568193"/>
                <a:gd name="connsiteX2" fmla="*/ 55619 w 601262"/>
                <a:gd name="connsiteY2" fmla="*/ 441458 h 568193"/>
                <a:gd name="connsiteX3" fmla="*/ 34904 w 601262"/>
                <a:gd name="connsiteY3" fmla="*/ 406020 h 568193"/>
                <a:gd name="connsiteX4" fmla="*/ 34904 w 601262"/>
                <a:gd name="connsiteY4" fmla="*/ 355816 h 568193"/>
                <a:gd name="connsiteX5" fmla="*/ 59924 w 601262"/>
                <a:gd name="connsiteY5" fmla="*/ 327895 h 568193"/>
                <a:gd name="connsiteX6" fmla="*/ 296871 w 601262"/>
                <a:gd name="connsiteY6" fmla="*/ 317968 h 568193"/>
                <a:gd name="connsiteX7" fmla="*/ 436676 w 601262"/>
                <a:gd name="connsiteY7" fmla="*/ 317968 h 568193"/>
                <a:gd name="connsiteX8" fmla="*/ 447430 w 601262"/>
                <a:gd name="connsiteY8" fmla="*/ 328969 h 568193"/>
                <a:gd name="connsiteX9" fmla="*/ 436676 w 601262"/>
                <a:gd name="connsiteY9" fmla="*/ 339702 h 568193"/>
                <a:gd name="connsiteX10" fmla="*/ 296871 w 601262"/>
                <a:gd name="connsiteY10" fmla="*/ 339702 h 568193"/>
                <a:gd name="connsiteX11" fmla="*/ 286117 w 601262"/>
                <a:gd name="connsiteY11" fmla="*/ 328969 h 568193"/>
                <a:gd name="connsiteX12" fmla="*/ 296871 w 601262"/>
                <a:gd name="connsiteY12" fmla="*/ 317968 h 568193"/>
                <a:gd name="connsiteX13" fmla="*/ 296872 w 601262"/>
                <a:gd name="connsiteY13" fmla="*/ 268784 h 568193"/>
                <a:gd name="connsiteX14" fmla="*/ 535622 w 601262"/>
                <a:gd name="connsiteY14" fmla="*/ 268784 h 568193"/>
                <a:gd name="connsiteX15" fmla="*/ 546645 w 601262"/>
                <a:gd name="connsiteY15" fmla="*/ 279545 h 568193"/>
                <a:gd name="connsiteX16" fmla="*/ 535622 w 601262"/>
                <a:gd name="connsiteY16" fmla="*/ 290306 h 568193"/>
                <a:gd name="connsiteX17" fmla="*/ 296872 w 601262"/>
                <a:gd name="connsiteY17" fmla="*/ 290306 h 568193"/>
                <a:gd name="connsiteX18" fmla="*/ 286117 w 601262"/>
                <a:gd name="connsiteY18" fmla="*/ 279545 h 568193"/>
                <a:gd name="connsiteX19" fmla="*/ 296872 w 601262"/>
                <a:gd name="connsiteY19" fmla="*/ 268784 h 568193"/>
                <a:gd name="connsiteX20" fmla="*/ 296872 w 601262"/>
                <a:gd name="connsiteY20" fmla="*/ 219388 h 568193"/>
                <a:gd name="connsiteX21" fmla="*/ 535622 w 601262"/>
                <a:gd name="connsiteY21" fmla="*/ 219388 h 568193"/>
                <a:gd name="connsiteX22" fmla="*/ 546645 w 601262"/>
                <a:gd name="connsiteY22" fmla="*/ 230389 h 568193"/>
                <a:gd name="connsiteX23" fmla="*/ 535622 w 601262"/>
                <a:gd name="connsiteY23" fmla="*/ 241122 h 568193"/>
                <a:gd name="connsiteX24" fmla="*/ 296872 w 601262"/>
                <a:gd name="connsiteY24" fmla="*/ 241122 h 568193"/>
                <a:gd name="connsiteX25" fmla="*/ 286117 w 601262"/>
                <a:gd name="connsiteY25" fmla="*/ 230389 h 568193"/>
                <a:gd name="connsiteX26" fmla="*/ 296872 w 601262"/>
                <a:gd name="connsiteY26" fmla="*/ 219388 h 568193"/>
                <a:gd name="connsiteX27" fmla="*/ 135266 w 601262"/>
                <a:gd name="connsiteY27" fmla="*/ 124619 h 568193"/>
                <a:gd name="connsiteX28" fmla="*/ 140375 w 601262"/>
                <a:gd name="connsiteY28" fmla="*/ 135091 h 568193"/>
                <a:gd name="connsiteX29" fmla="*/ 125854 w 601262"/>
                <a:gd name="connsiteY29" fmla="*/ 248669 h 568193"/>
                <a:gd name="connsiteX30" fmla="*/ 143333 w 601262"/>
                <a:gd name="connsiteY30" fmla="*/ 278742 h 568193"/>
                <a:gd name="connsiteX31" fmla="*/ 160542 w 601262"/>
                <a:gd name="connsiteY31" fmla="*/ 248669 h 568193"/>
                <a:gd name="connsiteX32" fmla="*/ 146022 w 601262"/>
                <a:gd name="connsiteY32" fmla="*/ 135091 h 568193"/>
                <a:gd name="connsiteX33" fmla="*/ 151131 w 601262"/>
                <a:gd name="connsiteY33" fmla="*/ 124888 h 568193"/>
                <a:gd name="connsiteX34" fmla="*/ 233684 w 601262"/>
                <a:gd name="connsiteY34" fmla="*/ 141804 h 568193"/>
                <a:gd name="connsiteX35" fmla="*/ 334253 w 601262"/>
                <a:gd name="connsiteY35" fmla="*/ 141804 h 568193"/>
                <a:gd name="connsiteX36" fmla="*/ 355765 w 601262"/>
                <a:gd name="connsiteY36" fmla="*/ 163553 h 568193"/>
                <a:gd name="connsiteX37" fmla="*/ 334253 w 601262"/>
                <a:gd name="connsiteY37" fmla="*/ 185033 h 568193"/>
                <a:gd name="connsiteX38" fmla="*/ 229919 w 601262"/>
                <a:gd name="connsiteY38" fmla="*/ 185033 h 568193"/>
                <a:gd name="connsiteX39" fmla="*/ 222659 w 601262"/>
                <a:gd name="connsiteY39" fmla="*/ 183691 h 568193"/>
                <a:gd name="connsiteX40" fmla="*/ 203836 w 601262"/>
                <a:gd name="connsiteY40" fmla="*/ 178052 h 568193"/>
                <a:gd name="connsiteX41" fmla="*/ 203836 w 601262"/>
                <a:gd name="connsiteY41" fmla="*/ 325731 h 568193"/>
                <a:gd name="connsiteX42" fmla="*/ 221045 w 601262"/>
                <a:gd name="connsiteY42" fmla="*/ 540268 h 568193"/>
                <a:gd name="connsiteX43" fmla="*/ 197382 w 601262"/>
                <a:gd name="connsiteY43" fmla="*/ 568193 h 568193"/>
                <a:gd name="connsiteX44" fmla="*/ 195231 w 601262"/>
                <a:gd name="connsiteY44" fmla="*/ 568193 h 568193"/>
                <a:gd name="connsiteX45" fmla="*/ 169416 w 601262"/>
                <a:gd name="connsiteY45" fmla="*/ 544296 h 568193"/>
                <a:gd name="connsiteX46" fmla="*/ 153820 w 601262"/>
                <a:gd name="connsiteY46" fmla="*/ 350702 h 568193"/>
                <a:gd name="connsiteX47" fmla="*/ 143064 w 601262"/>
                <a:gd name="connsiteY47" fmla="*/ 352850 h 568193"/>
                <a:gd name="connsiteX48" fmla="*/ 132577 w 601262"/>
                <a:gd name="connsiteY48" fmla="*/ 350702 h 568193"/>
                <a:gd name="connsiteX49" fmla="*/ 116980 w 601262"/>
                <a:gd name="connsiteY49" fmla="*/ 544296 h 568193"/>
                <a:gd name="connsiteX50" fmla="*/ 91166 w 601262"/>
                <a:gd name="connsiteY50" fmla="*/ 568193 h 568193"/>
                <a:gd name="connsiteX51" fmla="*/ 89015 w 601262"/>
                <a:gd name="connsiteY51" fmla="*/ 568193 h 568193"/>
                <a:gd name="connsiteX52" fmla="*/ 65082 w 601262"/>
                <a:gd name="connsiteY52" fmla="*/ 540268 h 568193"/>
                <a:gd name="connsiteX53" fmla="*/ 82561 w 601262"/>
                <a:gd name="connsiteY53" fmla="*/ 325731 h 568193"/>
                <a:gd name="connsiteX54" fmla="*/ 82561 w 601262"/>
                <a:gd name="connsiteY54" fmla="*/ 178052 h 568193"/>
                <a:gd name="connsiteX55" fmla="*/ 75032 w 601262"/>
                <a:gd name="connsiteY55" fmla="*/ 180200 h 568193"/>
                <a:gd name="connsiteX56" fmla="*/ 43032 w 601262"/>
                <a:gd name="connsiteY56" fmla="*/ 324120 h 568193"/>
                <a:gd name="connsiteX57" fmla="*/ 21789 w 601262"/>
                <a:gd name="connsiteY57" fmla="*/ 341036 h 568193"/>
                <a:gd name="connsiteX58" fmla="*/ 16949 w 601262"/>
                <a:gd name="connsiteY58" fmla="*/ 340499 h 568193"/>
                <a:gd name="connsiteX59" fmla="*/ 546 w 601262"/>
                <a:gd name="connsiteY59" fmla="*/ 314722 h 568193"/>
                <a:gd name="connsiteX60" fmla="*/ 35234 w 601262"/>
                <a:gd name="connsiteY60" fmla="*/ 158720 h 568193"/>
                <a:gd name="connsiteX61" fmla="*/ 36310 w 601262"/>
                <a:gd name="connsiteY61" fmla="*/ 156571 h 568193"/>
                <a:gd name="connsiteX62" fmla="*/ 37923 w 601262"/>
                <a:gd name="connsiteY62" fmla="*/ 152544 h 568193"/>
                <a:gd name="connsiteX63" fmla="*/ 40343 w 601262"/>
                <a:gd name="connsiteY63" fmla="*/ 149322 h 568193"/>
                <a:gd name="connsiteX64" fmla="*/ 43301 w 601262"/>
                <a:gd name="connsiteY64" fmla="*/ 146637 h 568193"/>
                <a:gd name="connsiteX65" fmla="*/ 47066 w 601262"/>
                <a:gd name="connsiteY65" fmla="*/ 144220 h 568193"/>
                <a:gd name="connsiteX66" fmla="*/ 48948 w 601262"/>
                <a:gd name="connsiteY66" fmla="*/ 143146 h 568193"/>
                <a:gd name="connsiteX67" fmla="*/ 135266 w 601262"/>
                <a:gd name="connsiteY67" fmla="*/ 124619 h 568193"/>
                <a:gd name="connsiteX68" fmla="*/ 212154 w 601262"/>
                <a:gd name="connsiteY68" fmla="*/ 76281 h 568193"/>
                <a:gd name="connsiteX69" fmla="*/ 560657 w 601262"/>
                <a:gd name="connsiteY69" fmla="*/ 76281 h 568193"/>
                <a:gd name="connsiteX70" fmla="*/ 601262 w 601262"/>
                <a:gd name="connsiteY70" fmla="*/ 116824 h 568193"/>
                <a:gd name="connsiteX71" fmla="*/ 601262 w 601262"/>
                <a:gd name="connsiteY71" fmla="*/ 405995 h 568193"/>
                <a:gd name="connsiteX72" fmla="*/ 560657 w 601262"/>
                <a:gd name="connsiteY72" fmla="*/ 446538 h 568193"/>
                <a:gd name="connsiteX73" fmla="*/ 230977 w 601262"/>
                <a:gd name="connsiteY73" fmla="*/ 446538 h 568193"/>
                <a:gd name="connsiteX74" fmla="*/ 229095 w 601262"/>
                <a:gd name="connsiteY74" fmla="*/ 420762 h 568193"/>
                <a:gd name="connsiteX75" fmla="*/ 560657 w 601262"/>
                <a:gd name="connsiteY75" fmla="*/ 420762 h 568193"/>
                <a:gd name="connsiteX76" fmla="*/ 575178 w 601262"/>
                <a:gd name="connsiteY76" fmla="*/ 405995 h 568193"/>
                <a:gd name="connsiteX77" fmla="*/ 575178 w 601262"/>
                <a:gd name="connsiteY77" fmla="*/ 116824 h 568193"/>
                <a:gd name="connsiteX78" fmla="*/ 560657 w 601262"/>
                <a:gd name="connsiteY78" fmla="*/ 102325 h 568193"/>
                <a:gd name="connsiteX79" fmla="*/ 200591 w 601262"/>
                <a:gd name="connsiteY79" fmla="*/ 102325 h 568193"/>
                <a:gd name="connsiteX80" fmla="*/ 212154 w 601262"/>
                <a:gd name="connsiteY80" fmla="*/ 76281 h 568193"/>
                <a:gd name="connsiteX81" fmla="*/ 74476 w 601262"/>
                <a:gd name="connsiteY81" fmla="*/ 76281 h 568193"/>
                <a:gd name="connsiteX82" fmla="*/ 85782 w 601262"/>
                <a:gd name="connsiteY82" fmla="*/ 102331 h 568193"/>
                <a:gd name="connsiteX83" fmla="*/ 75553 w 601262"/>
                <a:gd name="connsiteY83" fmla="*/ 102331 h 568193"/>
                <a:gd name="connsiteX84" fmla="*/ 60747 w 601262"/>
                <a:gd name="connsiteY84" fmla="*/ 116833 h 568193"/>
                <a:gd name="connsiteX85" fmla="*/ 60747 w 601262"/>
                <a:gd name="connsiteY85" fmla="*/ 121130 h 568193"/>
                <a:gd name="connsiteX86" fmla="*/ 42980 w 601262"/>
                <a:gd name="connsiteY86" fmla="*/ 126770 h 568193"/>
                <a:gd name="connsiteX87" fmla="*/ 38404 w 601262"/>
                <a:gd name="connsiteY87" fmla="*/ 129187 h 568193"/>
                <a:gd name="connsiteX88" fmla="*/ 34904 w 601262"/>
                <a:gd name="connsiteY88" fmla="*/ 131604 h 568193"/>
                <a:gd name="connsiteX89" fmla="*/ 34904 w 601262"/>
                <a:gd name="connsiteY89" fmla="*/ 116833 h 568193"/>
                <a:gd name="connsiteX90" fmla="*/ 74476 w 601262"/>
                <a:gd name="connsiteY90" fmla="*/ 76281 h 568193"/>
                <a:gd name="connsiteX91" fmla="*/ 143293 w 601262"/>
                <a:gd name="connsiteY91" fmla="*/ 0 h 568193"/>
                <a:gd name="connsiteX92" fmla="*/ 198123 w 601262"/>
                <a:gd name="connsiteY92" fmla="*/ 60016 h 568193"/>
                <a:gd name="connsiteX93" fmla="*/ 143293 w 601262"/>
                <a:gd name="connsiteY93" fmla="*/ 120032 h 568193"/>
                <a:gd name="connsiteX94" fmla="*/ 88463 w 601262"/>
                <a:gd name="connsiteY94" fmla="*/ 60016 h 568193"/>
                <a:gd name="connsiteX95" fmla="*/ 143293 w 601262"/>
                <a:gd name="connsiteY95" fmla="*/ 0 h 5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01262" h="568193">
                  <a:moveTo>
                    <a:pt x="60731" y="323331"/>
                  </a:moveTo>
                  <a:lnTo>
                    <a:pt x="60731" y="378099"/>
                  </a:lnTo>
                  <a:lnTo>
                    <a:pt x="55619" y="441458"/>
                  </a:lnTo>
                  <a:cubicBezTo>
                    <a:pt x="43244" y="434478"/>
                    <a:pt x="34904" y="421323"/>
                    <a:pt x="34904" y="406020"/>
                  </a:cubicBezTo>
                  <a:lnTo>
                    <a:pt x="34904" y="355816"/>
                  </a:lnTo>
                  <a:cubicBezTo>
                    <a:pt x="47010" y="351252"/>
                    <a:pt x="56965" y="341050"/>
                    <a:pt x="59924" y="327895"/>
                  </a:cubicBezTo>
                  <a:close/>
                  <a:moveTo>
                    <a:pt x="296871" y="317968"/>
                  </a:moveTo>
                  <a:lnTo>
                    <a:pt x="436676" y="317968"/>
                  </a:lnTo>
                  <a:cubicBezTo>
                    <a:pt x="442591" y="317968"/>
                    <a:pt x="447430" y="322798"/>
                    <a:pt x="447430" y="328969"/>
                  </a:cubicBezTo>
                  <a:cubicBezTo>
                    <a:pt x="447430" y="334872"/>
                    <a:pt x="442591" y="339702"/>
                    <a:pt x="436676" y="339702"/>
                  </a:cubicBezTo>
                  <a:lnTo>
                    <a:pt x="296871" y="339702"/>
                  </a:lnTo>
                  <a:cubicBezTo>
                    <a:pt x="290956" y="339702"/>
                    <a:pt x="286117" y="334872"/>
                    <a:pt x="286117" y="328969"/>
                  </a:cubicBezTo>
                  <a:cubicBezTo>
                    <a:pt x="286117" y="322798"/>
                    <a:pt x="290956" y="317968"/>
                    <a:pt x="296871" y="317968"/>
                  </a:cubicBezTo>
                  <a:close/>
                  <a:moveTo>
                    <a:pt x="296872" y="268784"/>
                  </a:moveTo>
                  <a:lnTo>
                    <a:pt x="535622" y="268784"/>
                  </a:lnTo>
                  <a:cubicBezTo>
                    <a:pt x="541805" y="268784"/>
                    <a:pt x="546645" y="273627"/>
                    <a:pt x="546645" y="279545"/>
                  </a:cubicBezTo>
                  <a:cubicBezTo>
                    <a:pt x="546645" y="285464"/>
                    <a:pt x="541805" y="290306"/>
                    <a:pt x="535622" y="290306"/>
                  </a:cubicBezTo>
                  <a:lnTo>
                    <a:pt x="296872" y="290306"/>
                  </a:lnTo>
                  <a:cubicBezTo>
                    <a:pt x="290957" y="290306"/>
                    <a:pt x="286117" y="285464"/>
                    <a:pt x="286117" y="279545"/>
                  </a:cubicBezTo>
                  <a:cubicBezTo>
                    <a:pt x="286117" y="273627"/>
                    <a:pt x="290957" y="268784"/>
                    <a:pt x="296872" y="268784"/>
                  </a:cubicBezTo>
                  <a:close/>
                  <a:moveTo>
                    <a:pt x="296872" y="219388"/>
                  </a:moveTo>
                  <a:lnTo>
                    <a:pt x="535622" y="219388"/>
                  </a:lnTo>
                  <a:cubicBezTo>
                    <a:pt x="541805" y="219388"/>
                    <a:pt x="546645" y="224218"/>
                    <a:pt x="546645" y="230389"/>
                  </a:cubicBezTo>
                  <a:cubicBezTo>
                    <a:pt x="546645" y="236292"/>
                    <a:pt x="541805" y="241122"/>
                    <a:pt x="535622" y="241122"/>
                  </a:cubicBezTo>
                  <a:lnTo>
                    <a:pt x="296872" y="241122"/>
                  </a:lnTo>
                  <a:cubicBezTo>
                    <a:pt x="290957" y="241122"/>
                    <a:pt x="286117" y="236292"/>
                    <a:pt x="286117" y="230389"/>
                  </a:cubicBezTo>
                  <a:cubicBezTo>
                    <a:pt x="286117" y="224218"/>
                    <a:pt x="290957" y="219388"/>
                    <a:pt x="296872" y="219388"/>
                  </a:cubicBezTo>
                  <a:close/>
                  <a:moveTo>
                    <a:pt x="135266" y="124619"/>
                  </a:moveTo>
                  <a:lnTo>
                    <a:pt x="140375" y="135091"/>
                  </a:lnTo>
                  <a:lnTo>
                    <a:pt x="125854" y="248669"/>
                  </a:lnTo>
                  <a:lnTo>
                    <a:pt x="143333" y="278742"/>
                  </a:lnTo>
                  <a:lnTo>
                    <a:pt x="160542" y="248669"/>
                  </a:lnTo>
                  <a:lnTo>
                    <a:pt x="146022" y="135091"/>
                  </a:lnTo>
                  <a:lnTo>
                    <a:pt x="151131" y="124888"/>
                  </a:lnTo>
                  <a:cubicBezTo>
                    <a:pt x="185281" y="126499"/>
                    <a:pt x="222121" y="137776"/>
                    <a:pt x="233684" y="141804"/>
                  </a:cubicBezTo>
                  <a:lnTo>
                    <a:pt x="334253" y="141804"/>
                  </a:lnTo>
                  <a:cubicBezTo>
                    <a:pt x="346085" y="141804"/>
                    <a:pt x="355765" y="151470"/>
                    <a:pt x="355765" y="163553"/>
                  </a:cubicBezTo>
                  <a:cubicBezTo>
                    <a:pt x="355765" y="175367"/>
                    <a:pt x="346085" y="185033"/>
                    <a:pt x="334253" y="185033"/>
                  </a:cubicBezTo>
                  <a:lnTo>
                    <a:pt x="229919" y="185033"/>
                  </a:lnTo>
                  <a:cubicBezTo>
                    <a:pt x="227499" y="185033"/>
                    <a:pt x="225079" y="184765"/>
                    <a:pt x="222659" y="183691"/>
                  </a:cubicBezTo>
                  <a:cubicBezTo>
                    <a:pt x="222390" y="183691"/>
                    <a:pt x="214861" y="181006"/>
                    <a:pt x="203836" y="178052"/>
                  </a:cubicBezTo>
                  <a:lnTo>
                    <a:pt x="203836" y="325731"/>
                  </a:lnTo>
                  <a:lnTo>
                    <a:pt x="221045" y="540268"/>
                  </a:lnTo>
                  <a:cubicBezTo>
                    <a:pt x="222390" y="554499"/>
                    <a:pt x="211634" y="567119"/>
                    <a:pt x="197382" y="568193"/>
                  </a:cubicBezTo>
                  <a:cubicBezTo>
                    <a:pt x="196575" y="568193"/>
                    <a:pt x="195769" y="568193"/>
                    <a:pt x="195231" y="568193"/>
                  </a:cubicBezTo>
                  <a:cubicBezTo>
                    <a:pt x="181786" y="568193"/>
                    <a:pt x="170492" y="557990"/>
                    <a:pt x="169416" y="544296"/>
                  </a:cubicBezTo>
                  <a:lnTo>
                    <a:pt x="153820" y="350702"/>
                  </a:lnTo>
                  <a:cubicBezTo>
                    <a:pt x="150593" y="352045"/>
                    <a:pt x="146828" y="352850"/>
                    <a:pt x="143064" y="352850"/>
                  </a:cubicBezTo>
                  <a:cubicBezTo>
                    <a:pt x="139568" y="352850"/>
                    <a:pt x="135804" y="352045"/>
                    <a:pt x="132577" y="350702"/>
                  </a:cubicBezTo>
                  <a:lnTo>
                    <a:pt x="116980" y="544296"/>
                  </a:lnTo>
                  <a:cubicBezTo>
                    <a:pt x="115905" y="557990"/>
                    <a:pt x="104611" y="568193"/>
                    <a:pt x="91166" y="568193"/>
                  </a:cubicBezTo>
                  <a:cubicBezTo>
                    <a:pt x="90359" y="568193"/>
                    <a:pt x="89821" y="568193"/>
                    <a:pt x="89015" y="568193"/>
                  </a:cubicBezTo>
                  <a:cubicBezTo>
                    <a:pt x="74763" y="567119"/>
                    <a:pt x="64007" y="554499"/>
                    <a:pt x="65082" y="540268"/>
                  </a:cubicBezTo>
                  <a:lnTo>
                    <a:pt x="82561" y="325731"/>
                  </a:lnTo>
                  <a:lnTo>
                    <a:pt x="82561" y="178052"/>
                  </a:lnTo>
                  <a:cubicBezTo>
                    <a:pt x="79603" y="178589"/>
                    <a:pt x="77183" y="179395"/>
                    <a:pt x="75032" y="180200"/>
                  </a:cubicBezTo>
                  <a:lnTo>
                    <a:pt x="43032" y="324120"/>
                  </a:lnTo>
                  <a:cubicBezTo>
                    <a:pt x="40612" y="334055"/>
                    <a:pt x="31739" y="341036"/>
                    <a:pt x="21789" y="341036"/>
                  </a:cubicBezTo>
                  <a:cubicBezTo>
                    <a:pt x="20176" y="341036"/>
                    <a:pt x="18562" y="340767"/>
                    <a:pt x="16949" y="340499"/>
                  </a:cubicBezTo>
                  <a:cubicBezTo>
                    <a:pt x="5386" y="337814"/>
                    <a:pt x="-2143" y="326268"/>
                    <a:pt x="546" y="314722"/>
                  </a:cubicBezTo>
                  <a:lnTo>
                    <a:pt x="35234" y="158720"/>
                  </a:lnTo>
                  <a:cubicBezTo>
                    <a:pt x="35503" y="157914"/>
                    <a:pt x="36041" y="157377"/>
                    <a:pt x="36310" y="156571"/>
                  </a:cubicBezTo>
                  <a:cubicBezTo>
                    <a:pt x="36579" y="155229"/>
                    <a:pt x="37386" y="153886"/>
                    <a:pt x="37923" y="152544"/>
                  </a:cubicBezTo>
                  <a:cubicBezTo>
                    <a:pt x="38730" y="151470"/>
                    <a:pt x="39537" y="150396"/>
                    <a:pt x="40343" y="149322"/>
                  </a:cubicBezTo>
                  <a:cubicBezTo>
                    <a:pt x="41419" y="148248"/>
                    <a:pt x="42226" y="147442"/>
                    <a:pt x="43301" y="146637"/>
                  </a:cubicBezTo>
                  <a:cubicBezTo>
                    <a:pt x="44377" y="145563"/>
                    <a:pt x="45721" y="144757"/>
                    <a:pt x="47066" y="144220"/>
                  </a:cubicBezTo>
                  <a:cubicBezTo>
                    <a:pt x="47873" y="143952"/>
                    <a:pt x="48410" y="143415"/>
                    <a:pt x="48948" y="143146"/>
                  </a:cubicBezTo>
                  <a:cubicBezTo>
                    <a:pt x="51100" y="142341"/>
                    <a:pt x="94930" y="126499"/>
                    <a:pt x="135266" y="124619"/>
                  </a:cubicBezTo>
                  <a:close/>
                  <a:moveTo>
                    <a:pt x="212154" y="76281"/>
                  </a:moveTo>
                  <a:lnTo>
                    <a:pt x="560657" y="76281"/>
                  </a:lnTo>
                  <a:cubicBezTo>
                    <a:pt x="582976" y="76281"/>
                    <a:pt x="601262" y="94270"/>
                    <a:pt x="601262" y="116824"/>
                  </a:cubicBezTo>
                  <a:lnTo>
                    <a:pt x="601262" y="405995"/>
                  </a:lnTo>
                  <a:cubicBezTo>
                    <a:pt x="601262" y="428549"/>
                    <a:pt x="582976" y="446538"/>
                    <a:pt x="560657" y="446538"/>
                  </a:cubicBezTo>
                  <a:lnTo>
                    <a:pt x="230977" y="446538"/>
                  </a:lnTo>
                  <a:lnTo>
                    <a:pt x="229095" y="420762"/>
                  </a:lnTo>
                  <a:lnTo>
                    <a:pt x="560657" y="420762"/>
                  </a:lnTo>
                  <a:cubicBezTo>
                    <a:pt x="568724" y="420762"/>
                    <a:pt x="575178" y="414050"/>
                    <a:pt x="575178" y="405995"/>
                  </a:cubicBezTo>
                  <a:lnTo>
                    <a:pt x="575178" y="116824"/>
                  </a:lnTo>
                  <a:cubicBezTo>
                    <a:pt x="575178" y="108769"/>
                    <a:pt x="568724" y="102325"/>
                    <a:pt x="560657" y="102325"/>
                  </a:cubicBezTo>
                  <a:lnTo>
                    <a:pt x="200591" y="102325"/>
                  </a:lnTo>
                  <a:cubicBezTo>
                    <a:pt x="205700" y="94270"/>
                    <a:pt x="209734" y="85410"/>
                    <a:pt x="212154" y="76281"/>
                  </a:cubicBezTo>
                  <a:close/>
                  <a:moveTo>
                    <a:pt x="74476" y="76281"/>
                  </a:moveTo>
                  <a:cubicBezTo>
                    <a:pt x="76899" y="85412"/>
                    <a:pt x="80667" y="94274"/>
                    <a:pt x="85782" y="102331"/>
                  </a:cubicBezTo>
                  <a:lnTo>
                    <a:pt x="75553" y="102331"/>
                  </a:lnTo>
                  <a:cubicBezTo>
                    <a:pt x="67477" y="102331"/>
                    <a:pt x="60747" y="108776"/>
                    <a:pt x="60747" y="116833"/>
                  </a:cubicBezTo>
                  <a:lnTo>
                    <a:pt x="60747" y="121130"/>
                  </a:lnTo>
                  <a:cubicBezTo>
                    <a:pt x="50517" y="124084"/>
                    <a:pt x="43787" y="126502"/>
                    <a:pt x="42980" y="126770"/>
                  </a:cubicBezTo>
                  <a:cubicBezTo>
                    <a:pt x="41096" y="127576"/>
                    <a:pt x="39480" y="128381"/>
                    <a:pt x="38404" y="129187"/>
                  </a:cubicBezTo>
                  <a:cubicBezTo>
                    <a:pt x="37058" y="129993"/>
                    <a:pt x="35981" y="130798"/>
                    <a:pt x="34904" y="131604"/>
                  </a:cubicBezTo>
                  <a:lnTo>
                    <a:pt x="34904" y="116833"/>
                  </a:lnTo>
                  <a:cubicBezTo>
                    <a:pt x="34904" y="94811"/>
                    <a:pt x="52402" y="76818"/>
                    <a:pt x="74476" y="76281"/>
                  </a:cubicBezTo>
                  <a:close/>
                  <a:moveTo>
                    <a:pt x="143293" y="0"/>
                  </a:moveTo>
                  <a:cubicBezTo>
                    <a:pt x="173575" y="0"/>
                    <a:pt x="198123" y="26870"/>
                    <a:pt x="198123" y="60016"/>
                  </a:cubicBezTo>
                  <a:cubicBezTo>
                    <a:pt x="198123" y="93162"/>
                    <a:pt x="173575" y="120032"/>
                    <a:pt x="143293" y="120032"/>
                  </a:cubicBezTo>
                  <a:cubicBezTo>
                    <a:pt x="113011" y="120032"/>
                    <a:pt x="88463" y="93162"/>
                    <a:pt x="88463" y="60016"/>
                  </a:cubicBezTo>
                  <a:cubicBezTo>
                    <a:pt x="88463" y="26870"/>
                    <a:pt x="113011" y="0"/>
                    <a:pt x="143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8" name="Group 19">
            <a:extLst>
              <a:ext uri="{FF2B5EF4-FFF2-40B4-BE49-F238E27FC236}">
                <a16:creationId xmlns="" xmlns:a16="http://schemas.microsoft.com/office/drawing/2014/main" id="{90C4D56E-AC6E-484F-A4DE-7D747DA5DE31}"/>
              </a:ext>
            </a:extLst>
          </p:cNvPr>
          <p:cNvGrpSpPr/>
          <p:nvPr userDrawn="1"/>
        </p:nvGrpSpPr>
        <p:grpSpPr>
          <a:xfrm>
            <a:off x="6186679" y="5218906"/>
            <a:ext cx="576262" cy="576262"/>
            <a:chOff x="3494088" y="5847556"/>
            <a:chExt cx="576262" cy="576262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80827E05-7E57-486A-9D53-25A5EAC3B11F}"/>
                </a:ext>
              </a:extLst>
            </p:cNvPr>
            <p:cNvSpPr/>
            <p:nvPr/>
          </p:nvSpPr>
          <p:spPr>
            <a:xfrm>
              <a:off x="3494088" y="5847556"/>
              <a:ext cx="576262" cy="576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F9C62994-F40E-46EE-9ABE-F78C1D23CD89}"/>
                </a:ext>
              </a:extLst>
            </p:cNvPr>
            <p:cNvSpPr/>
            <p:nvPr/>
          </p:nvSpPr>
          <p:spPr>
            <a:xfrm>
              <a:off x="3532982" y="5886450"/>
              <a:ext cx="498474" cy="4984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professional-presenting-a-report_31632">
              <a:extLst>
                <a:ext uri="{FF2B5EF4-FFF2-40B4-BE49-F238E27FC236}">
                  <a16:creationId xmlns="" xmlns:a16="http://schemas.microsoft.com/office/drawing/2014/main" id="{C81FB09E-3154-4BD1-88CB-7F102E6BB7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49508" y="6011997"/>
              <a:ext cx="265422" cy="247381"/>
            </a:xfrm>
            <a:custGeom>
              <a:avLst/>
              <a:gdLst>
                <a:gd name="connsiteX0" fmla="*/ 495531 w 607659"/>
                <a:gd name="connsiteY0" fmla="*/ 381970 h 566358"/>
                <a:gd name="connsiteX1" fmla="*/ 535395 w 607659"/>
                <a:gd name="connsiteY1" fmla="*/ 381970 h 566358"/>
                <a:gd name="connsiteX2" fmla="*/ 535395 w 607659"/>
                <a:gd name="connsiteY2" fmla="*/ 548529 h 566358"/>
                <a:gd name="connsiteX3" fmla="*/ 538153 w 607659"/>
                <a:gd name="connsiteY3" fmla="*/ 561239 h 566358"/>
                <a:gd name="connsiteX4" fmla="*/ 522581 w 607659"/>
                <a:gd name="connsiteY4" fmla="*/ 566216 h 566358"/>
                <a:gd name="connsiteX5" fmla="*/ 495531 w 607659"/>
                <a:gd name="connsiteY5" fmla="*/ 539286 h 566358"/>
                <a:gd name="connsiteX6" fmla="*/ 429834 w 607659"/>
                <a:gd name="connsiteY6" fmla="*/ 381970 h 566358"/>
                <a:gd name="connsiteX7" fmla="*/ 483817 w 607659"/>
                <a:gd name="connsiteY7" fmla="*/ 381970 h 566358"/>
                <a:gd name="connsiteX8" fmla="*/ 483817 w 607659"/>
                <a:gd name="connsiteY8" fmla="*/ 539286 h 566358"/>
                <a:gd name="connsiteX9" fmla="*/ 456781 w 607659"/>
                <a:gd name="connsiteY9" fmla="*/ 566216 h 566358"/>
                <a:gd name="connsiteX10" fmla="*/ 429834 w 607659"/>
                <a:gd name="connsiteY10" fmla="*/ 539286 h 566358"/>
                <a:gd name="connsiteX11" fmla="*/ 271826 w 607659"/>
                <a:gd name="connsiteY11" fmla="*/ 336174 h 566358"/>
                <a:gd name="connsiteX12" fmla="*/ 591370 w 607659"/>
                <a:gd name="connsiteY12" fmla="*/ 336174 h 566358"/>
                <a:gd name="connsiteX13" fmla="*/ 607659 w 607659"/>
                <a:gd name="connsiteY13" fmla="*/ 352438 h 566358"/>
                <a:gd name="connsiteX14" fmla="*/ 591281 w 607659"/>
                <a:gd name="connsiteY14" fmla="*/ 368702 h 566358"/>
                <a:gd name="connsiteX15" fmla="*/ 584428 w 607659"/>
                <a:gd name="connsiteY15" fmla="*/ 368702 h 566358"/>
                <a:gd name="connsiteX16" fmla="*/ 584428 w 607659"/>
                <a:gd name="connsiteY16" fmla="*/ 548494 h 566358"/>
                <a:gd name="connsiteX17" fmla="*/ 566537 w 607659"/>
                <a:gd name="connsiteY17" fmla="*/ 566358 h 566358"/>
                <a:gd name="connsiteX18" fmla="*/ 548646 w 607659"/>
                <a:gd name="connsiteY18" fmla="*/ 548494 h 566358"/>
                <a:gd name="connsiteX19" fmla="*/ 548824 w 607659"/>
                <a:gd name="connsiteY19" fmla="*/ 368702 h 566358"/>
                <a:gd name="connsiteX20" fmla="*/ 315618 w 607659"/>
                <a:gd name="connsiteY20" fmla="*/ 368702 h 566358"/>
                <a:gd name="connsiteX21" fmla="*/ 315618 w 607659"/>
                <a:gd name="connsiteY21" fmla="*/ 548494 h 566358"/>
                <a:gd name="connsiteX22" fmla="*/ 297728 w 607659"/>
                <a:gd name="connsiteY22" fmla="*/ 566358 h 566358"/>
                <a:gd name="connsiteX23" fmla="*/ 297639 w 607659"/>
                <a:gd name="connsiteY23" fmla="*/ 566358 h 566358"/>
                <a:gd name="connsiteX24" fmla="*/ 279748 w 607659"/>
                <a:gd name="connsiteY24" fmla="*/ 548494 h 566358"/>
                <a:gd name="connsiteX25" fmla="*/ 279748 w 607659"/>
                <a:gd name="connsiteY25" fmla="*/ 368702 h 566358"/>
                <a:gd name="connsiteX26" fmla="*/ 271826 w 607659"/>
                <a:gd name="connsiteY26" fmla="*/ 368702 h 566358"/>
                <a:gd name="connsiteX27" fmla="*/ 255537 w 607659"/>
                <a:gd name="connsiteY27" fmla="*/ 352438 h 566358"/>
                <a:gd name="connsiteX28" fmla="*/ 271826 w 607659"/>
                <a:gd name="connsiteY28" fmla="*/ 336174 h 566358"/>
                <a:gd name="connsiteX29" fmla="*/ 339857 w 607659"/>
                <a:gd name="connsiteY29" fmla="*/ 298068 h 566358"/>
                <a:gd name="connsiteX30" fmla="*/ 385667 w 607659"/>
                <a:gd name="connsiteY30" fmla="*/ 298068 h 566358"/>
                <a:gd name="connsiteX31" fmla="*/ 397586 w 607659"/>
                <a:gd name="connsiteY31" fmla="*/ 309994 h 566358"/>
                <a:gd name="connsiteX32" fmla="*/ 385667 w 607659"/>
                <a:gd name="connsiteY32" fmla="*/ 321919 h 566358"/>
                <a:gd name="connsiteX33" fmla="*/ 339857 w 607659"/>
                <a:gd name="connsiteY33" fmla="*/ 321919 h 566358"/>
                <a:gd name="connsiteX34" fmla="*/ 327938 w 607659"/>
                <a:gd name="connsiteY34" fmla="*/ 309994 h 566358"/>
                <a:gd name="connsiteX35" fmla="*/ 339857 w 607659"/>
                <a:gd name="connsiteY35" fmla="*/ 298068 h 566358"/>
                <a:gd name="connsiteX36" fmla="*/ 119819 w 607659"/>
                <a:gd name="connsiteY36" fmla="*/ 221753 h 566358"/>
                <a:gd name="connsiteX37" fmla="*/ 153112 w 607659"/>
                <a:gd name="connsiteY37" fmla="*/ 221931 h 566358"/>
                <a:gd name="connsiteX38" fmla="*/ 187652 w 607659"/>
                <a:gd name="connsiteY38" fmla="*/ 248058 h 566358"/>
                <a:gd name="connsiteX39" fmla="*/ 155961 w 607659"/>
                <a:gd name="connsiteY39" fmla="*/ 237660 h 566358"/>
                <a:gd name="connsiteX40" fmla="*/ 209016 w 607659"/>
                <a:gd name="connsiteY40" fmla="*/ 272852 h 566358"/>
                <a:gd name="connsiteX41" fmla="*/ 291270 w 607659"/>
                <a:gd name="connsiteY41" fmla="*/ 282805 h 566358"/>
                <a:gd name="connsiteX42" fmla="*/ 310142 w 607659"/>
                <a:gd name="connsiteY42" fmla="*/ 306800 h 566358"/>
                <a:gd name="connsiteX43" fmla="*/ 286107 w 607659"/>
                <a:gd name="connsiteY43" fmla="*/ 325640 h 566358"/>
                <a:gd name="connsiteX44" fmla="*/ 198690 w 607659"/>
                <a:gd name="connsiteY44" fmla="*/ 315064 h 566358"/>
                <a:gd name="connsiteX45" fmla="*/ 189343 w 607659"/>
                <a:gd name="connsiteY45" fmla="*/ 311599 h 566358"/>
                <a:gd name="connsiteX46" fmla="*/ 138424 w 607659"/>
                <a:gd name="connsiteY46" fmla="*/ 277829 h 566358"/>
                <a:gd name="connsiteX47" fmla="*/ 188008 w 607659"/>
                <a:gd name="connsiteY47" fmla="*/ 327328 h 566358"/>
                <a:gd name="connsiteX48" fmla="*/ 187384 w 607659"/>
                <a:gd name="connsiteY48" fmla="*/ 365808 h 566358"/>
                <a:gd name="connsiteX49" fmla="*/ 235722 w 607659"/>
                <a:gd name="connsiteY49" fmla="*/ 377095 h 566358"/>
                <a:gd name="connsiteX50" fmla="*/ 255840 w 607659"/>
                <a:gd name="connsiteY50" fmla="*/ 402333 h 566358"/>
                <a:gd name="connsiteX51" fmla="*/ 255840 w 607659"/>
                <a:gd name="connsiteY51" fmla="*/ 540346 h 566358"/>
                <a:gd name="connsiteX52" fmla="*/ 228956 w 607659"/>
                <a:gd name="connsiteY52" fmla="*/ 566206 h 566358"/>
                <a:gd name="connsiteX53" fmla="*/ 203942 w 607659"/>
                <a:gd name="connsiteY53" fmla="*/ 539723 h 566358"/>
                <a:gd name="connsiteX54" fmla="*/ 203942 w 607659"/>
                <a:gd name="connsiteY54" fmla="*/ 422862 h 566358"/>
                <a:gd name="connsiteX55" fmla="*/ 187295 w 607659"/>
                <a:gd name="connsiteY55" fmla="*/ 419040 h 566358"/>
                <a:gd name="connsiteX56" fmla="*/ 194773 w 607659"/>
                <a:gd name="connsiteY56" fmla="*/ 433082 h 566358"/>
                <a:gd name="connsiteX57" fmla="*/ 176346 w 607659"/>
                <a:gd name="connsiteY57" fmla="*/ 451388 h 566358"/>
                <a:gd name="connsiteX58" fmla="*/ 124181 w 607659"/>
                <a:gd name="connsiteY58" fmla="*/ 451388 h 566358"/>
                <a:gd name="connsiteX59" fmla="*/ 124181 w 607659"/>
                <a:gd name="connsiteY59" fmla="*/ 513241 h 566358"/>
                <a:gd name="connsiteX60" fmla="*/ 179106 w 607659"/>
                <a:gd name="connsiteY60" fmla="*/ 543278 h 566358"/>
                <a:gd name="connsiteX61" fmla="*/ 184536 w 607659"/>
                <a:gd name="connsiteY61" fmla="*/ 558919 h 566358"/>
                <a:gd name="connsiteX62" fmla="*/ 167978 w 607659"/>
                <a:gd name="connsiteY62" fmla="*/ 564340 h 566358"/>
                <a:gd name="connsiteX63" fmla="*/ 112252 w 607659"/>
                <a:gd name="connsiteY63" fmla="*/ 533858 h 566358"/>
                <a:gd name="connsiteX64" fmla="*/ 56526 w 607659"/>
                <a:gd name="connsiteY64" fmla="*/ 564340 h 566358"/>
                <a:gd name="connsiteX65" fmla="*/ 39969 w 607659"/>
                <a:gd name="connsiteY65" fmla="*/ 558919 h 566358"/>
                <a:gd name="connsiteX66" fmla="*/ 45399 w 607659"/>
                <a:gd name="connsiteY66" fmla="*/ 543278 h 566358"/>
                <a:gd name="connsiteX67" fmla="*/ 100324 w 607659"/>
                <a:gd name="connsiteY67" fmla="*/ 513241 h 566358"/>
                <a:gd name="connsiteX68" fmla="*/ 100324 w 607659"/>
                <a:gd name="connsiteY68" fmla="*/ 451388 h 566358"/>
                <a:gd name="connsiteX69" fmla="*/ 51630 w 607659"/>
                <a:gd name="connsiteY69" fmla="*/ 451388 h 566358"/>
                <a:gd name="connsiteX70" fmla="*/ 34005 w 607659"/>
                <a:gd name="connsiteY70" fmla="*/ 436903 h 566358"/>
                <a:gd name="connsiteX71" fmla="*/ 355 w 607659"/>
                <a:gd name="connsiteY71" fmla="*/ 265831 h 566358"/>
                <a:gd name="connsiteX72" fmla="*/ 14420 w 607659"/>
                <a:gd name="connsiteY72" fmla="*/ 244859 h 566358"/>
                <a:gd name="connsiteX73" fmla="*/ 35429 w 607659"/>
                <a:gd name="connsiteY73" fmla="*/ 258989 h 566358"/>
                <a:gd name="connsiteX74" fmla="*/ 66319 w 607659"/>
                <a:gd name="connsiteY74" fmla="*/ 415663 h 566358"/>
                <a:gd name="connsiteX75" fmla="*/ 111807 w 607659"/>
                <a:gd name="connsiteY75" fmla="*/ 415663 h 566358"/>
                <a:gd name="connsiteX76" fmla="*/ 94449 w 607659"/>
                <a:gd name="connsiteY76" fmla="*/ 406066 h 566358"/>
                <a:gd name="connsiteX77" fmla="*/ 83677 w 607659"/>
                <a:gd name="connsiteY77" fmla="*/ 380472 h 566358"/>
                <a:gd name="connsiteX78" fmla="*/ 83321 w 607659"/>
                <a:gd name="connsiteY78" fmla="*/ 257922 h 566358"/>
                <a:gd name="connsiteX79" fmla="*/ 119819 w 607659"/>
                <a:gd name="connsiteY79" fmla="*/ 221753 h 566358"/>
                <a:gd name="connsiteX80" fmla="*/ 425801 w 607659"/>
                <a:gd name="connsiteY80" fmla="*/ 157725 h 566358"/>
                <a:gd name="connsiteX81" fmla="*/ 421084 w 607659"/>
                <a:gd name="connsiteY81" fmla="*/ 161191 h 566358"/>
                <a:gd name="connsiteX82" fmla="*/ 412095 w 607659"/>
                <a:gd name="connsiteY82" fmla="*/ 217633 h 566358"/>
                <a:gd name="connsiteX83" fmla="*/ 429806 w 607659"/>
                <a:gd name="connsiteY83" fmla="*/ 229099 h 566358"/>
                <a:gd name="connsiteX84" fmla="*/ 429806 w 607659"/>
                <a:gd name="connsiteY84" fmla="*/ 162080 h 566358"/>
                <a:gd name="connsiteX85" fmla="*/ 425801 w 607659"/>
                <a:gd name="connsiteY85" fmla="*/ 157725 h 566358"/>
                <a:gd name="connsiteX86" fmla="*/ 164578 w 607659"/>
                <a:gd name="connsiteY86" fmla="*/ 110082 h 566358"/>
                <a:gd name="connsiteX87" fmla="*/ 212280 w 607659"/>
                <a:gd name="connsiteY87" fmla="*/ 157714 h 566358"/>
                <a:gd name="connsiteX88" fmla="*/ 164578 w 607659"/>
                <a:gd name="connsiteY88" fmla="*/ 205346 h 566358"/>
                <a:gd name="connsiteX89" fmla="*/ 116876 w 607659"/>
                <a:gd name="connsiteY89" fmla="*/ 157714 h 566358"/>
                <a:gd name="connsiteX90" fmla="*/ 164578 w 607659"/>
                <a:gd name="connsiteY90" fmla="*/ 110082 h 566358"/>
                <a:gd name="connsiteX91" fmla="*/ 478936 w 607659"/>
                <a:gd name="connsiteY91" fmla="*/ 107683 h 566358"/>
                <a:gd name="connsiteX92" fmla="*/ 501009 w 607659"/>
                <a:gd name="connsiteY92" fmla="*/ 107683 h 566358"/>
                <a:gd name="connsiteX93" fmla="*/ 503857 w 607659"/>
                <a:gd name="connsiteY93" fmla="*/ 112483 h 566358"/>
                <a:gd name="connsiteX94" fmla="*/ 495847 w 607659"/>
                <a:gd name="connsiteY94" fmla="*/ 127060 h 566358"/>
                <a:gd name="connsiteX95" fmla="*/ 504836 w 607659"/>
                <a:gd name="connsiteY95" fmla="*/ 143503 h 566358"/>
                <a:gd name="connsiteX96" fmla="*/ 505815 w 607659"/>
                <a:gd name="connsiteY96" fmla="*/ 149903 h 566358"/>
                <a:gd name="connsiteX97" fmla="*/ 499229 w 607659"/>
                <a:gd name="connsiteY97" fmla="*/ 180835 h 566358"/>
                <a:gd name="connsiteX98" fmla="*/ 527176 w 607659"/>
                <a:gd name="connsiteY98" fmla="*/ 108039 h 566358"/>
                <a:gd name="connsiteX99" fmla="*/ 550228 w 607659"/>
                <a:gd name="connsiteY99" fmla="*/ 108039 h 566358"/>
                <a:gd name="connsiteX100" fmla="*/ 603541 w 607659"/>
                <a:gd name="connsiteY100" fmla="*/ 161013 h 566358"/>
                <a:gd name="connsiteX101" fmla="*/ 604342 w 607659"/>
                <a:gd name="connsiteY101" fmla="*/ 323049 h 566358"/>
                <a:gd name="connsiteX102" fmla="*/ 559306 w 607659"/>
                <a:gd name="connsiteY102" fmla="*/ 322960 h 566358"/>
                <a:gd name="connsiteX103" fmla="*/ 558505 w 607659"/>
                <a:gd name="connsiteY103" fmla="*/ 161191 h 566358"/>
                <a:gd name="connsiteX104" fmla="*/ 553699 w 607659"/>
                <a:gd name="connsiteY104" fmla="*/ 156658 h 566358"/>
                <a:gd name="connsiteX105" fmla="*/ 549071 w 607659"/>
                <a:gd name="connsiteY105" fmla="*/ 161369 h 566358"/>
                <a:gd name="connsiteX106" fmla="*/ 549516 w 607659"/>
                <a:gd name="connsiteY106" fmla="*/ 322960 h 566358"/>
                <a:gd name="connsiteX107" fmla="*/ 429806 w 607659"/>
                <a:gd name="connsiteY107" fmla="*/ 322960 h 566358"/>
                <a:gd name="connsiteX108" fmla="*/ 429806 w 607659"/>
                <a:gd name="connsiteY108" fmla="*/ 282873 h 566358"/>
                <a:gd name="connsiteX109" fmla="*/ 375158 w 607659"/>
                <a:gd name="connsiteY109" fmla="*/ 247231 h 566358"/>
                <a:gd name="connsiteX110" fmla="*/ 365279 w 607659"/>
                <a:gd name="connsiteY110" fmla="*/ 224743 h 566358"/>
                <a:gd name="connsiteX111" fmla="*/ 376137 w 607659"/>
                <a:gd name="connsiteY111" fmla="*/ 158969 h 566358"/>
                <a:gd name="connsiteX112" fmla="*/ 429361 w 607659"/>
                <a:gd name="connsiteY112" fmla="*/ 108039 h 566358"/>
                <a:gd name="connsiteX113" fmla="*/ 452235 w 607659"/>
                <a:gd name="connsiteY113" fmla="*/ 108039 h 566358"/>
                <a:gd name="connsiteX114" fmla="*/ 479826 w 607659"/>
                <a:gd name="connsiteY114" fmla="*/ 180835 h 566358"/>
                <a:gd name="connsiteX115" fmla="*/ 475020 w 607659"/>
                <a:gd name="connsiteY115" fmla="*/ 143592 h 566358"/>
                <a:gd name="connsiteX116" fmla="*/ 484099 w 607659"/>
                <a:gd name="connsiteY116" fmla="*/ 127060 h 566358"/>
                <a:gd name="connsiteX117" fmla="*/ 476088 w 607659"/>
                <a:gd name="connsiteY117" fmla="*/ 112483 h 566358"/>
                <a:gd name="connsiteX118" fmla="*/ 478936 w 607659"/>
                <a:gd name="connsiteY118" fmla="*/ 107683 h 566358"/>
                <a:gd name="connsiteX119" fmla="*/ 489992 w 607659"/>
                <a:gd name="connsiteY119" fmla="*/ 0 h 566358"/>
                <a:gd name="connsiteX120" fmla="*/ 536601 w 607659"/>
                <a:gd name="connsiteY120" fmla="*/ 46609 h 566358"/>
                <a:gd name="connsiteX121" fmla="*/ 489992 w 607659"/>
                <a:gd name="connsiteY121" fmla="*/ 93218 h 566358"/>
                <a:gd name="connsiteX122" fmla="*/ 443383 w 607659"/>
                <a:gd name="connsiteY122" fmla="*/ 46609 h 566358"/>
                <a:gd name="connsiteX123" fmla="*/ 489992 w 607659"/>
                <a:gd name="connsiteY123" fmla="*/ 0 h 56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659" h="566358">
                  <a:moveTo>
                    <a:pt x="495531" y="381970"/>
                  </a:moveTo>
                  <a:lnTo>
                    <a:pt x="535395" y="381970"/>
                  </a:lnTo>
                  <a:lnTo>
                    <a:pt x="535395" y="548529"/>
                  </a:lnTo>
                  <a:cubicBezTo>
                    <a:pt x="535395" y="553062"/>
                    <a:pt x="536373" y="557328"/>
                    <a:pt x="538153" y="561239"/>
                  </a:cubicBezTo>
                  <a:cubicBezTo>
                    <a:pt x="533793" y="564350"/>
                    <a:pt x="528365" y="566216"/>
                    <a:pt x="522581" y="566216"/>
                  </a:cubicBezTo>
                  <a:cubicBezTo>
                    <a:pt x="507632" y="566216"/>
                    <a:pt x="495531" y="554129"/>
                    <a:pt x="495531" y="539286"/>
                  </a:cubicBezTo>
                  <a:close/>
                  <a:moveTo>
                    <a:pt x="429834" y="381970"/>
                  </a:moveTo>
                  <a:lnTo>
                    <a:pt x="483817" y="381970"/>
                  </a:lnTo>
                  <a:lnTo>
                    <a:pt x="483817" y="539286"/>
                  </a:lnTo>
                  <a:cubicBezTo>
                    <a:pt x="483817" y="554129"/>
                    <a:pt x="471722" y="566216"/>
                    <a:pt x="456781" y="566216"/>
                  </a:cubicBezTo>
                  <a:cubicBezTo>
                    <a:pt x="441929" y="566216"/>
                    <a:pt x="429834" y="554129"/>
                    <a:pt x="429834" y="539286"/>
                  </a:cubicBezTo>
                  <a:close/>
                  <a:moveTo>
                    <a:pt x="271826" y="336174"/>
                  </a:moveTo>
                  <a:lnTo>
                    <a:pt x="591370" y="336174"/>
                  </a:lnTo>
                  <a:cubicBezTo>
                    <a:pt x="600360" y="336174"/>
                    <a:pt x="607659" y="343462"/>
                    <a:pt x="607659" y="352438"/>
                  </a:cubicBezTo>
                  <a:cubicBezTo>
                    <a:pt x="607659" y="361414"/>
                    <a:pt x="600360" y="368702"/>
                    <a:pt x="591281" y="368702"/>
                  </a:cubicBezTo>
                  <a:lnTo>
                    <a:pt x="584428" y="368702"/>
                  </a:lnTo>
                  <a:lnTo>
                    <a:pt x="584428" y="548494"/>
                  </a:lnTo>
                  <a:cubicBezTo>
                    <a:pt x="584428" y="558359"/>
                    <a:pt x="576417" y="566358"/>
                    <a:pt x="566537" y="566358"/>
                  </a:cubicBezTo>
                  <a:cubicBezTo>
                    <a:pt x="556657" y="566358"/>
                    <a:pt x="548646" y="558359"/>
                    <a:pt x="548646" y="548494"/>
                  </a:cubicBezTo>
                  <a:lnTo>
                    <a:pt x="548824" y="368702"/>
                  </a:lnTo>
                  <a:lnTo>
                    <a:pt x="315618" y="368702"/>
                  </a:lnTo>
                  <a:lnTo>
                    <a:pt x="315618" y="548494"/>
                  </a:lnTo>
                  <a:cubicBezTo>
                    <a:pt x="315618" y="558359"/>
                    <a:pt x="307608" y="566358"/>
                    <a:pt x="297728" y="566358"/>
                  </a:cubicBezTo>
                  <a:lnTo>
                    <a:pt x="297639" y="566358"/>
                  </a:lnTo>
                  <a:cubicBezTo>
                    <a:pt x="287758" y="566358"/>
                    <a:pt x="279748" y="558359"/>
                    <a:pt x="279748" y="548494"/>
                  </a:cubicBezTo>
                  <a:lnTo>
                    <a:pt x="279748" y="368702"/>
                  </a:lnTo>
                  <a:lnTo>
                    <a:pt x="271826" y="368702"/>
                  </a:lnTo>
                  <a:cubicBezTo>
                    <a:pt x="262836" y="368702"/>
                    <a:pt x="255537" y="361414"/>
                    <a:pt x="255537" y="352438"/>
                  </a:cubicBezTo>
                  <a:cubicBezTo>
                    <a:pt x="255537" y="343462"/>
                    <a:pt x="262836" y="336174"/>
                    <a:pt x="271826" y="336174"/>
                  </a:cubicBezTo>
                  <a:close/>
                  <a:moveTo>
                    <a:pt x="339857" y="298068"/>
                  </a:moveTo>
                  <a:lnTo>
                    <a:pt x="385667" y="298068"/>
                  </a:lnTo>
                  <a:cubicBezTo>
                    <a:pt x="392249" y="298068"/>
                    <a:pt x="397586" y="303408"/>
                    <a:pt x="397586" y="309994"/>
                  </a:cubicBezTo>
                  <a:cubicBezTo>
                    <a:pt x="397586" y="316579"/>
                    <a:pt x="392249" y="321919"/>
                    <a:pt x="385667" y="321919"/>
                  </a:cubicBezTo>
                  <a:lnTo>
                    <a:pt x="339857" y="321919"/>
                  </a:lnTo>
                  <a:cubicBezTo>
                    <a:pt x="333275" y="321919"/>
                    <a:pt x="327938" y="316579"/>
                    <a:pt x="327938" y="309994"/>
                  </a:cubicBezTo>
                  <a:cubicBezTo>
                    <a:pt x="327938" y="303408"/>
                    <a:pt x="333275" y="298068"/>
                    <a:pt x="339857" y="298068"/>
                  </a:cubicBezTo>
                  <a:close/>
                  <a:moveTo>
                    <a:pt x="119819" y="221753"/>
                  </a:moveTo>
                  <a:lnTo>
                    <a:pt x="153112" y="221931"/>
                  </a:lnTo>
                  <a:cubicBezTo>
                    <a:pt x="169047" y="222019"/>
                    <a:pt x="183112" y="232595"/>
                    <a:pt x="187652" y="248058"/>
                  </a:cubicBezTo>
                  <a:lnTo>
                    <a:pt x="155961" y="237660"/>
                  </a:lnTo>
                  <a:lnTo>
                    <a:pt x="209016" y="272852"/>
                  </a:lnTo>
                  <a:lnTo>
                    <a:pt x="291270" y="282805"/>
                  </a:lnTo>
                  <a:cubicBezTo>
                    <a:pt x="303109" y="284227"/>
                    <a:pt x="311566" y="294980"/>
                    <a:pt x="310142" y="306800"/>
                  </a:cubicBezTo>
                  <a:cubicBezTo>
                    <a:pt x="308717" y="318619"/>
                    <a:pt x="297857" y="327062"/>
                    <a:pt x="286107" y="325640"/>
                  </a:cubicBezTo>
                  <a:cubicBezTo>
                    <a:pt x="278273" y="324662"/>
                    <a:pt x="206257" y="315953"/>
                    <a:pt x="198690" y="315064"/>
                  </a:cubicBezTo>
                  <a:cubicBezTo>
                    <a:pt x="195307" y="314620"/>
                    <a:pt x="192102" y="313465"/>
                    <a:pt x="189343" y="311599"/>
                  </a:cubicBezTo>
                  <a:lnTo>
                    <a:pt x="138424" y="277829"/>
                  </a:lnTo>
                  <a:lnTo>
                    <a:pt x="188008" y="327328"/>
                  </a:lnTo>
                  <a:lnTo>
                    <a:pt x="187384" y="365808"/>
                  </a:lnTo>
                  <a:lnTo>
                    <a:pt x="235722" y="377095"/>
                  </a:lnTo>
                  <a:cubicBezTo>
                    <a:pt x="247472" y="379849"/>
                    <a:pt x="255840" y="390247"/>
                    <a:pt x="255840" y="402333"/>
                  </a:cubicBezTo>
                  <a:lnTo>
                    <a:pt x="255840" y="540346"/>
                  </a:lnTo>
                  <a:cubicBezTo>
                    <a:pt x="255840" y="554920"/>
                    <a:pt x="243645" y="566739"/>
                    <a:pt x="228956" y="566206"/>
                  </a:cubicBezTo>
                  <a:cubicBezTo>
                    <a:pt x="214891" y="565673"/>
                    <a:pt x="203942" y="553765"/>
                    <a:pt x="203942" y="539723"/>
                  </a:cubicBezTo>
                  <a:lnTo>
                    <a:pt x="203942" y="422862"/>
                  </a:lnTo>
                  <a:lnTo>
                    <a:pt x="187295" y="419040"/>
                  </a:lnTo>
                  <a:cubicBezTo>
                    <a:pt x="191657" y="422151"/>
                    <a:pt x="194595" y="427305"/>
                    <a:pt x="194773" y="433082"/>
                  </a:cubicBezTo>
                  <a:cubicBezTo>
                    <a:pt x="194951" y="443124"/>
                    <a:pt x="186405" y="451388"/>
                    <a:pt x="176346" y="451388"/>
                  </a:cubicBezTo>
                  <a:lnTo>
                    <a:pt x="124181" y="451388"/>
                  </a:lnTo>
                  <a:lnTo>
                    <a:pt x="124181" y="513241"/>
                  </a:lnTo>
                  <a:lnTo>
                    <a:pt x="179106" y="543278"/>
                  </a:lnTo>
                  <a:cubicBezTo>
                    <a:pt x="184625" y="546300"/>
                    <a:pt x="187206" y="553143"/>
                    <a:pt x="184536" y="558919"/>
                  </a:cubicBezTo>
                  <a:cubicBezTo>
                    <a:pt x="181598" y="565229"/>
                    <a:pt x="174032" y="567628"/>
                    <a:pt x="167978" y="564340"/>
                  </a:cubicBezTo>
                  <a:lnTo>
                    <a:pt x="112252" y="533858"/>
                  </a:lnTo>
                  <a:lnTo>
                    <a:pt x="56526" y="564340"/>
                  </a:lnTo>
                  <a:cubicBezTo>
                    <a:pt x="50562" y="567628"/>
                    <a:pt x="42907" y="565229"/>
                    <a:pt x="39969" y="558919"/>
                  </a:cubicBezTo>
                  <a:cubicBezTo>
                    <a:pt x="37298" y="553143"/>
                    <a:pt x="39880" y="546300"/>
                    <a:pt x="45399" y="543278"/>
                  </a:cubicBezTo>
                  <a:lnTo>
                    <a:pt x="100324" y="513241"/>
                  </a:lnTo>
                  <a:lnTo>
                    <a:pt x="100324" y="451388"/>
                  </a:lnTo>
                  <a:lnTo>
                    <a:pt x="51630" y="451388"/>
                  </a:lnTo>
                  <a:cubicBezTo>
                    <a:pt x="42996" y="451388"/>
                    <a:pt x="35696" y="445345"/>
                    <a:pt x="34005" y="436903"/>
                  </a:cubicBezTo>
                  <a:lnTo>
                    <a:pt x="355" y="265831"/>
                  </a:lnTo>
                  <a:cubicBezTo>
                    <a:pt x="-1603" y="256145"/>
                    <a:pt x="4717" y="246814"/>
                    <a:pt x="14420" y="244859"/>
                  </a:cubicBezTo>
                  <a:cubicBezTo>
                    <a:pt x="24124" y="242992"/>
                    <a:pt x="33560" y="249302"/>
                    <a:pt x="35429" y="258989"/>
                  </a:cubicBezTo>
                  <a:lnTo>
                    <a:pt x="66319" y="415663"/>
                  </a:lnTo>
                  <a:lnTo>
                    <a:pt x="111807" y="415663"/>
                  </a:lnTo>
                  <a:cubicBezTo>
                    <a:pt x="105309" y="414153"/>
                    <a:pt x="99256" y="410864"/>
                    <a:pt x="94449" y="406066"/>
                  </a:cubicBezTo>
                  <a:cubicBezTo>
                    <a:pt x="87594" y="399312"/>
                    <a:pt x="83677" y="390158"/>
                    <a:pt x="83677" y="380472"/>
                  </a:cubicBezTo>
                  <a:lnTo>
                    <a:pt x="83321" y="257922"/>
                  </a:lnTo>
                  <a:cubicBezTo>
                    <a:pt x="83321" y="237838"/>
                    <a:pt x="99701" y="221575"/>
                    <a:pt x="119819" y="221753"/>
                  </a:cubicBezTo>
                  <a:close/>
                  <a:moveTo>
                    <a:pt x="425801" y="157725"/>
                  </a:moveTo>
                  <a:cubicBezTo>
                    <a:pt x="423576" y="157458"/>
                    <a:pt x="421529" y="158969"/>
                    <a:pt x="421084" y="161191"/>
                  </a:cubicBezTo>
                  <a:cubicBezTo>
                    <a:pt x="420639" y="163680"/>
                    <a:pt x="418592" y="177724"/>
                    <a:pt x="412095" y="217633"/>
                  </a:cubicBezTo>
                  <a:lnTo>
                    <a:pt x="429806" y="229099"/>
                  </a:lnTo>
                  <a:lnTo>
                    <a:pt x="429806" y="162080"/>
                  </a:lnTo>
                  <a:cubicBezTo>
                    <a:pt x="429806" y="159769"/>
                    <a:pt x="428026" y="157903"/>
                    <a:pt x="425801" y="157725"/>
                  </a:cubicBezTo>
                  <a:close/>
                  <a:moveTo>
                    <a:pt x="164578" y="110082"/>
                  </a:moveTo>
                  <a:cubicBezTo>
                    <a:pt x="190923" y="110082"/>
                    <a:pt x="212280" y="131408"/>
                    <a:pt x="212280" y="157714"/>
                  </a:cubicBezTo>
                  <a:cubicBezTo>
                    <a:pt x="212280" y="184020"/>
                    <a:pt x="190923" y="205346"/>
                    <a:pt x="164578" y="205346"/>
                  </a:cubicBezTo>
                  <a:cubicBezTo>
                    <a:pt x="138233" y="205346"/>
                    <a:pt x="116876" y="184020"/>
                    <a:pt x="116876" y="157714"/>
                  </a:cubicBezTo>
                  <a:cubicBezTo>
                    <a:pt x="116876" y="131408"/>
                    <a:pt x="138233" y="110082"/>
                    <a:pt x="164578" y="110082"/>
                  </a:cubicBezTo>
                  <a:close/>
                  <a:moveTo>
                    <a:pt x="478936" y="107683"/>
                  </a:moveTo>
                  <a:lnTo>
                    <a:pt x="501009" y="107683"/>
                  </a:lnTo>
                  <a:cubicBezTo>
                    <a:pt x="503501" y="107683"/>
                    <a:pt x="505103" y="110350"/>
                    <a:pt x="503857" y="112483"/>
                  </a:cubicBezTo>
                  <a:lnTo>
                    <a:pt x="495847" y="127060"/>
                  </a:lnTo>
                  <a:lnTo>
                    <a:pt x="504836" y="143503"/>
                  </a:lnTo>
                  <a:cubicBezTo>
                    <a:pt x="505993" y="145459"/>
                    <a:pt x="506260" y="147681"/>
                    <a:pt x="505815" y="149903"/>
                  </a:cubicBezTo>
                  <a:lnTo>
                    <a:pt x="499229" y="180835"/>
                  </a:lnTo>
                  <a:cubicBezTo>
                    <a:pt x="502433" y="172568"/>
                    <a:pt x="524239" y="115683"/>
                    <a:pt x="527176" y="108039"/>
                  </a:cubicBezTo>
                  <a:lnTo>
                    <a:pt x="550228" y="108039"/>
                  </a:lnTo>
                  <a:cubicBezTo>
                    <a:pt x="579510" y="108039"/>
                    <a:pt x="603363" y="131771"/>
                    <a:pt x="603541" y="161013"/>
                  </a:cubicBezTo>
                  <a:lnTo>
                    <a:pt x="604342" y="323049"/>
                  </a:lnTo>
                  <a:lnTo>
                    <a:pt x="559306" y="322960"/>
                  </a:lnTo>
                  <a:lnTo>
                    <a:pt x="558505" y="161191"/>
                  </a:lnTo>
                  <a:cubicBezTo>
                    <a:pt x="558416" y="158614"/>
                    <a:pt x="556280" y="156569"/>
                    <a:pt x="553699" y="156658"/>
                  </a:cubicBezTo>
                  <a:cubicBezTo>
                    <a:pt x="551118" y="156658"/>
                    <a:pt x="549071" y="158791"/>
                    <a:pt x="549071" y="161369"/>
                  </a:cubicBezTo>
                  <a:cubicBezTo>
                    <a:pt x="549071" y="296117"/>
                    <a:pt x="549516" y="322960"/>
                    <a:pt x="549516" y="322960"/>
                  </a:cubicBezTo>
                  <a:lnTo>
                    <a:pt x="429806" y="322960"/>
                  </a:lnTo>
                  <a:lnTo>
                    <a:pt x="429806" y="282873"/>
                  </a:lnTo>
                  <a:lnTo>
                    <a:pt x="375158" y="247231"/>
                  </a:lnTo>
                  <a:cubicBezTo>
                    <a:pt x="367682" y="242342"/>
                    <a:pt x="363855" y="233543"/>
                    <a:pt x="365279" y="224743"/>
                  </a:cubicBezTo>
                  <a:lnTo>
                    <a:pt x="376137" y="158969"/>
                  </a:lnTo>
                  <a:cubicBezTo>
                    <a:pt x="377295" y="130704"/>
                    <a:pt x="400791" y="108039"/>
                    <a:pt x="429361" y="108039"/>
                  </a:cubicBezTo>
                  <a:lnTo>
                    <a:pt x="452235" y="108039"/>
                  </a:lnTo>
                  <a:cubicBezTo>
                    <a:pt x="458288" y="123593"/>
                    <a:pt x="474219" y="166613"/>
                    <a:pt x="479826" y="180835"/>
                  </a:cubicBezTo>
                  <a:cubicBezTo>
                    <a:pt x="473507" y="149281"/>
                    <a:pt x="472973" y="147414"/>
                    <a:pt x="475020" y="143592"/>
                  </a:cubicBezTo>
                  <a:lnTo>
                    <a:pt x="484099" y="127060"/>
                  </a:lnTo>
                  <a:lnTo>
                    <a:pt x="476088" y="112483"/>
                  </a:lnTo>
                  <a:cubicBezTo>
                    <a:pt x="474931" y="110350"/>
                    <a:pt x="476444" y="107683"/>
                    <a:pt x="478936" y="107683"/>
                  </a:cubicBezTo>
                  <a:close/>
                  <a:moveTo>
                    <a:pt x="489992" y="0"/>
                  </a:moveTo>
                  <a:cubicBezTo>
                    <a:pt x="515733" y="0"/>
                    <a:pt x="536601" y="20868"/>
                    <a:pt x="536601" y="46609"/>
                  </a:cubicBezTo>
                  <a:cubicBezTo>
                    <a:pt x="536601" y="72350"/>
                    <a:pt x="515733" y="93218"/>
                    <a:pt x="489992" y="93218"/>
                  </a:cubicBezTo>
                  <a:cubicBezTo>
                    <a:pt x="464251" y="93218"/>
                    <a:pt x="443383" y="72350"/>
                    <a:pt x="443383" y="46609"/>
                  </a:cubicBezTo>
                  <a:cubicBezTo>
                    <a:pt x="443383" y="20868"/>
                    <a:pt x="464251" y="0"/>
                    <a:pt x="489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占位符 29">
            <a:extLst>
              <a:ext uri="{FF2B5EF4-FFF2-40B4-BE49-F238E27FC236}">
                <a16:creationId xmlns="" xmlns:a16="http://schemas.microsoft.com/office/drawing/2014/main" id="{BD16366F-DB4E-42FC-9C06-4A35483D7A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98190" y="3820923"/>
            <a:ext cx="5610358" cy="307975"/>
          </a:xfrm>
        </p:spPr>
        <p:txBody>
          <a:bodyPr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="" xmlns:a16="http://schemas.microsoft.com/office/drawing/2014/main" id="{A5FD7A7D-0983-454B-B72F-3A0DA58C9A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93865" y="5356225"/>
            <a:ext cx="1752389" cy="3587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3" name="文本占位符 31">
            <a:extLst>
              <a:ext uri="{FF2B5EF4-FFF2-40B4-BE49-F238E27FC236}">
                <a16:creationId xmlns="" xmlns:a16="http://schemas.microsoft.com/office/drawing/2014/main" id="{A21FC10C-0CC2-4A1D-9D31-1CFDEE1B89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4744" y="5356225"/>
            <a:ext cx="2272106" cy="3587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A74AABE6-1178-40C8-ACF1-A54FDD6FCD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5588" y="3137694"/>
            <a:ext cx="6600825" cy="582613"/>
          </a:xfrm>
        </p:spPr>
        <p:txBody>
          <a:bodyPr>
            <a:no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11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268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929ED859-5F4F-48E9-A2E1-61980CA75C99}"/>
              </a:ext>
            </a:extLst>
          </p:cNvPr>
          <p:cNvSpPr/>
          <p:nvPr userDrawn="1"/>
        </p:nvSpPr>
        <p:spPr>
          <a:xfrm>
            <a:off x="1" y="0"/>
            <a:ext cx="5936605" cy="6858000"/>
          </a:xfrm>
          <a:custGeom>
            <a:avLst/>
            <a:gdLst>
              <a:gd name="connsiteX0" fmla="*/ 0 w 5936605"/>
              <a:gd name="connsiteY0" fmla="*/ 0 h 6858000"/>
              <a:gd name="connsiteX1" fmla="*/ 5730686 w 5936605"/>
              <a:gd name="connsiteY1" fmla="*/ 0 h 6858000"/>
              <a:gd name="connsiteX2" fmla="*/ 5740399 w 5936605"/>
              <a:gd name="connsiteY2" fmla="*/ 31750 h 6858000"/>
              <a:gd name="connsiteX3" fmla="*/ 5092284 w 5936605"/>
              <a:gd name="connsiteY3" fmla="*/ 6853896 h 6858000"/>
              <a:gd name="connsiteX4" fmla="*/ 5090928 w 5936605"/>
              <a:gd name="connsiteY4" fmla="*/ 6858000 h 6858000"/>
              <a:gd name="connsiteX5" fmla="*/ 0 w 593660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6605" h="6858000">
                <a:moveTo>
                  <a:pt x="0" y="0"/>
                </a:moveTo>
                <a:lnTo>
                  <a:pt x="5730686" y="0"/>
                </a:lnTo>
                <a:lnTo>
                  <a:pt x="5740399" y="31750"/>
                </a:lnTo>
                <a:cubicBezTo>
                  <a:pt x="6406442" y="3409989"/>
                  <a:pt x="5169486" y="6638435"/>
                  <a:pt x="5092284" y="6853896"/>
                </a:cubicBezTo>
                <a:lnTo>
                  <a:pt x="50909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F71949A-9DD8-4ACF-8E71-F0D19C16A7E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ABA69157-93A8-45E4-96E2-1FD1AAEF4EAC}"/>
              </a:ext>
            </a:extLst>
          </p:cNvPr>
          <p:cNvSpPr/>
          <p:nvPr userDrawn="1"/>
        </p:nvSpPr>
        <p:spPr>
          <a:xfrm>
            <a:off x="0" y="0"/>
            <a:ext cx="6035905" cy="6858000"/>
          </a:xfrm>
          <a:custGeom>
            <a:avLst/>
            <a:gdLst>
              <a:gd name="connsiteX0" fmla="*/ 0 w 6035905"/>
              <a:gd name="connsiteY0" fmla="*/ 0 h 6858000"/>
              <a:gd name="connsiteX1" fmla="*/ 5752600 w 6035905"/>
              <a:gd name="connsiteY1" fmla="*/ 0 h 6858000"/>
              <a:gd name="connsiteX2" fmla="*/ 5753100 w 6035905"/>
              <a:gd name="connsiteY2" fmla="*/ 6352 h 6858000"/>
              <a:gd name="connsiteX3" fmla="*/ 5533747 w 6035905"/>
              <a:gd name="connsiteY3" fmla="*/ 6850558 h 6858000"/>
              <a:gd name="connsiteX4" fmla="*/ 5530665 w 6035905"/>
              <a:gd name="connsiteY4" fmla="*/ 6858000 h 6858000"/>
              <a:gd name="connsiteX5" fmla="*/ 0 w 603590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5905" h="6858000">
                <a:moveTo>
                  <a:pt x="0" y="0"/>
                </a:moveTo>
                <a:lnTo>
                  <a:pt x="5752600" y="0"/>
                </a:lnTo>
                <a:lnTo>
                  <a:pt x="5753100" y="6352"/>
                </a:lnTo>
                <a:cubicBezTo>
                  <a:pt x="6475495" y="4022547"/>
                  <a:pt x="5593003" y="6692211"/>
                  <a:pt x="5533747" y="6850558"/>
                </a:cubicBezTo>
                <a:lnTo>
                  <a:pt x="553066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B96FF83-F1A9-45C2-AAFD-E3318124C5AE}"/>
              </a:ext>
            </a:extLst>
          </p:cNvPr>
          <p:cNvSpPr/>
          <p:nvPr userDrawn="1"/>
        </p:nvSpPr>
        <p:spPr>
          <a:xfrm>
            <a:off x="0" y="2"/>
            <a:ext cx="6199734" cy="6857998"/>
          </a:xfrm>
          <a:custGeom>
            <a:avLst/>
            <a:gdLst>
              <a:gd name="connsiteX0" fmla="*/ 0 w 6199734"/>
              <a:gd name="connsiteY0" fmla="*/ 0 h 6857998"/>
              <a:gd name="connsiteX1" fmla="*/ 6137296 w 6199734"/>
              <a:gd name="connsiteY1" fmla="*/ 0 h 6857998"/>
              <a:gd name="connsiteX2" fmla="*/ 6147227 w 6199734"/>
              <a:gd name="connsiteY2" fmla="*/ 28875 h 6857998"/>
              <a:gd name="connsiteX3" fmla="*/ 5090340 w 6199734"/>
              <a:gd name="connsiteY3" fmla="*/ 6852194 h 6857998"/>
              <a:gd name="connsiteX4" fmla="*/ 5078390 w 6199734"/>
              <a:gd name="connsiteY4" fmla="*/ 6856935 h 6857998"/>
              <a:gd name="connsiteX5" fmla="*/ 5075562 w 6199734"/>
              <a:gd name="connsiteY5" fmla="*/ 6857998 h 6857998"/>
              <a:gd name="connsiteX6" fmla="*/ 0 w 6199734"/>
              <a:gd name="connsiteY6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9734" h="6857998">
                <a:moveTo>
                  <a:pt x="0" y="0"/>
                </a:moveTo>
                <a:lnTo>
                  <a:pt x="6137296" y="0"/>
                </a:lnTo>
                <a:lnTo>
                  <a:pt x="6147227" y="28875"/>
                </a:lnTo>
                <a:cubicBezTo>
                  <a:pt x="6229135" y="289400"/>
                  <a:pt x="6383535" y="4106638"/>
                  <a:pt x="5090340" y="6852194"/>
                </a:cubicBezTo>
                <a:cubicBezTo>
                  <a:pt x="5090330" y="6852327"/>
                  <a:pt x="5086174" y="6853970"/>
                  <a:pt x="5078390" y="6856935"/>
                </a:cubicBezTo>
                <a:lnTo>
                  <a:pt x="5075562" y="6857998"/>
                </a:lnTo>
                <a:lnTo>
                  <a:pt x="0" y="6857998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02C3F69-1EF3-4437-92F7-B9E21EDA09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936605" cy="6858000"/>
          </a:xfrm>
          <a:custGeom>
            <a:avLst/>
            <a:gdLst>
              <a:gd name="connsiteX0" fmla="*/ 0 w 5936605"/>
              <a:gd name="connsiteY0" fmla="*/ 0 h 6858000"/>
              <a:gd name="connsiteX1" fmla="*/ 5730686 w 5936605"/>
              <a:gd name="connsiteY1" fmla="*/ 0 h 6858000"/>
              <a:gd name="connsiteX2" fmla="*/ 5740399 w 5936605"/>
              <a:gd name="connsiteY2" fmla="*/ 31750 h 6858000"/>
              <a:gd name="connsiteX3" fmla="*/ 5092284 w 5936605"/>
              <a:gd name="connsiteY3" fmla="*/ 6853896 h 6858000"/>
              <a:gd name="connsiteX4" fmla="*/ 5090928 w 5936605"/>
              <a:gd name="connsiteY4" fmla="*/ 6858000 h 6858000"/>
              <a:gd name="connsiteX5" fmla="*/ 0 w 593660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6605" h="6858000">
                <a:moveTo>
                  <a:pt x="0" y="0"/>
                </a:moveTo>
                <a:lnTo>
                  <a:pt x="5730686" y="0"/>
                </a:lnTo>
                <a:lnTo>
                  <a:pt x="5740399" y="31750"/>
                </a:lnTo>
                <a:cubicBezTo>
                  <a:pt x="6406442" y="3409989"/>
                  <a:pt x="5169486" y="6638435"/>
                  <a:pt x="5092284" y="6853896"/>
                </a:cubicBezTo>
                <a:lnTo>
                  <a:pt x="509092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35493B68-234C-4C8F-97F4-A4C004E7FE51}"/>
              </a:ext>
            </a:extLst>
          </p:cNvPr>
          <p:cNvSpPr/>
          <p:nvPr userDrawn="1"/>
        </p:nvSpPr>
        <p:spPr>
          <a:xfrm>
            <a:off x="0" y="0"/>
            <a:ext cx="5936605" cy="6858000"/>
          </a:xfrm>
          <a:custGeom>
            <a:avLst/>
            <a:gdLst>
              <a:gd name="connsiteX0" fmla="*/ 0 w 5936605"/>
              <a:gd name="connsiteY0" fmla="*/ 0 h 6858000"/>
              <a:gd name="connsiteX1" fmla="*/ 5730686 w 5936605"/>
              <a:gd name="connsiteY1" fmla="*/ 0 h 6858000"/>
              <a:gd name="connsiteX2" fmla="*/ 5740399 w 5936605"/>
              <a:gd name="connsiteY2" fmla="*/ 31750 h 6858000"/>
              <a:gd name="connsiteX3" fmla="*/ 5092284 w 5936605"/>
              <a:gd name="connsiteY3" fmla="*/ 6853896 h 6858000"/>
              <a:gd name="connsiteX4" fmla="*/ 5090928 w 5936605"/>
              <a:gd name="connsiteY4" fmla="*/ 6858000 h 6858000"/>
              <a:gd name="connsiteX5" fmla="*/ 0 w 593660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6605" h="6858000">
                <a:moveTo>
                  <a:pt x="0" y="0"/>
                </a:moveTo>
                <a:lnTo>
                  <a:pt x="5730686" y="0"/>
                </a:lnTo>
                <a:lnTo>
                  <a:pt x="5740399" y="31750"/>
                </a:lnTo>
                <a:cubicBezTo>
                  <a:pt x="6406442" y="3409989"/>
                  <a:pt x="5169486" y="6638435"/>
                  <a:pt x="5092284" y="6853896"/>
                </a:cubicBezTo>
                <a:lnTo>
                  <a:pt x="50909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842B132-87B2-4EA0-A585-9F5CA489909F}"/>
              </a:ext>
            </a:extLst>
          </p:cNvPr>
          <p:cNvGrpSpPr/>
          <p:nvPr userDrawn="1"/>
        </p:nvGrpSpPr>
        <p:grpSpPr>
          <a:xfrm>
            <a:off x="1870775" y="2699422"/>
            <a:ext cx="1920719" cy="1459157"/>
            <a:chOff x="1870775" y="2382902"/>
            <a:chExt cx="1920719" cy="1459157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6FD7503-15F6-4271-B9AD-1956C1B50647}"/>
                </a:ext>
              </a:extLst>
            </p:cNvPr>
            <p:cNvSpPr txBox="1"/>
            <p:nvPr/>
          </p:nvSpPr>
          <p:spPr>
            <a:xfrm>
              <a:off x="2123248" y="2382902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2FBC59BD-DDFC-49E2-9512-71D1596B355D}"/>
                </a:ext>
              </a:extLst>
            </p:cNvPr>
            <p:cNvCxnSpPr/>
            <p:nvPr/>
          </p:nvCxnSpPr>
          <p:spPr>
            <a:xfrm>
              <a:off x="2342827" y="3290099"/>
              <a:ext cx="97661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082A29F7-3E9A-4A18-9246-2643839146A7}"/>
                </a:ext>
              </a:extLst>
            </p:cNvPr>
            <p:cNvSpPr txBox="1"/>
            <p:nvPr/>
          </p:nvSpPr>
          <p:spPr>
            <a:xfrm>
              <a:off x="1870775" y="3318839"/>
              <a:ext cx="19207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0F7B64A-7739-45F3-90EC-6BA674840873}"/>
              </a:ext>
            </a:extLst>
          </p:cNvPr>
          <p:cNvGrpSpPr/>
          <p:nvPr userDrawn="1"/>
        </p:nvGrpSpPr>
        <p:grpSpPr>
          <a:xfrm>
            <a:off x="7088111" y="1244419"/>
            <a:ext cx="1025039" cy="4724400"/>
            <a:chOff x="6837700" y="1028700"/>
            <a:chExt cx="1025039" cy="472440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263B2CD2-BD07-4619-A286-44BD1A882AF5}"/>
                </a:ext>
              </a:extLst>
            </p:cNvPr>
            <p:cNvSpPr txBox="1"/>
            <p:nvPr/>
          </p:nvSpPr>
          <p:spPr>
            <a:xfrm>
              <a:off x="6837700" y="1028700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3BF7B4E8-F57C-47B1-9BF8-5C6920725AEB}"/>
                </a:ext>
              </a:extLst>
            </p:cNvPr>
            <p:cNvSpPr txBox="1"/>
            <p:nvPr/>
          </p:nvSpPr>
          <p:spPr>
            <a:xfrm>
              <a:off x="6837700" y="2032829"/>
              <a:ext cx="718466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78B429B7-2306-47C2-8B60-89BED96BB32F}"/>
                </a:ext>
              </a:extLst>
            </p:cNvPr>
            <p:cNvSpPr txBox="1"/>
            <p:nvPr/>
          </p:nvSpPr>
          <p:spPr>
            <a:xfrm>
              <a:off x="6837700" y="3036957"/>
              <a:ext cx="732893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66047D62-DD4E-4DCC-B04F-2AB59F4590CF}"/>
                </a:ext>
              </a:extLst>
            </p:cNvPr>
            <p:cNvSpPr txBox="1"/>
            <p:nvPr/>
          </p:nvSpPr>
          <p:spPr>
            <a:xfrm>
              <a:off x="6837700" y="4041086"/>
              <a:ext cx="716863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A630098-4C15-44F7-8CEE-CA7FF0C1F8B6}"/>
                </a:ext>
              </a:extLst>
            </p:cNvPr>
            <p:cNvSpPr txBox="1"/>
            <p:nvPr/>
          </p:nvSpPr>
          <p:spPr>
            <a:xfrm>
              <a:off x="6837700" y="5045214"/>
              <a:ext cx="73609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E1912E6-8CB0-495E-8D05-D7458A24B7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7412" y="1312069"/>
              <a:ext cx="265327" cy="357981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82AD348A-1652-4B4F-903D-554F4A89B6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7412" y="2320230"/>
              <a:ext cx="265327" cy="357981"/>
            </a:xfrm>
            <a:prstGeom prst="line">
              <a:avLst/>
            </a:prstGeom>
            <a:ln w="12700" cap="flat" cmpd="sng" algn="ctr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4C14C2B0-00A6-4DDC-8D03-002F0F7B2D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7412" y="3328392"/>
              <a:ext cx="265327" cy="357981"/>
            </a:xfrm>
            <a:prstGeom prst="line">
              <a:avLst/>
            </a:prstGeom>
            <a:ln w="12700" cap="flat" cmpd="sng" algn="ctr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23EC5A6-410B-41D8-BD1A-714C8B71F8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7412" y="4336554"/>
              <a:ext cx="265327" cy="357981"/>
            </a:xfrm>
            <a:prstGeom prst="line">
              <a:avLst/>
            </a:prstGeom>
            <a:ln w="12700" cap="flat" cmpd="sng" algn="ctr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65099CFA-2AC2-4718-9337-503F2BAFF6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7412" y="5344715"/>
              <a:ext cx="265327" cy="357981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占位符 33">
            <a:extLst>
              <a:ext uri="{FF2B5EF4-FFF2-40B4-BE49-F238E27FC236}">
                <a16:creationId xmlns="" xmlns:a16="http://schemas.microsoft.com/office/drawing/2014/main" id="{379F3209-14C7-404E-8A50-264A299B50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9431" y="1522114"/>
            <a:ext cx="2282168" cy="354064"/>
          </a:xfrm>
        </p:spPr>
        <p:txBody>
          <a:bodyPr lIns="0">
            <a:noAutofit/>
          </a:bodyPr>
          <a:lstStyle>
            <a:lvl1pPr marL="0" indent="0" algn="l">
              <a:buNone/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7" name="文本占位符 33">
            <a:extLst>
              <a:ext uri="{FF2B5EF4-FFF2-40B4-BE49-F238E27FC236}">
                <a16:creationId xmlns="" xmlns:a16="http://schemas.microsoft.com/office/drawing/2014/main" id="{D529F376-8C55-4336-94F4-8D0F1F8DE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79431" y="2535306"/>
            <a:ext cx="2282168" cy="354064"/>
          </a:xfrm>
          <a:effectLst/>
        </p:spPr>
        <p:txBody>
          <a:bodyPr lIns="0">
            <a:noAutofit/>
          </a:bodyPr>
          <a:lstStyle>
            <a:lvl1pPr marL="0" indent="0" algn="l">
              <a:buNone/>
              <a:defRPr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8" name="文本占位符 33">
            <a:extLst>
              <a:ext uri="{FF2B5EF4-FFF2-40B4-BE49-F238E27FC236}">
                <a16:creationId xmlns="" xmlns:a16="http://schemas.microsoft.com/office/drawing/2014/main" id="{229B856E-5073-4FE8-867D-79DD7B1699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9431" y="3548499"/>
            <a:ext cx="2282168" cy="354064"/>
          </a:xfrm>
          <a:effectLst/>
        </p:spPr>
        <p:txBody>
          <a:bodyPr lIns="0">
            <a:noAutofit/>
          </a:bodyPr>
          <a:lstStyle>
            <a:lvl1pPr marL="0" indent="0" algn="l">
              <a:buNone/>
              <a:defRPr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9" name="文本占位符 33">
            <a:extLst>
              <a:ext uri="{FF2B5EF4-FFF2-40B4-BE49-F238E27FC236}">
                <a16:creationId xmlns="" xmlns:a16="http://schemas.microsoft.com/office/drawing/2014/main" id="{15FE7E07-9C42-4436-81A1-2DED072547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9431" y="4561692"/>
            <a:ext cx="2282168" cy="354064"/>
          </a:xfrm>
          <a:effectLst/>
        </p:spPr>
        <p:txBody>
          <a:bodyPr lIns="0">
            <a:noAutofit/>
          </a:bodyPr>
          <a:lstStyle>
            <a:lvl1pPr marL="0" indent="0" algn="l">
              <a:buNone/>
              <a:defRPr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6" name="文本占位符 33">
            <a:extLst>
              <a:ext uri="{FF2B5EF4-FFF2-40B4-BE49-F238E27FC236}">
                <a16:creationId xmlns="" xmlns:a16="http://schemas.microsoft.com/office/drawing/2014/main" id="{67937640-E787-4578-8E93-A1BC74CB2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79431" y="5574884"/>
            <a:ext cx="2282168" cy="354064"/>
          </a:xfrm>
        </p:spPr>
        <p:txBody>
          <a:bodyPr lIns="0">
            <a:noAutofit/>
          </a:bodyPr>
          <a:lstStyle>
            <a:lvl1pPr marL="0" indent="0" algn="l">
              <a:buNone/>
              <a:defRPr sz="2000" b="1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529000D-D2B4-460F-B13F-9C44B0F8D3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397" y="356880"/>
            <a:ext cx="2756354" cy="67182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AD5561-7A6E-48AC-A145-E3EFB6BBCAA8}"/>
              </a:ext>
            </a:extLst>
          </p:cNvPr>
          <p:cNvSpPr/>
          <p:nvPr userDrawn="1"/>
        </p:nvSpPr>
        <p:spPr>
          <a:xfrm>
            <a:off x="5498904" y="-383458"/>
            <a:ext cx="7686386" cy="7624916"/>
          </a:xfrm>
          <a:prstGeom prst="rect">
            <a:avLst/>
          </a:prstGeom>
          <a:blipFill dpi="0" rotWithShape="1">
            <a:blip r:embed="rId3" cstate="email">
              <a:alphaModFix amt="4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BABA5EB-C175-465B-A480-8271A01CF741}"/>
              </a:ext>
            </a:extLst>
          </p:cNvPr>
          <p:cNvCxnSpPr/>
          <p:nvPr userDrawn="1"/>
        </p:nvCxnSpPr>
        <p:spPr>
          <a:xfrm flipH="1">
            <a:off x="3062416" y="2894627"/>
            <a:ext cx="789016" cy="143691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1B5E70BA-60F1-4B01-B54D-99F3A16476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50003" y="2096593"/>
            <a:ext cx="2091401" cy="2022475"/>
          </a:xfrm>
        </p:spPr>
        <p:txBody>
          <a:bodyPr>
            <a:noAutofit/>
          </a:bodyPr>
          <a:lstStyle>
            <a:lvl1pPr marL="0" indent="0">
              <a:buNone/>
              <a:defRPr sz="13800">
                <a:solidFill>
                  <a:schemeClr val="accent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534F23A9-6A70-4A2B-BF30-566EE0B38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1405" y="3407296"/>
            <a:ext cx="4265465" cy="701731"/>
          </a:xfrm>
        </p:spPr>
        <p:txBody>
          <a:bodyPr wrap="square">
            <a:spAutoFit/>
          </a:bodyPr>
          <a:lstStyle>
            <a:lvl1pPr marL="0" indent="0">
              <a:buNone/>
              <a:defRPr sz="4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A8926137-906E-470C-B92D-26DBA18B92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531" y="3062288"/>
            <a:ext cx="4092339" cy="366712"/>
          </a:xfrm>
        </p:spPr>
        <p:txBody>
          <a:bodyPr wrap="square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9B0F62D-69A6-4FC9-AF1A-AAAF21CD78E7}"/>
              </a:ext>
            </a:extLst>
          </p:cNvPr>
          <p:cNvSpPr txBox="1"/>
          <p:nvPr userDrawn="1"/>
        </p:nvSpPr>
        <p:spPr>
          <a:xfrm>
            <a:off x="577397" y="591986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accent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德才兼备  自强不息</a:t>
            </a:r>
          </a:p>
        </p:txBody>
      </p:sp>
    </p:spTree>
    <p:extLst>
      <p:ext uri="{BB962C8B-B14F-4D97-AF65-F5344CB8AC3E}">
        <p14:creationId xmlns:p14="http://schemas.microsoft.com/office/powerpoint/2010/main" val="1377184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DB621C3-82A6-4B80-B41F-A003CD052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" y="-1"/>
            <a:ext cx="12179300" cy="4468035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0DC9CE92-B547-483B-AB63-5079FBA01CB1}"/>
              </a:ext>
            </a:extLst>
          </p:cNvPr>
          <p:cNvSpPr/>
          <p:nvPr userDrawn="1"/>
        </p:nvSpPr>
        <p:spPr>
          <a:xfrm>
            <a:off x="0" y="1"/>
            <a:ext cx="12192000" cy="4580353"/>
          </a:xfrm>
          <a:custGeom>
            <a:avLst/>
            <a:gdLst>
              <a:gd name="connsiteX0" fmla="*/ 0 w 12192000"/>
              <a:gd name="connsiteY0" fmla="*/ 0 h 4580353"/>
              <a:gd name="connsiteX1" fmla="*/ 12192000 w 12192000"/>
              <a:gd name="connsiteY1" fmla="*/ 0 h 4580353"/>
              <a:gd name="connsiteX2" fmla="*/ 12192000 w 12192000"/>
              <a:gd name="connsiteY2" fmla="*/ 3070226 h 4580353"/>
              <a:gd name="connsiteX3" fmla="*/ 12174657 w 12192000"/>
              <a:gd name="connsiteY3" fmla="*/ 3070226 h 4580353"/>
              <a:gd name="connsiteX4" fmla="*/ 12085923 w 12192000"/>
              <a:gd name="connsiteY4" fmla="*/ 3106581 h 4580353"/>
              <a:gd name="connsiteX5" fmla="*/ 0 w 12192000"/>
              <a:gd name="connsiteY5" fmla="*/ 3070226 h 458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0353">
                <a:moveTo>
                  <a:pt x="0" y="0"/>
                </a:moveTo>
                <a:lnTo>
                  <a:pt x="12192000" y="0"/>
                </a:lnTo>
                <a:lnTo>
                  <a:pt x="12192000" y="3070226"/>
                </a:lnTo>
                <a:lnTo>
                  <a:pt x="12174657" y="3070226"/>
                </a:lnTo>
                <a:lnTo>
                  <a:pt x="12085923" y="3106581"/>
                </a:lnTo>
                <a:cubicBezTo>
                  <a:pt x="10843282" y="3639229"/>
                  <a:pt x="6345337" y="6159336"/>
                  <a:pt x="0" y="3070226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02973BB-30B9-4169-B849-502E294BD5AC}"/>
              </a:ext>
            </a:extLst>
          </p:cNvPr>
          <p:cNvSpPr/>
          <p:nvPr userDrawn="1"/>
        </p:nvSpPr>
        <p:spPr>
          <a:xfrm>
            <a:off x="-3097161" y="-2625213"/>
            <a:ext cx="353961" cy="353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F844D05A-52D9-4553-B429-1F8DFA618F1E}"/>
              </a:ext>
            </a:extLst>
          </p:cNvPr>
          <p:cNvSpPr/>
          <p:nvPr userDrawn="1"/>
        </p:nvSpPr>
        <p:spPr>
          <a:xfrm>
            <a:off x="14807381" y="9379974"/>
            <a:ext cx="353961" cy="353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9EB5EEFB-41AD-4102-A539-84B2268E3497}"/>
              </a:ext>
            </a:extLst>
          </p:cNvPr>
          <p:cNvSpPr/>
          <p:nvPr userDrawn="1"/>
        </p:nvSpPr>
        <p:spPr>
          <a:xfrm>
            <a:off x="0" y="3070226"/>
            <a:ext cx="12204700" cy="3787774"/>
          </a:xfrm>
          <a:custGeom>
            <a:avLst/>
            <a:gdLst>
              <a:gd name="connsiteX0" fmla="*/ 0 w 12204700"/>
              <a:gd name="connsiteY0" fmla="*/ 0 h 3787774"/>
              <a:gd name="connsiteX1" fmla="*/ 12085923 w 12204700"/>
              <a:gd name="connsiteY1" fmla="*/ 36355 h 3787774"/>
              <a:gd name="connsiteX2" fmla="*/ 12174657 w 12204700"/>
              <a:gd name="connsiteY2" fmla="*/ 0 h 3787774"/>
              <a:gd name="connsiteX3" fmla="*/ 12204700 w 12204700"/>
              <a:gd name="connsiteY3" fmla="*/ 0 h 3787774"/>
              <a:gd name="connsiteX4" fmla="*/ 12204700 w 12204700"/>
              <a:gd name="connsiteY4" fmla="*/ 3787774 h 3787774"/>
              <a:gd name="connsiteX5" fmla="*/ 0 w 12204700"/>
              <a:gd name="connsiteY5" fmla="*/ 3787774 h 37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4700" h="3787774">
                <a:moveTo>
                  <a:pt x="0" y="0"/>
                </a:moveTo>
                <a:cubicBezTo>
                  <a:pt x="6345337" y="3089110"/>
                  <a:pt x="10843282" y="569003"/>
                  <a:pt x="12085923" y="36355"/>
                </a:cubicBezTo>
                <a:lnTo>
                  <a:pt x="12174657" y="0"/>
                </a:lnTo>
                <a:lnTo>
                  <a:pt x="12204700" y="0"/>
                </a:lnTo>
                <a:lnTo>
                  <a:pt x="12204700" y="3787774"/>
                </a:lnTo>
                <a:lnTo>
                  <a:pt x="0" y="37877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87E4B4CC-DE81-41FA-947B-44213A143BD9}"/>
              </a:ext>
            </a:extLst>
          </p:cNvPr>
          <p:cNvSpPr/>
          <p:nvPr userDrawn="1"/>
        </p:nvSpPr>
        <p:spPr>
          <a:xfrm>
            <a:off x="0" y="1"/>
            <a:ext cx="12199369" cy="4686402"/>
          </a:xfrm>
          <a:custGeom>
            <a:avLst/>
            <a:gdLst>
              <a:gd name="connsiteX0" fmla="*/ 0 w 12192000"/>
              <a:gd name="connsiteY0" fmla="*/ 0 h 4580353"/>
              <a:gd name="connsiteX1" fmla="*/ 12192000 w 12192000"/>
              <a:gd name="connsiteY1" fmla="*/ 0 h 4580353"/>
              <a:gd name="connsiteX2" fmla="*/ 12192000 w 12192000"/>
              <a:gd name="connsiteY2" fmla="*/ 3070226 h 4580353"/>
              <a:gd name="connsiteX3" fmla="*/ 12174657 w 12192000"/>
              <a:gd name="connsiteY3" fmla="*/ 3070226 h 4580353"/>
              <a:gd name="connsiteX4" fmla="*/ 12085923 w 12192000"/>
              <a:gd name="connsiteY4" fmla="*/ 3106581 h 4580353"/>
              <a:gd name="connsiteX5" fmla="*/ 0 w 12192000"/>
              <a:gd name="connsiteY5" fmla="*/ 3070226 h 458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0353">
                <a:moveTo>
                  <a:pt x="0" y="0"/>
                </a:moveTo>
                <a:lnTo>
                  <a:pt x="12192000" y="0"/>
                </a:lnTo>
                <a:lnTo>
                  <a:pt x="12192000" y="3070226"/>
                </a:lnTo>
                <a:lnTo>
                  <a:pt x="12174657" y="3070226"/>
                </a:lnTo>
                <a:lnTo>
                  <a:pt x="12085923" y="3106581"/>
                </a:lnTo>
                <a:cubicBezTo>
                  <a:pt x="10843282" y="3639229"/>
                  <a:pt x="6345337" y="6159336"/>
                  <a:pt x="0" y="3070226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C3B16F85-467A-413F-9069-D3685A4CCB03}"/>
              </a:ext>
            </a:extLst>
          </p:cNvPr>
          <p:cNvSpPr/>
          <p:nvPr userDrawn="1"/>
        </p:nvSpPr>
        <p:spPr>
          <a:xfrm>
            <a:off x="0" y="3070226"/>
            <a:ext cx="12204700" cy="3787774"/>
          </a:xfrm>
          <a:custGeom>
            <a:avLst/>
            <a:gdLst>
              <a:gd name="connsiteX0" fmla="*/ 0 w 12204700"/>
              <a:gd name="connsiteY0" fmla="*/ 0 h 3787774"/>
              <a:gd name="connsiteX1" fmla="*/ 12085923 w 12204700"/>
              <a:gd name="connsiteY1" fmla="*/ 36355 h 3787774"/>
              <a:gd name="connsiteX2" fmla="*/ 12174657 w 12204700"/>
              <a:gd name="connsiteY2" fmla="*/ 0 h 3787774"/>
              <a:gd name="connsiteX3" fmla="*/ 12204700 w 12204700"/>
              <a:gd name="connsiteY3" fmla="*/ 0 h 3787774"/>
              <a:gd name="connsiteX4" fmla="*/ 12204700 w 12204700"/>
              <a:gd name="connsiteY4" fmla="*/ 3787774 h 3787774"/>
              <a:gd name="connsiteX5" fmla="*/ 0 w 12204700"/>
              <a:gd name="connsiteY5" fmla="*/ 3787774 h 37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4700" h="3787774">
                <a:moveTo>
                  <a:pt x="0" y="0"/>
                </a:moveTo>
                <a:cubicBezTo>
                  <a:pt x="6345337" y="3089110"/>
                  <a:pt x="10843282" y="569003"/>
                  <a:pt x="12085923" y="36355"/>
                </a:cubicBezTo>
                <a:lnTo>
                  <a:pt x="12174657" y="0"/>
                </a:lnTo>
                <a:lnTo>
                  <a:pt x="12204700" y="0"/>
                </a:lnTo>
                <a:lnTo>
                  <a:pt x="12204700" y="3787774"/>
                </a:lnTo>
                <a:lnTo>
                  <a:pt x="0" y="3787774"/>
                </a:lnTo>
                <a:close/>
              </a:path>
            </a:pathLst>
          </a:cu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D5E2379-3920-45BE-8583-B1B8AD71C5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9059" y="1460502"/>
            <a:ext cx="1333882" cy="132321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42270B93-B667-46B5-9E0E-CBCBE1F89502}"/>
              </a:ext>
            </a:extLst>
          </p:cNvPr>
          <p:cNvSpPr/>
          <p:nvPr userDrawn="1"/>
        </p:nvSpPr>
        <p:spPr>
          <a:xfrm>
            <a:off x="1871435" y="3181445"/>
            <a:ext cx="8474529" cy="2502515"/>
          </a:xfrm>
          <a:prstGeom prst="roundRect">
            <a:avLst>
              <a:gd name="adj" fmla="val 4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93F352B-158C-47C0-9A43-66F65DFBF0DA}"/>
              </a:ext>
            </a:extLst>
          </p:cNvPr>
          <p:cNvGrpSpPr/>
          <p:nvPr userDrawn="1"/>
        </p:nvGrpSpPr>
        <p:grpSpPr>
          <a:xfrm>
            <a:off x="2815942" y="3878330"/>
            <a:ext cx="6560117" cy="5030"/>
            <a:chOff x="2812483" y="5265470"/>
            <a:chExt cx="6560117" cy="5030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D5BF4125-F425-44CF-9480-FC0B620991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62366" y="5265470"/>
              <a:ext cx="1110234" cy="503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5B379A23-67FE-41FE-9E4F-510D8119CCCD}"/>
                </a:ext>
              </a:extLst>
            </p:cNvPr>
            <p:cNvCxnSpPr/>
            <p:nvPr userDrawn="1"/>
          </p:nvCxnSpPr>
          <p:spPr>
            <a:xfrm>
              <a:off x="2812483" y="5265470"/>
              <a:ext cx="1106775" cy="503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AB2C4FD0-934D-4C5C-BF25-60B8A8B792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79136" y="3612161"/>
            <a:ext cx="4898828" cy="684212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7" name="文本占位符 26">
            <a:extLst>
              <a:ext uri="{FF2B5EF4-FFF2-40B4-BE49-F238E27FC236}">
                <a16:creationId xmlns="" xmlns:a16="http://schemas.microsoft.com/office/drawing/2014/main" id="{6EFCEC7C-CF48-4F37-B925-D5CEF8A5F3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08023" y="4464674"/>
            <a:ext cx="2287978" cy="382587"/>
          </a:xfrm>
        </p:spPr>
        <p:txBody>
          <a:bodyPr lIns="0" tIns="90000" rIns="0">
            <a:noAutofit/>
          </a:bodyPr>
          <a:lstStyle>
            <a:lvl1pPr marL="0" indent="0" algn="ctr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8" name="文本占位符 26">
            <a:extLst>
              <a:ext uri="{FF2B5EF4-FFF2-40B4-BE49-F238E27FC236}">
                <a16:creationId xmlns="" xmlns:a16="http://schemas.microsoft.com/office/drawing/2014/main" id="{FC829E17-30CC-4A96-A3AE-2A64E073DE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08700" y="4464674"/>
            <a:ext cx="2287978" cy="382587"/>
          </a:xfrm>
        </p:spPr>
        <p:txBody>
          <a:bodyPr vert="horz" lIns="90000" tIns="90000" rIns="91440" bIns="45720" rtlCol="0">
            <a:noAutofit/>
          </a:bodyPr>
          <a:lstStyle>
            <a:lvl1pPr algn="l">
              <a:def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indent="0" algn="ctr">
              <a:buNone/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="" xmlns:a16="http://schemas.microsoft.com/office/drawing/2014/main" id="{22B3E155-9DD6-4B45-8711-282C68A34A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35563" y="5110421"/>
            <a:ext cx="1920875" cy="382588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56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5A22B38-434B-48CC-B6DF-75E5022891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607AEEF1-07C9-4DAE-9D86-A7A31C513CD0}"/>
              </a:ext>
            </a:extLst>
          </p:cNvPr>
          <p:cNvSpPr/>
          <p:nvPr userDrawn="1"/>
        </p:nvSpPr>
        <p:spPr>
          <a:xfrm>
            <a:off x="1" y="462140"/>
            <a:ext cx="898129" cy="361950"/>
          </a:xfrm>
          <a:custGeom>
            <a:avLst/>
            <a:gdLst>
              <a:gd name="connsiteX0" fmla="*/ 0 w 898129"/>
              <a:gd name="connsiteY0" fmla="*/ 0 h 361950"/>
              <a:gd name="connsiteX1" fmla="*/ 898129 w 898129"/>
              <a:gd name="connsiteY1" fmla="*/ 0 h 361950"/>
              <a:gd name="connsiteX2" fmla="*/ 606179 w 898129"/>
              <a:gd name="connsiteY2" fmla="*/ 361950 h 361950"/>
              <a:gd name="connsiteX3" fmla="*/ 0 w 898129"/>
              <a:gd name="connsiteY3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129" h="361950">
                <a:moveTo>
                  <a:pt x="0" y="0"/>
                </a:moveTo>
                <a:lnTo>
                  <a:pt x="898129" y="0"/>
                </a:lnTo>
                <a:lnTo>
                  <a:pt x="606179" y="361950"/>
                </a:lnTo>
                <a:lnTo>
                  <a:pt x="0" y="3619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6000"/>
                </a:schemeClr>
              </a:gs>
              <a:gs pos="69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EB95290-558D-44F3-B81B-3D703502C0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879" y="387129"/>
            <a:ext cx="2274751" cy="554436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3C318B5-0806-4302-8445-DCAB9B50167C}"/>
              </a:ext>
            </a:extLst>
          </p:cNvPr>
          <p:cNvCxnSpPr>
            <a:cxnSpLocks/>
          </p:cNvCxnSpPr>
          <p:nvPr userDrawn="1"/>
        </p:nvCxnSpPr>
        <p:spPr>
          <a:xfrm>
            <a:off x="660400" y="6379984"/>
            <a:ext cx="108585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CDA253B-E960-44E9-82E1-AB73484A9F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9074" y="473252"/>
            <a:ext cx="1479550" cy="424732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BD6AA1B-E93D-443A-ABEA-E9D934318BA4}"/>
              </a:ext>
            </a:extLst>
          </p:cNvPr>
          <p:cNvSpPr txBox="1"/>
          <p:nvPr userDrawn="1"/>
        </p:nvSpPr>
        <p:spPr>
          <a:xfrm>
            <a:off x="590370" y="6395860"/>
            <a:ext cx="1279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德才兼备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442A2BD-1C45-440A-9856-64FE5BF00E15}"/>
              </a:ext>
            </a:extLst>
          </p:cNvPr>
          <p:cNvSpPr txBox="1"/>
          <p:nvPr userDrawn="1"/>
        </p:nvSpPr>
        <p:spPr>
          <a:xfrm>
            <a:off x="10321996" y="6395859"/>
            <a:ext cx="1279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自强不息</a:t>
            </a:r>
          </a:p>
        </p:txBody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1F2A8749-9BE9-4DF4-807B-A4974CEF92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-685800"/>
            <a:ext cx="590550" cy="5905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1" name="图片占位符 4">
            <a:extLst>
              <a:ext uri="{FF2B5EF4-FFF2-40B4-BE49-F238E27FC236}">
                <a16:creationId xmlns="" xmlns:a16="http://schemas.microsoft.com/office/drawing/2014/main" id="{4B236054-2594-48CE-8C7B-DBB7FBDF699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23540" y="-685800"/>
            <a:ext cx="590550" cy="5905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2" name="图片占位符 4">
            <a:extLst>
              <a:ext uri="{FF2B5EF4-FFF2-40B4-BE49-F238E27FC236}">
                <a16:creationId xmlns="" xmlns:a16="http://schemas.microsoft.com/office/drawing/2014/main" id="{050685AE-9FAD-4799-B86D-6A76E8CB114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7080" y="-685800"/>
            <a:ext cx="590550" cy="5905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" name="图片占位符 4">
            <a:extLst>
              <a:ext uri="{FF2B5EF4-FFF2-40B4-BE49-F238E27FC236}">
                <a16:creationId xmlns="" xmlns:a16="http://schemas.microsoft.com/office/drawing/2014/main" id="{70B6E034-F3D3-4821-8707-23F46B9CCA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35624" y="-685800"/>
            <a:ext cx="590550" cy="5905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09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71B5B1C-0DBF-4BEC-8474-C30143D3577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065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5604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D66A20D-581D-41BB-85B4-4ABAB0376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7B7CD3F-6247-4529-BB70-FC9023636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834310B-01DD-4DD6-8533-E68099F5B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E98A3-A228-481E-B0D4-94C1C013409C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6B54210-539D-45CF-90B2-36DBA1A140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8183530-ED91-43CF-AAF3-335283C606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944C8-58DB-4713-983E-8AF9F8C08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52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60" r:id="rId3"/>
    <p:sldLayoutId id="2147483663" r:id="rId4"/>
    <p:sldLayoutId id="2147483659" r:id="rId5"/>
    <p:sldLayoutId id="2147483661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84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59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F6431B9-D16E-41FD-A2DB-DF68C42C26D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59809" y="3132137"/>
            <a:ext cx="6672382" cy="6192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湖南科技学院汇报答辩通用模板</a:t>
            </a:r>
          </a:p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A6FAF73-5012-4EC7-A0D1-A0DE66E1C5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90821" y="3751366"/>
            <a:ext cx="5610358" cy="307975"/>
          </a:xfrm>
        </p:spPr>
        <p:txBody>
          <a:bodyPr/>
          <a:lstStyle/>
          <a:p>
            <a:pPr algn="ctr"/>
            <a:r>
              <a:rPr lang="en-US" altLang="zh-CN" dirty="0"/>
              <a:t>Hunan University of Science and Engineering PPT Template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39351DF-0CC7-488A-8A67-67127A3A64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汇报人：</a:t>
            </a:r>
            <a:r>
              <a:rPr lang="zh-CN" altLang="en-US" b="1" dirty="0"/>
              <a:t>康旺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926E07D-FEC8-4F2A-A139-433727211A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指导老师：</a:t>
            </a:r>
            <a:r>
              <a:rPr lang="zh-CN" altLang="en-US" b="1" dirty="0"/>
              <a:t>画生老师</a:t>
            </a:r>
          </a:p>
        </p:txBody>
      </p:sp>
    </p:spTree>
    <p:extLst>
      <p:ext uri="{BB962C8B-B14F-4D97-AF65-F5344CB8AC3E}">
        <p14:creationId xmlns:p14="http://schemas.microsoft.com/office/powerpoint/2010/main" val="54755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7">
            <a:extLst>
              <a:ext uri="{FF2B5EF4-FFF2-40B4-BE49-F238E27FC236}">
                <a16:creationId xmlns="" xmlns:a16="http://schemas.microsoft.com/office/drawing/2014/main" id="{9E497420-27C4-40A9-913F-5D1DF57299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9136" y="3612161"/>
            <a:ext cx="4898828" cy="684212"/>
          </a:xfrm>
        </p:spPr>
        <p:txBody>
          <a:bodyPr/>
          <a:lstStyle/>
          <a:p>
            <a:r>
              <a:rPr lang="en-US" altLang="zh-CN" dirty="0"/>
              <a:t> </a:t>
            </a:r>
            <a:r>
              <a:rPr lang="zh-CN" altLang="en-US" dirty="0"/>
              <a:t>感谢各位老师的指导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="" xmlns:a16="http://schemas.microsoft.com/office/drawing/2014/main" id="{94823B7E-2521-4C72-978D-682B144B11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ysClr val="windowText" lastClr="000000"/>
                </a:solidFill>
              </a:rPr>
              <a:t> &lt; </a:t>
            </a:r>
            <a:r>
              <a:rPr lang="zh-CN" altLang="en-US" dirty="0">
                <a:solidFill>
                  <a:sysClr val="windowText" lastClr="000000"/>
                </a:solidFill>
              </a:rPr>
              <a:t>汇报人：康旺 </a:t>
            </a:r>
            <a:r>
              <a:rPr lang="en-US" altLang="zh-CN" dirty="0">
                <a:solidFill>
                  <a:sysClr val="windowText" lastClr="000000"/>
                </a:solidFill>
              </a:rPr>
              <a:t>&gt;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文本占位符 26">
            <a:extLst>
              <a:ext uri="{FF2B5EF4-FFF2-40B4-BE49-F238E27FC236}">
                <a16:creationId xmlns="" xmlns:a16="http://schemas.microsoft.com/office/drawing/2014/main" id="{C46B9F8B-99A1-45C1-91E3-082221C46F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ysClr val="windowText" lastClr="000000"/>
                </a:solidFill>
              </a:rPr>
              <a:t>&lt; </a:t>
            </a:r>
            <a:r>
              <a:rPr lang="zh-CN" altLang="en-US" dirty="0">
                <a:solidFill>
                  <a:sysClr val="windowText" lastClr="000000"/>
                </a:solidFill>
              </a:rPr>
              <a:t>指导老师：画生 </a:t>
            </a:r>
            <a:r>
              <a:rPr lang="en-US" altLang="zh-CN" dirty="0">
                <a:solidFill>
                  <a:sysClr val="windowText" lastClr="000000"/>
                </a:solidFill>
              </a:rPr>
              <a:t>&gt;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文本占位符 28">
            <a:extLst>
              <a:ext uri="{FF2B5EF4-FFF2-40B4-BE49-F238E27FC236}">
                <a16:creationId xmlns="" xmlns:a16="http://schemas.microsoft.com/office/drawing/2014/main" id="{6309405A-B98E-43EB-8756-D6654065D4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solidFill>
                  <a:sysClr val="windowText" lastClr="000000"/>
                </a:solidFill>
              </a:rPr>
              <a:t>2019</a:t>
            </a:r>
            <a:r>
              <a:rPr lang="zh-CN" altLang="en-US" dirty="0">
                <a:solidFill>
                  <a:sysClr val="windowText" lastClr="000000"/>
                </a:solidFill>
              </a:rPr>
              <a:t>年</a:t>
            </a:r>
            <a:r>
              <a:rPr lang="en-US" altLang="zh-CN" dirty="0">
                <a:solidFill>
                  <a:sysClr val="windowText" lastClr="000000"/>
                </a:solidFill>
              </a:rPr>
              <a:t>6</a:t>
            </a:r>
            <a:r>
              <a:rPr lang="zh-CN" altLang="en-US" dirty="0">
                <a:solidFill>
                  <a:sysClr val="windowText" lastClr="000000"/>
                </a:solidFill>
              </a:rPr>
              <a:t>月</a:t>
            </a:r>
            <a:r>
              <a:rPr lang="en-US" altLang="zh-CN" dirty="0">
                <a:solidFill>
                  <a:sysClr val="windowText" lastClr="000000"/>
                </a:solidFill>
              </a:rPr>
              <a:t>10</a:t>
            </a:r>
            <a:r>
              <a:rPr lang="zh-CN" altLang="en-US" dirty="0">
                <a:solidFill>
                  <a:sysClr val="windowText" lastClr="000000"/>
                </a:solidFill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92169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EEF92EE-5BE2-486F-A5AF-44CF9F2645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项目意义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80977F44-56DC-4AB4-9E54-3E70C14D1FBE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1EE0DCA-0CA0-40C2-8A43-B91EEABF668D}"/>
              </a:ext>
            </a:extLst>
          </p:cNvPr>
          <p:cNvSpPr/>
          <p:nvPr/>
        </p:nvSpPr>
        <p:spPr>
          <a:xfrm>
            <a:off x="2435225" y="2717780"/>
            <a:ext cx="9083675" cy="142244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湖南科技学院（</a:t>
            </a:r>
            <a:r>
              <a:rPr lang="en-US" altLang="zh-CN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Hunan University of Science and Engineering</a:t>
            </a: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），坐落于素有“锦绣潇湘”之称的著名历史文化名城“竹城”</a:t>
            </a:r>
            <a:r>
              <a:rPr lang="en-US" altLang="zh-CN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永州，创立于</a:t>
            </a:r>
            <a:r>
              <a:rPr lang="en-US" altLang="zh-CN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1941</a:t>
            </a: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年，是湖南永州市的最高学府</a:t>
            </a:r>
          </a:p>
        </p:txBody>
      </p:sp>
      <p:sp>
        <p:nvSpPr>
          <p:cNvPr id="13" name="quotation-marks_897">
            <a:extLst>
              <a:ext uri="{FF2B5EF4-FFF2-40B4-BE49-F238E27FC236}">
                <a16:creationId xmlns="" xmlns:a16="http://schemas.microsoft.com/office/drawing/2014/main" id="{E11BFCEC-4BD1-4BDE-9E33-938C028F2BB8}"/>
              </a:ext>
            </a:extLst>
          </p:cNvPr>
          <p:cNvSpPr>
            <a:spLocks noChangeAspect="1"/>
          </p:cNvSpPr>
          <p:nvPr/>
        </p:nvSpPr>
        <p:spPr bwMode="auto">
          <a:xfrm>
            <a:off x="666708" y="1815277"/>
            <a:ext cx="983021" cy="842197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ED5B87D-F3AE-44F5-8356-D42F264E9C31}"/>
              </a:ext>
            </a:extLst>
          </p:cNvPr>
          <p:cNvSpPr/>
          <p:nvPr/>
        </p:nvSpPr>
        <p:spPr>
          <a:xfrm>
            <a:off x="2435224" y="4499999"/>
            <a:ext cx="9083675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7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8A7DE9DC-8E93-4ECC-8484-4355F104CD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项目意义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A52D1798-4C8F-416D-97D7-72E7C33624E3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F213D22-F55A-4E96-B52A-2F276AFFBD6D}"/>
              </a:ext>
            </a:extLst>
          </p:cNvPr>
          <p:cNvCxnSpPr>
            <a:cxnSpLocks/>
          </p:cNvCxnSpPr>
          <p:nvPr/>
        </p:nvCxnSpPr>
        <p:spPr>
          <a:xfrm>
            <a:off x="6096000" y="1453243"/>
            <a:ext cx="0" cy="478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23">
            <a:extLst>
              <a:ext uri="{FF2B5EF4-FFF2-40B4-BE49-F238E27FC236}">
                <a16:creationId xmlns="" xmlns:a16="http://schemas.microsoft.com/office/drawing/2014/main" id="{D6C4D53D-2B67-4C20-8782-0FB5210F18A5}"/>
              </a:ext>
            </a:extLst>
          </p:cNvPr>
          <p:cNvSpPr txBox="1"/>
          <p:nvPr/>
        </p:nvSpPr>
        <p:spPr>
          <a:xfrm>
            <a:off x="2037630" y="2942076"/>
            <a:ext cx="3358938" cy="1804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B55C42F-6D13-43E0-9B0C-20FC1EBC85F7}"/>
              </a:ext>
            </a:extLst>
          </p:cNvPr>
          <p:cNvSpPr txBox="1"/>
          <p:nvPr/>
        </p:nvSpPr>
        <p:spPr>
          <a:xfrm>
            <a:off x="2846245" y="2240922"/>
            <a:ext cx="1741707" cy="37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56AA81B9-55F6-4544-ACCE-E66813F55568}"/>
              </a:ext>
            </a:extLst>
          </p:cNvPr>
          <p:cNvCxnSpPr>
            <a:cxnSpLocks/>
          </p:cNvCxnSpPr>
          <p:nvPr/>
        </p:nvCxnSpPr>
        <p:spPr>
          <a:xfrm>
            <a:off x="2037630" y="2775857"/>
            <a:ext cx="324557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023">
            <a:extLst>
              <a:ext uri="{FF2B5EF4-FFF2-40B4-BE49-F238E27FC236}">
                <a16:creationId xmlns="" xmlns:a16="http://schemas.microsoft.com/office/drawing/2014/main" id="{D9B225C8-5463-4C8D-B73A-7ACDA4EAC51A}"/>
              </a:ext>
            </a:extLst>
          </p:cNvPr>
          <p:cNvSpPr txBox="1"/>
          <p:nvPr/>
        </p:nvSpPr>
        <p:spPr>
          <a:xfrm>
            <a:off x="6795432" y="2942076"/>
            <a:ext cx="3358938" cy="1804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436E52C-7307-46AD-828E-B3E4A18FFE3E}"/>
              </a:ext>
            </a:extLst>
          </p:cNvPr>
          <p:cNvSpPr txBox="1"/>
          <p:nvPr/>
        </p:nvSpPr>
        <p:spPr>
          <a:xfrm>
            <a:off x="7604047" y="2240922"/>
            <a:ext cx="1741707" cy="37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F8571C4-AFB9-423F-9F88-9028899BAE80}"/>
              </a:ext>
            </a:extLst>
          </p:cNvPr>
          <p:cNvCxnSpPr>
            <a:cxnSpLocks/>
          </p:cNvCxnSpPr>
          <p:nvPr/>
        </p:nvCxnSpPr>
        <p:spPr>
          <a:xfrm>
            <a:off x="6795432" y="2775857"/>
            <a:ext cx="324557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94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研究状况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B475A70-9AF7-42CB-BAB1-7C4DBA0F250C}"/>
              </a:ext>
            </a:extLst>
          </p:cNvPr>
          <p:cNvGrpSpPr/>
          <p:nvPr/>
        </p:nvGrpSpPr>
        <p:grpSpPr>
          <a:xfrm>
            <a:off x="1140666" y="1769210"/>
            <a:ext cx="2616907" cy="1107996"/>
            <a:chOff x="1604791" y="1606832"/>
            <a:chExt cx="2616907" cy="1107996"/>
          </a:xfrm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FA05F82E-A199-4F58-A140-F82A3C7F2043}"/>
                </a:ext>
              </a:extLst>
            </p:cNvPr>
            <p:cNvSpPr/>
            <p:nvPr/>
          </p:nvSpPr>
          <p:spPr>
            <a:xfrm>
              <a:off x="1604791" y="1984319"/>
              <a:ext cx="2570456" cy="464098"/>
            </a:xfrm>
            <a:prstGeom prst="rect">
              <a:avLst/>
            </a:prstGeom>
            <a:gradFill>
              <a:gsLst>
                <a:gs pos="11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15">
              <a:extLst>
                <a:ext uri="{FF2B5EF4-FFF2-40B4-BE49-F238E27FC236}">
                  <a16:creationId xmlns="" xmlns:a16="http://schemas.microsoft.com/office/drawing/2014/main" id="{96D6D837-B587-43BB-94CA-0FD6F036D101}"/>
                </a:ext>
              </a:extLst>
            </p:cNvPr>
            <p:cNvSpPr txBox="1"/>
            <p:nvPr/>
          </p:nvSpPr>
          <p:spPr>
            <a:xfrm>
              <a:off x="1651242" y="2026408"/>
              <a:ext cx="1931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请输入标题</a:t>
              </a:r>
              <a:endParaRPr lang="en-GB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TextBox 16">
              <a:extLst>
                <a:ext uri="{FF2B5EF4-FFF2-40B4-BE49-F238E27FC236}">
                  <a16:creationId xmlns="" xmlns:a16="http://schemas.microsoft.com/office/drawing/2014/main" id="{A4CF5168-3B81-4069-8146-662DEDAA8096}"/>
                </a:ext>
              </a:extLst>
            </p:cNvPr>
            <p:cNvSpPr txBox="1"/>
            <p:nvPr/>
          </p:nvSpPr>
          <p:spPr>
            <a:xfrm>
              <a:off x="3255970" y="1606832"/>
              <a:ext cx="96572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chemeClr val="accent1"/>
                  </a:solidFill>
                  <a:effectLst>
                    <a:outerShdw blurRad="152400" dist="50800" dir="2700000" algn="tl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GB" dirty="0">
                  <a:solidFill>
                    <a:schemeClr val="accent2"/>
                  </a:solidFill>
                </a:rPr>
                <a:t>01</a:t>
              </a:r>
            </a:p>
          </p:txBody>
        </p:sp>
      </p:grpSp>
      <p:sp>
        <p:nvSpPr>
          <p:cNvPr id="21" name="TextBox 1023">
            <a:extLst>
              <a:ext uri="{FF2B5EF4-FFF2-40B4-BE49-F238E27FC236}">
                <a16:creationId xmlns="" xmlns:a16="http://schemas.microsoft.com/office/drawing/2014/main" id="{42685B09-D1F0-4989-88BB-EA4B025DFE0E}"/>
              </a:ext>
            </a:extLst>
          </p:cNvPr>
          <p:cNvSpPr txBox="1"/>
          <p:nvPr/>
        </p:nvSpPr>
        <p:spPr>
          <a:xfrm>
            <a:off x="1082432" y="2877206"/>
            <a:ext cx="2675141" cy="217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22" name="TextBox 1023">
            <a:extLst>
              <a:ext uri="{FF2B5EF4-FFF2-40B4-BE49-F238E27FC236}">
                <a16:creationId xmlns="" xmlns:a16="http://schemas.microsoft.com/office/drawing/2014/main" id="{877051B0-4AC2-4AAA-A162-314F1D6C9DEB}"/>
              </a:ext>
            </a:extLst>
          </p:cNvPr>
          <p:cNvSpPr txBox="1"/>
          <p:nvPr/>
        </p:nvSpPr>
        <p:spPr>
          <a:xfrm>
            <a:off x="4735204" y="2877206"/>
            <a:ext cx="2675141" cy="217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23" name="TextBox 1023">
            <a:extLst>
              <a:ext uri="{FF2B5EF4-FFF2-40B4-BE49-F238E27FC236}">
                <a16:creationId xmlns="" xmlns:a16="http://schemas.microsoft.com/office/drawing/2014/main" id="{981A3E77-BC7F-4B1D-9C85-716978B08E8C}"/>
              </a:ext>
            </a:extLst>
          </p:cNvPr>
          <p:cNvSpPr txBox="1"/>
          <p:nvPr/>
        </p:nvSpPr>
        <p:spPr>
          <a:xfrm>
            <a:off x="8382084" y="2877206"/>
            <a:ext cx="2675141" cy="217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60B6A3E-AD05-48DE-A71F-0A7949E63F91}"/>
              </a:ext>
            </a:extLst>
          </p:cNvPr>
          <p:cNvGrpSpPr/>
          <p:nvPr/>
        </p:nvGrpSpPr>
        <p:grpSpPr>
          <a:xfrm>
            <a:off x="4787546" y="1769210"/>
            <a:ext cx="2714291" cy="1107996"/>
            <a:chOff x="1604791" y="1606832"/>
            <a:chExt cx="2714291" cy="1107996"/>
          </a:xfrm>
        </p:grpSpPr>
        <p:sp>
          <p:nvSpPr>
            <p:cNvPr id="31" name="Rectangle 2">
              <a:extLst>
                <a:ext uri="{FF2B5EF4-FFF2-40B4-BE49-F238E27FC236}">
                  <a16:creationId xmlns="" xmlns:a16="http://schemas.microsoft.com/office/drawing/2014/main" id="{12206393-0F79-42D3-956F-7D304A82687A}"/>
                </a:ext>
              </a:extLst>
            </p:cNvPr>
            <p:cNvSpPr/>
            <p:nvPr/>
          </p:nvSpPr>
          <p:spPr>
            <a:xfrm>
              <a:off x="1604791" y="1984319"/>
              <a:ext cx="2570456" cy="464098"/>
            </a:xfrm>
            <a:prstGeom prst="rect">
              <a:avLst/>
            </a:prstGeom>
            <a:gradFill>
              <a:gsLst>
                <a:gs pos="11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15">
              <a:extLst>
                <a:ext uri="{FF2B5EF4-FFF2-40B4-BE49-F238E27FC236}">
                  <a16:creationId xmlns="" xmlns:a16="http://schemas.microsoft.com/office/drawing/2014/main" id="{AE200C89-B2F9-44E5-8FD0-4745ACE53871}"/>
                </a:ext>
              </a:extLst>
            </p:cNvPr>
            <p:cNvSpPr txBox="1"/>
            <p:nvPr/>
          </p:nvSpPr>
          <p:spPr>
            <a:xfrm>
              <a:off x="1651242" y="2026408"/>
              <a:ext cx="1931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请输入标题</a:t>
              </a:r>
              <a:endParaRPr lang="en-GB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16">
              <a:extLst>
                <a:ext uri="{FF2B5EF4-FFF2-40B4-BE49-F238E27FC236}">
                  <a16:creationId xmlns="" xmlns:a16="http://schemas.microsoft.com/office/drawing/2014/main" id="{FDF34DF1-A45C-4DCC-AB2F-38F34B4C3F25}"/>
                </a:ext>
              </a:extLst>
            </p:cNvPr>
            <p:cNvSpPr txBox="1"/>
            <p:nvPr/>
          </p:nvSpPr>
          <p:spPr>
            <a:xfrm>
              <a:off x="3255970" y="1606832"/>
              <a:ext cx="106311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chemeClr val="accent1"/>
                  </a:solidFill>
                  <a:effectLst>
                    <a:outerShdw blurRad="152400" dist="50800" dir="2700000" algn="tl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GB" dirty="0">
                  <a:solidFill>
                    <a:schemeClr val="accent2"/>
                  </a:solidFill>
                </a:rPr>
                <a:t>02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2997E9E-2C06-4E63-BE85-461627A2A0F8}"/>
              </a:ext>
            </a:extLst>
          </p:cNvPr>
          <p:cNvGrpSpPr/>
          <p:nvPr/>
        </p:nvGrpSpPr>
        <p:grpSpPr>
          <a:xfrm>
            <a:off x="8387976" y="1769210"/>
            <a:ext cx="2738336" cy="1107996"/>
            <a:chOff x="1604791" y="1606832"/>
            <a:chExt cx="2738336" cy="1107996"/>
          </a:xfrm>
        </p:grpSpPr>
        <p:sp>
          <p:nvSpPr>
            <p:cNvPr id="35" name="Rectangle 2">
              <a:extLst>
                <a:ext uri="{FF2B5EF4-FFF2-40B4-BE49-F238E27FC236}">
                  <a16:creationId xmlns="" xmlns:a16="http://schemas.microsoft.com/office/drawing/2014/main" id="{B169BCE4-9FD6-4809-B345-BB9FA3A13A26}"/>
                </a:ext>
              </a:extLst>
            </p:cNvPr>
            <p:cNvSpPr/>
            <p:nvPr/>
          </p:nvSpPr>
          <p:spPr>
            <a:xfrm>
              <a:off x="1604791" y="1984319"/>
              <a:ext cx="2570456" cy="464098"/>
            </a:xfrm>
            <a:prstGeom prst="rect">
              <a:avLst/>
            </a:prstGeom>
            <a:gradFill>
              <a:gsLst>
                <a:gs pos="11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15">
              <a:extLst>
                <a:ext uri="{FF2B5EF4-FFF2-40B4-BE49-F238E27FC236}">
                  <a16:creationId xmlns="" xmlns:a16="http://schemas.microsoft.com/office/drawing/2014/main" id="{E01E053D-E7A5-48B5-B543-5C27605F5656}"/>
                </a:ext>
              </a:extLst>
            </p:cNvPr>
            <p:cNvSpPr txBox="1"/>
            <p:nvPr/>
          </p:nvSpPr>
          <p:spPr>
            <a:xfrm>
              <a:off x="1651242" y="2026408"/>
              <a:ext cx="1931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请输入标题</a:t>
              </a:r>
              <a:endParaRPr lang="en-GB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TextBox 16">
              <a:extLst>
                <a:ext uri="{FF2B5EF4-FFF2-40B4-BE49-F238E27FC236}">
                  <a16:creationId xmlns="" xmlns:a16="http://schemas.microsoft.com/office/drawing/2014/main" id="{271583DE-0501-4C08-A48E-7972C3EF8A7D}"/>
                </a:ext>
              </a:extLst>
            </p:cNvPr>
            <p:cNvSpPr txBox="1"/>
            <p:nvPr/>
          </p:nvSpPr>
          <p:spPr>
            <a:xfrm>
              <a:off x="3255970" y="1606832"/>
              <a:ext cx="108715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chemeClr val="accent1"/>
                  </a:solidFill>
                  <a:effectLst>
                    <a:outerShdw blurRad="152400" dist="50800" dir="2700000" algn="tl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GB" dirty="0">
                  <a:solidFill>
                    <a:schemeClr val="accent2"/>
                  </a:solidFill>
                </a:rPr>
                <a:t>03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209AF38C-D48B-4030-A922-4F23A789A0EB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4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研究现状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F7F5B58-E054-4C29-91C3-B184CCE9AE64}"/>
              </a:ext>
            </a:extLst>
          </p:cNvPr>
          <p:cNvSpPr txBox="1"/>
          <p:nvPr/>
        </p:nvSpPr>
        <p:spPr>
          <a:xfrm>
            <a:off x="990890" y="1705535"/>
            <a:ext cx="9605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2"/>
                </a:solidFill>
                <a:effectLst>
                  <a:outerShdw blurRad="152400" dist="50800" dir="2700000" algn="tl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6600" dirty="0">
              <a:solidFill>
                <a:schemeClr val="accent2"/>
              </a:solidFill>
              <a:effectLst>
                <a:outerShdw blurRad="152400" dist="50800" dir="2700000" algn="tl" rotWithShape="0">
                  <a:prstClr val="black">
                    <a:alpha val="2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5B02AD6E-03B9-42E9-9737-9182FCF3EA18}"/>
              </a:ext>
            </a:extLst>
          </p:cNvPr>
          <p:cNvCxnSpPr/>
          <p:nvPr/>
        </p:nvCxnSpPr>
        <p:spPr>
          <a:xfrm>
            <a:off x="2179910" y="1867647"/>
            <a:ext cx="0" cy="7837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6D79D37-1B54-4A02-ADD8-05AAE41B636A}"/>
              </a:ext>
            </a:extLst>
          </p:cNvPr>
          <p:cNvSpPr txBox="1"/>
          <p:nvPr/>
        </p:nvSpPr>
        <p:spPr>
          <a:xfrm>
            <a:off x="990890" y="3128557"/>
            <a:ext cx="10631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accent3"/>
                </a:solidFill>
                <a:effectLst>
                  <a:outerShdw blurRad="152400" dist="50800" dir="2700000" algn="tl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</a:rPr>
              <a:t>02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2F7028EF-0A32-42C3-9A94-7AC33EC9149E}"/>
              </a:ext>
            </a:extLst>
          </p:cNvPr>
          <p:cNvCxnSpPr/>
          <p:nvPr/>
        </p:nvCxnSpPr>
        <p:spPr>
          <a:xfrm>
            <a:off x="2179910" y="3290669"/>
            <a:ext cx="0" cy="7837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637F9BB-60FC-44B9-A9B2-C4F0ACEA552F}"/>
              </a:ext>
            </a:extLst>
          </p:cNvPr>
          <p:cNvSpPr txBox="1"/>
          <p:nvPr/>
        </p:nvSpPr>
        <p:spPr>
          <a:xfrm>
            <a:off x="990890" y="4551579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accent3"/>
                </a:solidFill>
                <a:effectLst>
                  <a:outerShdw blurRad="152400" dist="50800" dir="2700000" algn="tl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defRPr>
            </a:lvl1pPr>
          </a:lstStyle>
          <a:p>
            <a:r>
              <a:rPr lang="en-US" altLang="zh-CN">
                <a:solidFill>
                  <a:schemeClr val="accent2"/>
                </a:solidFill>
              </a:rPr>
              <a:t>03</a:t>
            </a:r>
            <a:endParaRPr lang="zh-CN" altLang="en-US">
              <a:solidFill>
                <a:schemeClr val="accent2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03C009A-D2EE-470B-B384-62F5A172C2BE}"/>
              </a:ext>
            </a:extLst>
          </p:cNvPr>
          <p:cNvCxnSpPr/>
          <p:nvPr/>
        </p:nvCxnSpPr>
        <p:spPr>
          <a:xfrm>
            <a:off x="2179910" y="4713691"/>
            <a:ext cx="0" cy="7837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023">
            <a:extLst>
              <a:ext uri="{FF2B5EF4-FFF2-40B4-BE49-F238E27FC236}">
                <a16:creationId xmlns="" xmlns:a16="http://schemas.microsoft.com/office/drawing/2014/main" id="{997D63A6-FDCB-41F8-AE84-FC69D6D8ACF8}"/>
              </a:ext>
            </a:extLst>
          </p:cNvPr>
          <p:cNvSpPr txBox="1"/>
          <p:nvPr/>
        </p:nvSpPr>
        <p:spPr>
          <a:xfrm>
            <a:off x="2459212" y="1867647"/>
            <a:ext cx="8338800" cy="696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23" name="TextBox 1023">
            <a:extLst>
              <a:ext uri="{FF2B5EF4-FFF2-40B4-BE49-F238E27FC236}">
                <a16:creationId xmlns="" xmlns:a16="http://schemas.microsoft.com/office/drawing/2014/main" id="{D7000890-4018-4E72-989E-34A053966E92}"/>
              </a:ext>
            </a:extLst>
          </p:cNvPr>
          <p:cNvSpPr txBox="1"/>
          <p:nvPr/>
        </p:nvSpPr>
        <p:spPr>
          <a:xfrm>
            <a:off x="2459212" y="3290669"/>
            <a:ext cx="8338800" cy="696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24" name="TextBox 1023">
            <a:extLst>
              <a:ext uri="{FF2B5EF4-FFF2-40B4-BE49-F238E27FC236}">
                <a16:creationId xmlns="" xmlns:a16="http://schemas.microsoft.com/office/drawing/2014/main" id="{8B60E890-06F3-495D-9403-7063D8A4EDCC}"/>
              </a:ext>
            </a:extLst>
          </p:cNvPr>
          <p:cNvSpPr txBox="1"/>
          <p:nvPr/>
        </p:nvSpPr>
        <p:spPr>
          <a:xfrm>
            <a:off x="2459212" y="4757180"/>
            <a:ext cx="8338800" cy="696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024BEBA2-E5FF-4D43-8260-69ECD68E81EB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C84780B-E703-4A61-B313-708BF23AF7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研究现状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A59DA86F-F14C-4208-B9C7-9467187E0AFC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66E479B-D42C-4C8D-93F4-26C778FAFA5E}"/>
              </a:ext>
            </a:extLst>
          </p:cNvPr>
          <p:cNvCxnSpPr>
            <a:cxnSpLocks/>
          </p:cNvCxnSpPr>
          <p:nvPr/>
        </p:nvCxnSpPr>
        <p:spPr>
          <a:xfrm>
            <a:off x="6096000" y="1453243"/>
            <a:ext cx="0" cy="478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E5EE50A-D7B7-49C8-BB13-E5FC53AB8A48}"/>
              </a:ext>
            </a:extLst>
          </p:cNvPr>
          <p:cNvCxnSpPr>
            <a:cxnSpLocks/>
          </p:cNvCxnSpPr>
          <p:nvPr/>
        </p:nvCxnSpPr>
        <p:spPr>
          <a:xfrm>
            <a:off x="3396343" y="1453243"/>
            <a:ext cx="0" cy="478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1569A6BA-854F-43F0-B1BB-4253EB92560A}"/>
              </a:ext>
            </a:extLst>
          </p:cNvPr>
          <p:cNvCxnSpPr>
            <a:cxnSpLocks/>
          </p:cNvCxnSpPr>
          <p:nvPr/>
        </p:nvCxnSpPr>
        <p:spPr>
          <a:xfrm>
            <a:off x="8824686" y="1453243"/>
            <a:ext cx="0" cy="478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00FC5EE-62DB-444A-9BF6-BFB6FD32C4B8}"/>
              </a:ext>
            </a:extLst>
          </p:cNvPr>
          <p:cNvGrpSpPr/>
          <p:nvPr/>
        </p:nvGrpSpPr>
        <p:grpSpPr>
          <a:xfrm>
            <a:off x="1017211" y="1931331"/>
            <a:ext cx="2084425" cy="3510342"/>
            <a:chOff x="1093411" y="1931331"/>
            <a:chExt cx="2084425" cy="3510342"/>
          </a:xfrm>
        </p:grpSpPr>
        <p:sp>
          <p:nvSpPr>
            <p:cNvPr id="12" name="TextBox 1023">
              <a:extLst>
                <a:ext uri="{FF2B5EF4-FFF2-40B4-BE49-F238E27FC236}">
                  <a16:creationId xmlns="" xmlns:a16="http://schemas.microsoft.com/office/drawing/2014/main" id="{A4326E0C-3AA7-4D66-A07E-15A25A8F4370}"/>
                </a:ext>
              </a:extLst>
            </p:cNvPr>
            <p:cNvSpPr txBox="1"/>
            <p:nvPr/>
          </p:nvSpPr>
          <p:spPr>
            <a:xfrm>
              <a:off x="1093411" y="2528888"/>
              <a:ext cx="2084425" cy="2912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请输入一些简易文字描述，请输入一些简易文字描述，请输入一些简易文字描述，请输入一些简易文字描述，请输入一些简易文字描述，请输入一些简易文字描述或内容。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3436BBD-7241-4995-ACFF-7FE63CAC869B}"/>
                </a:ext>
              </a:extLst>
            </p:cNvPr>
            <p:cNvSpPr txBox="1"/>
            <p:nvPr/>
          </p:nvSpPr>
          <p:spPr>
            <a:xfrm>
              <a:off x="1348251" y="1931331"/>
              <a:ext cx="1741707" cy="37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0ECDD9F6-5701-4AB1-9785-B87DD2B9A33F}"/>
                </a:ext>
              </a:extLst>
            </p:cNvPr>
            <p:cNvCxnSpPr>
              <a:cxnSpLocks/>
            </p:cNvCxnSpPr>
            <p:nvPr/>
          </p:nvCxnSpPr>
          <p:spPr>
            <a:xfrm>
              <a:off x="1447080" y="2448719"/>
              <a:ext cx="136597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B743DB46-E9AB-4E3F-821C-4D86A9CE1E5B}"/>
              </a:ext>
            </a:extLst>
          </p:cNvPr>
          <p:cNvGrpSpPr/>
          <p:nvPr/>
        </p:nvGrpSpPr>
        <p:grpSpPr>
          <a:xfrm>
            <a:off x="3719677" y="1935192"/>
            <a:ext cx="2084425" cy="3506481"/>
            <a:chOff x="3734218" y="1935192"/>
            <a:chExt cx="2084425" cy="3506481"/>
          </a:xfrm>
        </p:grpSpPr>
        <p:sp>
          <p:nvSpPr>
            <p:cNvPr id="17" name="TextBox 1023">
              <a:extLst>
                <a:ext uri="{FF2B5EF4-FFF2-40B4-BE49-F238E27FC236}">
                  <a16:creationId xmlns="" xmlns:a16="http://schemas.microsoft.com/office/drawing/2014/main" id="{04FB67EF-5935-433F-B2B9-F3BE979877E6}"/>
                </a:ext>
              </a:extLst>
            </p:cNvPr>
            <p:cNvSpPr txBox="1"/>
            <p:nvPr/>
          </p:nvSpPr>
          <p:spPr>
            <a:xfrm>
              <a:off x="3734218" y="2528888"/>
              <a:ext cx="2084425" cy="2912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请输入一些简易文字描述，请输入一些简易文字描述，请输入一些简易文字描述，请输入一些简易文字描述，请输入一些简易文字描述，请输入一些简易文字描述或内容。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5160795-1C65-4A08-8A7E-D6F96C806CFB}"/>
                </a:ext>
              </a:extLst>
            </p:cNvPr>
            <p:cNvSpPr txBox="1"/>
            <p:nvPr/>
          </p:nvSpPr>
          <p:spPr>
            <a:xfrm>
              <a:off x="3989058" y="1935192"/>
              <a:ext cx="1741707" cy="37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1B05C96E-AF0B-401D-B3FF-832535943F12}"/>
                </a:ext>
              </a:extLst>
            </p:cNvPr>
            <p:cNvCxnSpPr>
              <a:cxnSpLocks/>
            </p:cNvCxnSpPr>
            <p:nvPr/>
          </p:nvCxnSpPr>
          <p:spPr>
            <a:xfrm>
              <a:off x="4087887" y="2448719"/>
              <a:ext cx="136597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3264271-20F3-43B1-9269-61AD2162B127}"/>
              </a:ext>
            </a:extLst>
          </p:cNvPr>
          <p:cNvGrpSpPr/>
          <p:nvPr/>
        </p:nvGrpSpPr>
        <p:grpSpPr>
          <a:xfrm>
            <a:off x="6422143" y="1931331"/>
            <a:ext cx="2084425" cy="3510342"/>
            <a:chOff x="6369871" y="1931331"/>
            <a:chExt cx="2084425" cy="3510342"/>
          </a:xfrm>
        </p:grpSpPr>
        <p:sp>
          <p:nvSpPr>
            <p:cNvPr id="20" name="TextBox 1023">
              <a:extLst>
                <a:ext uri="{FF2B5EF4-FFF2-40B4-BE49-F238E27FC236}">
                  <a16:creationId xmlns="" xmlns:a16="http://schemas.microsoft.com/office/drawing/2014/main" id="{F534579E-8313-4F2F-B497-36CB87DCE5AB}"/>
                </a:ext>
              </a:extLst>
            </p:cNvPr>
            <p:cNvSpPr txBox="1"/>
            <p:nvPr/>
          </p:nvSpPr>
          <p:spPr>
            <a:xfrm>
              <a:off x="6369871" y="2528888"/>
              <a:ext cx="2084425" cy="2912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请输入一些简易文字描述，请输入一些简易文字描述，请输入一些简易文字描述，请输入一些简易文字描述，请输入一些简易文字描述，请输入一些简易文字描述或内容。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9BEF6FFB-13B0-4883-A8DC-F021B0B286B7}"/>
                </a:ext>
              </a:extLst>
            </p:cNvPr>
            <p:cNvSpPr txBox="1"/>
            <p:nvPr/>
          </p:nvSpPr>
          <p:spPr>
            <a:xfrm>
              <a:off x="6624711" y="1931331"/>
              <a:ext cx="1741707" cy="37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46C104FB-65A9-410C-BC27-554936729CB5}"/>
                </a:ext>
              </a:extLst>
            </p:cNvPr>
            <p:cNvCxnSpPr>
              <a:cxnSpLocks/>
            </p:cNvCxnSpPr>
            <p:nvPr/>
          </p:nvCxnSpPr>
          <p:spPr>
            <a:xfrm>
              <a:off x="6723540" y="2448719"/>
              <a:ext cx="136597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161345B-1481-49E3-B94B-BE4667A0D6F4}"/>
              </a:ext>
            </a:extLst>
          </p:cNvPr>
          <p:cNvGrpSpPr/>
          <p:nvPr/>
        </p:nvGrpSpPr>
        <p:grpSpPr>
          <a:xfrm>
            <a:off x="9124608" y="1931330"/>
            <a:ext cx="2084425" cy="3510343"/>
            <a:chOff x="9200808" y="1931330"/>
            <a:chExt cx="2084425" cy="3510343"/>
          </a:xfrm>
        </p:grpSpPr>
        <p:sp>
          <p:nvSpPr>
            <p:cNvPr id="23" name="TextBox 1023">
              <a:extLst>
                <a:ext uri="{FF2B5EF4-FFF2-40B4-BE49-F238E27FC236}">
                  <a16:creationId xmlns="" xmlns:a16="http://schemas.microsoft.com/office/drawing/2014/main" id="{C3333233-7A23-48E3-89BA-7ECE33BF8440}"/>
                </a:ext>
              </a:extLst>
            </p:cNvPr>
            <p:cNvSpPr txBox="1"/>
            <p:nvPr/>
          </p:nvSpPr>
          <p:spPr>
            <a:xfrm>
              <a:off x="9200808" y="2528888"/>
              <a:ext cx="2084425" cy="2912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请输入一些简易文字描述，请输入一些简易文字描述，请输入一些简易文字描述，请输入一些简易文字描述，请输入一些简易文字描述，请输入一些简易文字描述或内容。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0E59D67-E643-43BE-A2D3-82E91E21F228}"/>
                </a:ext>
              </a:extLst>
            </p:cNvPr>
            <p:cNvSpPr txBox="1"/>
            <p:nvPr/>
          </p:nvSpPr>
          <p:spPr>
            <a:xfrm>
              <a:off x="9455648" y="1931330"/>
              <a:ext cx="1741707" cy="37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D5B8CB52-F3BA-4920-A2EE-2A327099DD65}"/>
                </a:ext>
              </a:extLst>
            </p:cNvPr>
            <p:cNvCxnSpPr>
              <a:cxnSpLocks/>
            </p:cNvCxnSpPr>
            <p:nvPr/>
          </p:nvCxnSpPr>
          <p:spPr>
            <a:xfrm>
              <a:off x="9554477" y="2448719"/>
              <a:ext cx="136597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764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131F9F84-121E-4C33-8D52-27F70EC19950}"/>
              </a:ext>
            </a:extLst>
          </p:cNvPr>
          <p:cNvSpPr/>
          <p:nvPr/>
        </p:nvSpPr>
        <p:spPr>
          <a:xfrm>
            <a:off x="779621" y="1403532"/>
            <a:ext cx="10632758" cy="1412240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31FEB97A-DDA6-4871-8F67-E9B3E39E884E}"/>
              </a:ext>
            </a:extLst>
          </p:cNvPr>
          <p:cNvSpPr/>
          <p:nvPr/>
        </p:nvSpPr>
        <p:spPr>
          <a:xfrm>
            <a:off x="1077754" y="1647987"/>
            <a:ext cx="10036493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请输入一些文字内容，请输入一些文字内容，请输入一些文字内容，请输入一些文字内容，请输入一些文字内容，请输入一些文字内容，请输入一些文字内容，请输入一些文字内容</a:t>
            </a:r>
            <a:endParaRPr lang="en-US" altLang="zh-CN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C338426-B9E4-44B1-A466-D32EDEA1C1DF}"/>
              </a:ext>
            </a:extLst>
          </p:cNvPr>
          <p:cNvSpPr/>
          <p:nvPr/>
        </p:nvSpPr>
        <p:spPr>
          <a:xfrm>
            <a:off x="779622" y="2987656"/>
            <a:ext cx="2532681" cy="29777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39F431C-0B89-4DA1-8D9D-3EA18EBB1878}"/>
              </a:ext>
            </a:extLst>
          </p:cNvPr>
          <p:cNvSpPr/>
          <p:nvPr/>
        </p:nvSpPr>
        <p:spPr>
          <a:xfrm>
            <a:off x="3479648" y="2987656"/>
            <a:ext cx="2532681" cy="29777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844AF9CB-7530-450C-9314-62C28CA3ED50}"/>
              </a:ext>
            </a:extLst>
          </p:cNvPr>
          <p:cNvSpPr/>
          <p:nvPr/>
        </p:nvSpPr>
        <p:spPr>
          <a:xfrm>
            <a:off x="6179674" y="2987656"/>
            <a:ext cx="2532681" cy="29777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6B838B6-A4DE-495D-83D1-3D380B726CA0}"/>
              </a:ext>
            </a:extLst>
          </p:cNvPr>
          <p:cNvSpPr/>
          <p:nvPr/>
        </p:nvSpPr>
        <p:spPr>
          <a:xfrm>
            <a:off x="8879699" y="2987656"/>
            <a:ext cx="2532681" cy="29777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023">
            <a:extLst>
              <a:ext uri="{FF2B5EF4-FFF2-40B4-BE49-F238E27FC236}">
                <a16:creationId xmlns="" xmlns:a16="http://schemas.microsoft.com/office/drawing/2014/main" id="{F74B2F8D-9593-45C0-85EE-CD66776975E3}"/>
              </a:ext>
            </a:extLst>
          </p:cNvPr>
          <p:cNvSpPr txBox="1"/>
          <p:nvPr/>
        </p:nvSpPr>
        <p:spPr>
          <a:xfrm>
            <a:off x="993676" y="4180068"/>
            <a:ext cx="2134803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</a:t>
            </a:r>
          </a:p>
        </p:txBody>
      </p:sp>
      <p:sp>
        <p:nvSpPr>
          <p:cNvPr id="33" name="placeholder_156434">
            <a:extLst>
              <a:ext uri="{FF2B5EF4-FFF2-40B4-BE49-F238E27FC236}">
                <a16:creationId xmlns="" xmlns:a16="http://schemas.microsoft.com/office/drawing/2014/main" id="{E08C17F4-B3BD-4196-87E9-47402217C7D1}"/>
              </a:ext>
            </a:extLst>
          </p:cNvPr>
          <p:cNvSpPr>
            <a:spLocks noChangeAspect="1"/>
          </p:cNvSpPr>
          <p:nvPr/>
        </p:nvSpPr>
        <p:spPr bwMode="auto">
          <a:xfrm>
            <a:off x="4458059" y="3399931"/>
            <a:ext cx="575860" cy="609685"/>
          </a:xfrm>
          <a:custGeom>
            <a:avLst/>
            <a:gdLst>
              <a:gd name="connsiteX0" fmla="*/ 159407 w 573062"/>
              <a:gd name="connsiteY0" fmla="*/ 379041 h 606722"/>
              <a:gd name="connsiteX1" fmla="*/ 102355 w 573062"/>
              <a:gd name="connsiteY1" fmla="*/ 436095 h 606722"/>
              <a:gd name="connsiteX2" fmla="*/ 159407 w 573062"/>
              <a:gd name="connsiteY2" fmla="*/ 493059 h 606722"/>
              <a:gd name="connsiteX3" fmla="*/ 216459 w 573062"/>
              <a:gd name="connsiteY3" fmla="*/ 436095 h 606722"/>
              <a:gd name="connsiteX4" fmla="*/ 159407 w 573062"/>
              <a:gd name="connsiteY4" fmla="*/ 379041 h 606722"/>
              <a:gd name="connsiteX5" fmla="*/ 462971 w 573062"/>
              <a:gd name="connsiteY5" fmla="*/ 318504 h 606722"/>
              <a:gd name="connsiteX6" fmla="*/ 440187 w 573062"/>
              <a:gd name="connsiteY6" fmla="*/ 341255 h 606722"/>
              <a:gd name="connsiteX7" fmla="*/ 462971 w 573062"/>
              <a:gd name="connsiteY7" fmla="*/ 364005 h 606722"/>
              <a:gd name="connsiteX8" fmla="*/ 485754 w 573062"/>
              <a:gd name="connsiteY8" fmla="*/ 341255 h 606722"/>
              <a:gd name="connsiteX9" fmla="*/ 462971 w 573062"/>
              <a:gd name="connsiteY9" fmla="*/ 318504 h 606722"/>
              <a:gd name="connsiteX10" fmla="*/ 136622 w 573062"/>
              <a:gd name="connsiteY10" fmla="*/ 265467 h 606722"/>
              <a:gd name="connsiteX11" fmla="*/ 182193 w 573062"/>
              <a:gd name="connsiteY11" fmla="*/ 265467 h 606722"/>
              <a:gd name="connsiteX12" fmla="*/ 182193 w 573062"/>
              <a:gd name="connsiteY12" fmla="*/ 301459 h 606722"/>
              <a:gd name="connsiteX13" fmla="*/ 264700 w 573062"/>
              <a:gd name="connsiteY13" fmla="*/ 349092 h 606722"/>
              <a:gd name="connsiteX14" fmla="*/ 296030 w 573062"/>
              <a:gd name="connsiteY14" fmla="*/ 331052 h 606722"/>
              <a:gd name="connsiteX15" fmla="*/ 318815 w 573062"/>
              <a:gd name="connsiteY15" fmla="*/ 370421 h 606722"/>
              <a:gd name="connsiteX16" fmla="*/ 287485 w 573062"/>
              <a:gd name="connsiteY16" fmla="*/ 388461 h 606722"/>
              <a:gd name="connsiteX17" fmla="*/ 296119 w 573062"/>
              <a:gd name="connsiteY17" fmla="*/ 436095 h 606722"/>
              <a:gd name="connsiteX18" fmla="*/ 287485 w 573062"/>
              <a:gd name="connsiteY18" fmla="*/ 483639 h 606722"/>
              <a:gd name="connsiteX19" fmla="*/ 318815 w 573062"/>
              <a:gd name="connsiteY19" fmla="*/ 501680 h 606722"/>
              <a:gd name="connsiteX20" fmla="*/ 296030 w 573062"/>
              <a:gd name="connsiteY20" fmla="*/ 541048 h 606722"/>
              <a:gd name="connsiteX21" fmla="*/ 264700 w 573062"/>
              <a:gd name="connsiteY21" fmla="*/ 523008 h 606722"/>
              <a:gd name="connsiteX22" fmla="*/ 182193 w 573062"/>
              <a:gd name="connsiteY22" fmla="*/ 570642 h 606722"/>
              <a:gd name="connsiteX23" fmla="*/ 182193 w 573062"/>
              <a:gd name="connsiteY23" fmla="*/ 606722 h 606722"/>
              <a:gd name="connsiteX24" fmla="*/ 136622 w 573062"/>
              <a:gd name="connsiteY24" fmla="*/ 606722 h 606722"/>
              <a:gd name="connsiteX25" fmla="*/ 136622 w 573062"/>
              <a:gd name="connsiteY25" fmla="*/ 570642 h 606722"/>
              <a:gd name="connsiteX26" fmla="*/ 54115 w 573062"/>
              <a:gd name="connsiteY26" fmla="*/ 523008 h 606722"/>
              <a:gd name="connsiteX27" fmla="*/ 22785 w 573062"/>
              <a:gd name="connsiteY27" fmla="*/ 541048 h 606722"/>
              <a:gd name="connsiteX28" fmla="*/ 0 w 573062"/>
              <a:gd name="connsiteY28" fmla="*/ 501680 h 606722"/>
              <a:gd name="connsiteX29" fmla="*/ 31241 w 573062"/>
              <a:gd name="connsiteY29" fmla="*/ 483639 h 606722"/>
              <a:gd name="connsiteX30" fmla="*/ 22696 w 573062"/>
              <a:gd name="connsiteY30" fmla="*/ 436095 h 606722"/>
              <a:gd name="connsiteX31" fmla="*/ 31241 w 573062"/>
              <a:gd name="connsiteY31" fmla="*/ 388461 h 606722"/>
              <a:gd name="connsiteX32" fmla="*/ 0 w 573062"/>
              <a:gd name="connsiteY32" fmla="*/ 370421 h 606722"/>
              <a:gd name="connsiteX33" fmla="*/ 22785 w 573062"/>
              <a:gd name="connsiteY33" fmla="*/ 331052 h 606722"/>
              <a:gd name="connsiteX34" fmla="*/ 54115 w 573062"/>
              <a:gd name="connsiteY34" fmla="*/ 349092 h 606722"/>
              <a:gd name="connsiteX35" fmla="*/ 136622 w 573062"/>
              <a:gd name="connsiteY35" fmla="*/ 301459 h 606722"/>
              <a:gd name="connsiteX36" fmla="*/ 440187 w 573062"/>
              <a:gd name="connsiteY36" fmla="*/ 227503 h 606722"/>
              <a:gd name="connsiteX37" fmla="*/ 485754 w 573062"/>
              <a:gd name="connsiteY37" fmla="*/ 227503 h 606722"/>
              <a:gd name="connsiteX38" fmla="*/ 485754 w 573062"/>
              <a:gd name="connsiteY38" fmla="*/ 264917 h 606722"/>
              <a:gd name="connsiteX39" fmla="*/ 517705 w 573062"/>
              <a:gd name="connsiteY39" fmla="*/ 283401 h 606722"/>
              <a:gd name="connsiteX40" fmla="*/ 550278 w 573062"/>
              <a:gd name="connsiteY40" fmla="*/ 264650 h 606722"/>
              <a:gd name="connsiteX41" fmla="*/ 573062 w 573062"/>
              <a:gd name="connsiteY41" fmla="*/ 304108 h 606722"/>
              <a:gd name="connsiteX42" fmla="*/ 540578 w 573062"/>
              <a:gd name="connsiteY42" fmla="*/ 322770 h 606722"/>
              <a:gd name="connsiteX43" fmla="*/ 542714 w 573062"/>
              <a:gd name="connsiteY43" fmla="*/ 341255 h 606722"/>
              <a:gd name="connsiteX44" fmla="*/ 540578 w 573062"/>
              <a:gd name="connsiteY44" fmla="*/ 359739 h 606722"/>
              <a:gd name="connsiteX45" fmla="*/ 573062 w 573062"/>
              <a:gd name="connsiteY45" fmla="*/ 378402 h 606722"/>
              <a:gd name="connsiteX46" fmla="*/ 550278 w 573062"/>
              <a:gd name="connsiteY46" fmla="*/ 417859 h 606722"/>
              <a:gd name="connsiteX47" fmla="*/ 517705 w 573062"/>
              <a:gd name="connsiteY47" fmla="*/ 399108 h 606722"/>
              <a:gd name="connsiteX48" fmla="*/ 485754 w 573062"/>
              <a:gd name="connsiteY48" fmla="*/ 417593 h 606722"/>
              <a:gd name="connsiteX49" fmla="*/ 485754 w 573062"/>
              <a:gd name="connsiteY49" fmla="*/ 455006 h 606722"/>
              <a:gd name="connsiteX50" fmla="*/ 440187 w 573062"/>
              <a:gd name="connsiteY50" fmla="*/ 455006 h 606722"/>
              <a:gd name="connsiteX51" fmla="*/ 440187 w 573062"/>
              <a:gd name="connsiteY51" fmla="*/ 417593 h 606722"/>
              <a:gd name="connsiteX52" fmla="*/ 408236 w 573062"/>
              <a:gd name="connsiteY52" fmla="*/ 399108 h 606722"/>
              <a:gd name="connsiteX53" fmla="*/ 375752 w 573062"/>
              <a:gd name="connsiteY53" fmla="*/ 417859 h 606722"/>
              <a:gd name="connsiteX54" fmla="*/ 352968 w 573062"/>
              <a:gd name="connsiteY54" fmla="*/ 378402 h 606722"/>
              <a:gd name="connsiteX55" fmla="*/ 385453 w 573062"/>
              <a:gd name="connsiteY55" fmla="*/ 359739 h 606722"/>
              <a:gd name="connsiteX56" fmla="*/ 383228 w 573062"/>
              <a:gd name="connsiteY56" fmla="*/ 341255 h 606722"/>
              <a:gd name="connsiteX57" fmla="*/ 385453 w 573062"/>
              <a:gd name="connsiteY57" fmla="*/ 322770 h 606722"/>
              <a:gd name="connsiteX58" fmla="*/ 352968 w 573062"/>
              <a:gd name="connsiteY58" fmla="*/ 304108 h 606722"/>
              <a:gd name="connsiteX59" fmla="*/ 375752 w 573062"/>
              <a:gd name="connsiteY59" fmla="*/ 264650 h 606722"/>
              <a:gd name="connsiteX60" fmla="*/ 408236 w 573062"/>
              <a:gd name="connsiteY60" fmla="*/ 283401 h 606722"/>
              <a:gd name="connsiteX61" fmla="*/ 440187 w 573062"/>
              <a:gd name="connsiteY61" fmla="*/ 264917 h 606722"/>
              <a:gd name="connsiteX62" fmla="*/ 289574 w 573062"/>
              <a:gd name="connsiteY62" fmla="*/ 109937 h 606722"/>
              <a:gd name="connsiteX63" fmla="*/ 266788 w 573062"/>
              <a:gd name="connsiteY63" fmla="*/ 132689 h 606722"/>
              <a:gd name="connsiteX64" fmla="*/ 289574 w 573062"/>
              <a:gd name="connsiteY64" fmla="*/ 155441 h 606722"/>
              <a:gd name="connsiteX65" fmla="*/ 312360 w 573062"/>
              <a:gd name="connsiteY65" fmla="*/ 132689 h 606722"/>
              <a:gd name="connsiteX66" fmla="*/ 289574 w 573062"/>
              <a:gd name="connsiteY66" fmla="*/ 109937 h 606722"/>
              <a:gd name="connsiteX67" fmla="*/ 266788 w 573062"/>
              <a:gd name="connsiteY67" fmla="*/ 0 h 606722"/>
              <a:gd name="connsiteX68" fmla="*/ 312360 w 573062"/>
              <a:gd name="connsiteY68" fmla="*/ 0 h 606722"/>
              <a:gd name="connsiteX69" fmla="*/ 312360 w 573062"/>
              <a:gd name="connsiteY69" fmla="*/ 36794 h 606722"/>
              <a:gd name="connsiteX70" fmla="*/ 361315 w 573062"/>
              <a:gd name="connsiteY70" fmla="*/ 65056 h 606722"/>
              <a:gd name="connsiteX71" fmla="*/ 393268 w 573062"/>
              <a:gd name="connsiteY71" fmla="*/ 46659 h 606722"/>
              <a:gd name="connsiteX72" fmla="*/ 416054 w 573062"/>
              <a:gd name="connsiteY72" fmla="*/ 86030 h 606722"/>
              <a:gd name="connsiteX73" fmla="*/ 384100 w 573062"/>
              <a:gd name="connsiteY73" fmla="*/ 104427 h 606722"/>
              <a:gd name="connsiteX74" fmla="*/ 388284 w 573062"/>
              <a:gd name="connsiteY74" fmla="*/ 132689 h 606722"/>
              <a:gd name="connsiteX75" fmla="*/ 384100 w 573062"/>
              <a:gd name="connsiteY75" fmla="*/ 160951 h 606722"/>
              <a:gd name="connsiteX76" fmla="*/ 416054 w 573062"/>
              <a:gd name="connsiteY76" fmla="*/ 179348 h 606722"/>
              <a:gd name="connsiteX77" fmla="*/ 393268 w 573062"/>
              <a:gd name="connsiteY77" fmla="*/ 218808 h 606722"/>
              <a:gd name="connsiteX78" fmla="*/ 361315 w 573062"/>
              <a:gd name="connsiteY78" fmla="*/ 200322 h 606722"/>
              <a:gd name="connsiteX79" fmla="*/ 312360 w 573062"/>
              <a:gd name="connsiteY79" fmla="*/ 228673 h 606722"/>
              <a:gd name="connsiteX80" fmla="*/ 312360 w 573062"/>
              <a:gd name="connsiteY80" fmla="*/ 265467 h 606722"/>
              <a:gd name="connsiteX81" fmla="*/ 266788 w 573062"/>
              <a:gd name="connsiteY81" fmla="*/ 265467 h 606722"/>
              <a:gd name="connsiteX82" fmla="*/ 266788 w 573062"/>
              <a:gd name="connsiteY82" fmla="*/ 228673 h 606722"/>
              <a:gd name="connsiteX83" fmla="*/ 217745 w 573062"/>
              <a:gd name="connsiteY83" fmla="*/ 200322 h 606722"/>
              <a:gd name="connsiteX84" fmla="*/ 185792 w 573062"/>
              <a:gd name="connsiteY84" fmla="*/ 218808 h 606722"/>
              <a:gd name="connsiteX85" fmla="*/ 163006 w 573062"/>
              <a:gd name="connsiteY85" fmla="*/ 179348 h 606722"/>
              <a:gd name="connsiteX86" fmla="*/ 194960 w 573062"/>
              <a:gd name="connsiteY86" fmla="*/ 160951 h 606722"/>
              <a:gd name="connsiteX87" fmla="*/ 190776 w 573062"/>
              <a:gd name="connsiteY87" fmla="*/ 132689 h 606722"/>
              <a:gd name="connsiteX88" fmla="*/ 194960 w 573062"/>
              <a:gd name="connsiteY88" fmla="*/ 104427 h 606722"/>
              <a:gd name="connsiteX89" fmla="*/ 163006 w 573062"/>
              <a:gd name="connsiteY89" fmla="*/ 86030 h 606722"/>
              <a:gd name="connsiteX90" fmla="*/ 185792 w 573062"/>
              <a:gd name="connsiteY90" fmla="*/ 46659 h 606722"/>
              <a:gd name="connsiteX91" fmla="*/ 217745 w 573062"/>
              <a:gd name="connsiteY91" fmla="*/ 65056 h 606722"/>
              <a:gd name="connsiteX92" fmla="*/ 266788 w 573062"/>
              <a:gd name="connsiteY92" fmla="*/ 3679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3062" h="606722">
                <a:moveTo>
                  <a:pt x="159407" y="379041"/>
                </a:moveTo>
                <a:cubicBezTo>
                  <a:pt x="127900" y="379041"/>
                  <a:pt x="102355" y="404635"/>
                  <a:pt x="102355" y="436095"/>
                </a:cubicBezTo>
                <a:cubicBezTo>
                  <a:pt x="102355" y="467465"/>
                  <a:pt x="127900" y="493059"/>
                  <a:pt x="159407" y="493059"/>
                </a:cubicBezTo>
                <a:cubicBezTo>
                  <a:pt x="190826" y="493059"/>
                  <a:pt x="216459" y="467465"/>
                  <a:pt x="216459" y="436095"/>
                </a:cubicBezTo>
                <a:cubicBezTo>
                  <a:pt x="216459" y="404635"/>
                  <a:pt x="190826" y="379041"/>
                  <a:pt x="159407" y="379041"/>
                </a:cubicBezTo>
                <a:close/>
                <a:moveTo>
                  <a:pt x="462971" y="318504"/>
                </a:moveTo>
                <a:cubicBezTo>
                  <a:pt x="450422" y="318504"/>
                  <a:pt x="440187" y="328724"/>
                  <a:pt x="440187" y="341255"/>
                </a:cubicBezTo>
                <a:cubicBezTo>
                  <a:pt x="440187" y="353785"/>
                  <a:pt x="450422" y="364005"/>
                  <a:pt x="462971" y="364005"/>
                </a:cubicBezTo>
                <a:cubicBezTo>
                  <a:pt x="475519" y="364005"/>
                  <a:pt x="485754" y="353785"/>
                  <a:pt x="485754" y="341255"/>
                </a:cubicBezTo>
                <a:cubicBezTo>
                  <a:pt x="485754" y="328724"/>
                  <a:pt x="475519" y="318504"/>
                  <a:pt x="462971" y="318504"/>
                </a:cubicBezTo>
                <a:close/>
                <a:moveTo>
                  <a:pt x="136622" y="265467"/>
                </a:moveTo>
                <a:lnTo>
                  <a:pt x="182193" y="265467"/>
                </a:lnTo>
                <a:lnTo>
                  <a:pt x="182193" y="301459"/>
                </a:lnTo>
                <a:cubicBezTo>
                  <a:pt x="215213" y="307058"/>
                  <a:pt x="244229" y="324387"/>
                  <a:pt x="264700" y="349092"/>
                </a:cubicBezTo>
                <a:lnTo>
                  <a:pt x="296030" y="331052"/>
                </a:lnTo>
                <a:lnTo>
                  <a:pt x="318815" y="370421"/>
                </a:lnTo>
                <a:lnTo>
                  <a:pt x="287485" y="388461"/>
                </a:lnTo>
                <a:cubicBezTo>
                  <a:pt x="293092" y="403302"/>
                  <a:pt x="296119" y="419299"/>
                  <a:pt x="296119" y="436095"/>
                </a:cubicBezTo>
                <a:cubicBezTo>
                  <a:pt x="296119" y="452802"/>
                  <a:pt x="293092" y="468798"/>
                  <a:pt x="287485" y="483639"/>
                </a:cubicBezTo>
                <a:lnTo>
                  <a:pt x="318815" y="501680"/>
                </a:lnTo>
                <a:lnTo>
                  <a:pt x="296030" y="541048"/>
                </a:lnTo>
                <a:lnTo>
                  <a:pt x="264700" y="523008"/>
                </a:lnTo>
                <a:cubicBezTo>
                  <a:pt x="244229" y="547714"/>
                  <a:pt x="215213" y="565132"/>
                  <a:pt x="182193" y="570642"/>
                </a:cubicBezTo>
                <a:lnTo>
                  <a:pt x="182193" y="606722"/>
                </a:lnTo>
                <a:lnTo>
                  <a:pt x="136622" y="606722"/>
                </a:lnTo>
                <a:lnTo>
                  <a:pt x="136622" y="570642"/>
                </a:lnTo>
                <a:cubicBezTo>
                  <a:pt x="103601" y="565132"/>
                  <a:pt x="74586" y="547714"/>
                  <a:pt x="54115" y="523008"/>
                </a:cubicBezTo>
                <a:lnTo>
                  <a:pt x="22785" y="541048"/>
                </a:lnTo>
                <a:lnTo>
                  <a:pt x="0" y="501680"/>
                </a:lnTo>
                <a:lnTo>
                  <a:pt x="31241" y="483639"/>
                </a:lnTo>
                <a:cubicBezTo>
                  <a:pt x="25722" y="468798"/>
                  <a:pt x="22696" y="452802"/>
                  <a:pt x="22696" y="436095"/>
                </a:cubicBezTo>
                <a:cubicBezTo>
                  <a:pt x="22696" y="419299"/>
                  <a:pt x="25722" y="403302"/>
                  <a:pt x="31241" y="388461"/>
                </a:cubicBezTo>
                <a:lnTo>
                  <a:pt x="0" y="370421"/>
                </a:lnTo>
                <a:lnTo>
                  <a:pt x="22785" y="331052"/>
                </a:lnTo>
                <a:lnTo>
                  <a:pt x="54115" y="349092"/>
                </a:lnTo>
                <a:cubicBezTo>
                  <a:pt x="74586" y="324387"/>
                  <a:pt x="103601" y="307058"/>
                  <a:pt x="136622" y="301459"/>
                </a:cubicBezTo>
                <a:close/>
                <a:moveTo>
                  <a:pt x="440187" y="227503"/>
                </a:moveTo>
                <a:lnTo>
                  <a:pt x="485754" y="227503"/>
                </a:lnTo>
                <a:lnTo>
                  <a:pt x="485754" y="264917"/>
                </a:lnTo>
                <a:cubicBezTo>
                  <a:pt x="497858" y="268560"/>
                  <a:pt x="508805" y="274959"/>
                  <a:pt x="517705" y="283401"/>
                </a:cubicBezTo>
                <a:lnTo>
                  <a:pt x="550278" y="264650"/>
                </a:lnTo>
                <a:lnTo>
                  <a:pt x="573062" y="304108"/>
                </a:lnTo>
                <a:lnTo>
                  <a:pt x="540578" y="322770"/>
                </a:lnTo>
                <a:cubicBezTo>
                  <a:pt x="541913" y="328724"/>
                  <a:pt x="542714" y="334945"/>
                  <a:pt x="542714" y="341255"/>
                </a:cubicBezTo>
                <a:cubicBezTo>
                  <a:pt x="542714" y="347564"/>
                  <a:pt x="541913" y="353785"/>
                  <a:pt x="540578" y="359739"/>
                </a:cubicBezTo>
                <a:lnTo>
                  <a:pt x="573062" y="378402"/>
                </a:lnTo>
                <a:lnTo>
                  <a:pt x="550278" y="417859"/>
                </a:lnTo>
                <a:lnTo>
                  <a:pt x="517705" y="399108"/>
                </a:lnTo>
                <a:cubicBezTo>
                  <a:pt x="508805" y="407551"/>
                  <a:pt x="497858" y="413949"/>
                  <a:pt x="485754" y="417593"/>
                </a:cubicBezTo>
                <a:lnTo>
                  <a:pt x="485754" y="455006"/>
                </a:lnTo>
                <a:lnTo>
                  <a:pt x="440187" y="455006"/>
                </a:lnTo>
                <a:lnTo>
                  <a:pt x="440187" y="417593"/>
                </a:lnTo>
                <a:cubicBezTo>
                  <a:pt x="428083" y="413949"/>
                  <a:pt x="417225" y="407551"/>
                  <a:pt x="408236" y="399108"/>
                </a:cubicBezTo>
                <a:lnTo>
                  <a:pt x="375752" y="417859"/>
                </a:lnTo>
                <a:lnTo>
                  <a:pt x="352968" y="378402"/>
                </a:lnTo>
                <a:lnTo>
                  <a:pt x="385453" y="359739"/>
                </a:lnTo>
                <a:cubicBezTo>
                  <a:pt x="384029" y="353785"/>
                  <a:pt x="383228" y="347564"/>
                  <a:pt x="383228" y="341255"/>
                </a:cubicBezTo>
                <a:cubicBezTo>
                  <a:pt x="383228" y="334945"/>
                  <a:pt x="384029" y="328724"/>
                  <a:pt x="385453" y="322770"/>
                </a:cubicBezTo>
                <a:lnTo>
                  <a:pt x="352968" y="304108"/>
                </a:lnTo>
                <a:lnTo>
                  <a:pt x="375752" y="264650"/>
                </a:lnTo>
                <a:lnTo>
                  <a:pt x="408236" y="283401"/>
                </a:lnTo>
                <a:cubicBezTo>
                  <a:pt x="417225" y="274959"/>
                  <a:pt x="428083" y="268560"/>
                  <a:pt x="440187" y="264917"/>
                </a:cubicBezTo>
                <a:close/>
                <a:moveTo>
                  <a:pt x="289574" y="109937"/>
                </a:moveTo>
                <a:cubicBezTo>
                  <a:pt x="276935" y="109937"/>
                  <a:pt x="266788" y="120158"/>
                  <a:pt x="266788" y="132689"/>
                </a:cubicBezTo>
                <a:cubicBezTo>
                  <a:pt x="266788" y="145309"/>
                  <a:pt x="276935" y="155441"/>
                  <a:pt x="289574" y="155441"/>
                </a:cubicBezTo>
                <a:cubicBezTo>
                  <a:pt x="302124" y="155441"/>
                  <a:pt x="312360" y="145309"/>
                  <a:pt x="312360" y="132689"/>
                </a:cubicBezTo>
                <a:cubicBezTo>
                  <a:pt x="312360" y="120158"/>
                  <a:pt x="302124" y="109937"/>
                  <a:pt x="289574" y="109937"/>
                </a:cubicBezTo>
                <a:close/>
                <a:moveTo>
                  <a:pt x="266788" y="0"/>
                </a:moveTo>
                <a:lnTo>
                  <a:pt x="312360" y="0"/>
                </a:lnTo>
                <a:lnTo>
                  <a:pt x="312360" y="36794"/>
                </a:lnTo>
                <a:cubicBezTo>
                  <a:pt x="331319" y="41326"/>
                  <a:pt x="348230" y="51369"/>
                  <a:pt x="361315" y="65056"/>
                </a:cubicBezTo>
                <a:lnTo>
                  <a:pt x="393268" y="46659"/>
                </a:lnTo>
                <a:lnTo>
                  <a:pt x="416054" y="86030"/>
                </a:lnTo>
                <a:lnTo>
                  <a:pt x="384100" y="104427"/>
                </a:lnTo>
                <a:cubicBezTo>
                  <a:pt x="386771" y="113403"/>
                  <a:pt x="388284" y="122913"/>
                  <a:pt x="388284" y="132689"/>
                </a:cubicBezTo>
                <a:cubicBezTo>
                  <a:pt x="388284" y="142554"/>
                  <a:pt x="386771" y="151975"/>
                  <a:pt x="384100" y="160951"/>
                </a:cubicBezTo>
                <a:lnTo>
                  <a:pt x="416054" y="179348"/>
                </a:lnTo>
                <a:lnTo>
                  <a:pt x="393268" y="218808"/>
                </a:lnTo>
                <a:lnTo>
                  <a:pt x="361315" y="200322"/>
                </a:lnTo>
                <a:cubicBezTo>
                  <a:pt x="348230" y="214098"/>
                  <a:pt x="331319" y="224140"/>
                  <a:pt x="312360" y="228673"/>
                </a:cubicBezTo>
                <a:lnTo>
                  <a:pt x="312360" y="265467"/>
                </a:lnTo>
                <a:lnTo>
                  <a:pt x="266788" y="265467"/>
                </a:lnTo>
                <a:lnTo>
                  <a:pt x="266788" y="228673"/>
                </a:lnTo>
                <a:cubicBezTo>
                  <a:pt x="247741" y="224140"/>
                  <a:pt x="230829" y="214098"/>
                  <a:pt x="217745" y="200322"/>
                </a:cubicBezTo>
                <a:lnTo>
                  <a:pt x="185792" y="218808"/>
                </a:lnTo>
                <a:lnTo>
                  <a:pt x="163006" y="179348"/>
                </a:lnTo>
                <a:lnTo>
                  <a:pt x="194960" y="160951"/>
                </a:lnTo>
                <a:cubicBezTo>
                  <a:pt x="192289" y="151975"/>
                  <a:pt x="190776" y="142554"/>
                  <a:pt x="190776" y="132689"/>
                </a:cubicBezTo>
                <a:cubicBezTo>
                  <a:pt x="190776" y="122913"/>
                  <a:pt x="192289" y="113403"/>
                  <a:pt x="194960" y="104427"/>
                </a:cubicBezTo>
                <a:lnTo>
                  <a:pt x="163006" y="86030"/>
                </a:lnTo>
                <a:lnTo>
                  <a:pt x="185792" y="46659"/>
                </a:lnTo>
                <a:lnTo>
                  <a:pt x="217745" y="65056"/>
                </a:lnTo>
                <a:cubicBezTo>
                  <a:pt x="230829" y="51369"/>
                  <a:pt x="247741" y="41326"/>
                  <a:pt x="266788" y="367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6" name="no-entry-symbol_16907">
            <a:extLst>
              <a:ext uri="{FF2B5EF4-FFF2-40B4-BE49-F238E27FC236}">
                <a16:creationId xmlns="" xmlns:a16="http://schemas.microsoft.com/office/drawing/2014/main" id="{8C669496-077C-4A89-BAFC-E30DCF0D91BD}"/>
              </a:ext>
            </a:extLst>
          </p:cNvPr>
          <p:cNvSpPr>
            <a:spLocks noChangeAspect="1"/>
          </p:cNvSpPr>
          <p:nvPr/>
        </p:nvSpPr>
        <p:spPr bwMode="auto">
          <a:xfrm>
            <a:off x="9898893" y="3468064"/>
            <a:ext cx="494290" cy="493484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17" name="warning-sign_61917">
            <a:extLst>
              <a:ext uri="{FF2B5EF4-FFF2-40B4-BE49-F238E27FC236}">
                <a16:creationId xmlns="" xmlns:a16="http://schemas.microsoft.com/office/drawing/2014/main" id="{D579D4D8-9801-48D5-9C9D-65F2287D74BC}"/>
              </a:ext>
            </a:extLst>
          </p:cNvPr>
          <p:cNvSpPr>
            <a:spLocks noChangeAspect="1"/>
          </p:cNvSpPr>
          <p:nvPr/>
        </p:nvSpPr>
        <p:spPr bwMode="auto">
          <a:xfrm>
            <a:off x="1759307" y="3399930"/>
            <a:ext cx="573312" cy="609685"/>
          </a:xfrm>
          <a:custGeom>
            <a:avLst/>
            <a:gdLst>
              <a:gd name="connsiteX0" fmla="*/ 254274 w 570592"/>
              <a:gd name="connsiteY0" fmla="*/ 495344 h 606792"/>
              <a:gd name="connsiteX1" fmla="*/ 254274 w 570592"/>
              <a:gd name="connsiteY1" fmla="*/ 520211 h 606792"/>
              <a:gd name="connsiteX2" fmla="*/ 316388 w 570592"/>
              <a:gd name="connsiteY2" fmla="*/ 520211 h 606792"/>
              <a:gd name="connsiteX3" fmla="*/ 316388 w 570592"/>
              <a:gd name="connsiteY3" fmla="*/ 495344 h 606792"/>
              <a:gd name="connsiteX4" fmla="*/ 462463 w 570592"/>
              <a:gd name="connsiteY4" fmla="*/ 362283 h 606792"/>
              <a:gd name="connsiteX5" fmla="*/ 474842 w 570592"/>
              <a:gd name="connsiteY5" fmla="*/ 365597 h 606792"/>
              <a:gd name="connsiteX6" fmla="*/ 523225 w 570592"/>
              <a:gd name="connsiteY6" fmla="*/ 393462 h 606792"/>
              <a:gd name="connsiteX7" fmla="*/ 534773 w 570592"/>
              <a:gd name="connsiteY7" fmla="*/ 408449 h 606792"/>
              <a:gd name="connsiteX8" fmla="*/ 532282 w 570592"/>
              <a:gd name="connsiteY8" fmla="*/ 427201 h 606792"/>
              <a:gd name="connsiteX9" fmla="*/ 510846 w 570592"/>
              <a:gd name="connsiteY9" fmla="*/ 439552 h 606792"/>
              <a:gd name="connsiteX10" fmla="*/ 498467 w 570592"/>
              <a:gd name="connsiteY10" fmla="*/ 436238 h 606792"/>
              <a:gd name="connsiteX11" fmla="*/ 450084 w 570592"/>
              <a:gd name="connsiteY11" fmla="*/ 408373 h 606792"/>
              <a:gd name="connsiteX12" fmla="*/ 438536 w 570592"/>
              <a:gd name="connsiteY12" fmla="*/ 393386 h 606792"/>
              <a:gd name="connsiteX13" fmla="*/ 441027 w 570592"/>
              <a:gd name="connsiteY13" fmla="*/ 374634 h 606792"/>
              <a:gd name="connsiteX14" fmla="*/ 462463 w 570592"/>
              <a:gd name="connsiteY14" fmla="*/ 362283 h 606792"/>
              <a:gd name="connsiteX15" fmla="*/ 107993 w 570592"/>
              <a:gd name="connsiteY15" fmla="*/ 362283 h 606792"/>
              <a:gd name="connsiteX16" fmla="*/ 129500 w 570592"/>
              <a:gd name="connsiteY16" fmla="*/ 374634 h 606792"/>
              <a:gd name="connsiteX17" fmla="*/ 131991 w 570592"/>
              <a:gd name="connsiteY17" fmla="*/ 393386 h 606792"/>
              <a:gd name="connsiteX18" fmla="*/ 120445 w 570592"/>
              <a:gd name="connsiteY18" fmla="*/ 408449 h 606792"/>
              <a:gd name="connsiteX19" fmla="*/ 72147 w 570592"/>
              <a:gd name="connsiteY19" fmla="*/ 436238 h 606792"/>
              <a:gd name="connsiteX20" fmla="*/ 59696 w 570592"/>
              <a:gd name="connsiteY20" fmla="*/ 439552 h 606792"/>
              <a:gd name="connsiteX21" fmla="*/ 38264 w 570592"/>
              <a:gd name="connsiteY21" fmla="*/ 427201 h 606792"/>
              <a:gd name="connsiteX22" fmla="*/ 47320 w 570592"/>
              <a:gd name="connsiteY22" fmla="*/ 393462 h 606792"/>
              <a:gd name="connsiteX23" fmla="*/ 95617 w 570592"/>
              <a:gd name="connsiteY23" fmla="*/ 365672 h 606792"/>
              <a:gd name="connsiteX24" fmla="*/ 107993 w 570592"/>
              <a:gd name="connsiteY24" fmla="*/ 362283 h 606792"/>
              <a:gd name="connsiteX25" fmla="*/ 489992 w 570592"/>
              <a:gd name="connsiteY25" fmla="*/ 260034 h 606792"/>
              <a:gd name="connsiteX26" fmla="*/ 545838 w 570592"/>
              <a:gd name="connsiteY26" fmla="*/ 260034 h 606792"/>
              <a:gd name="connsiteX27" fmla="*/ 570592 w 570592"/>
              <a:gd name="connsiteY27" fmla="*/ 284840 h 606792"/>
              <a:gd name="connsiteX28" fmla="*/ 545838 w 570592"/>
              <a:gd name="connsiteY28" fmla="*/ 309571 h 606792"/>
              <a:gd name="connsiteX29" fmla="*/ 489992 w 570592"/>
              <a:gd name="connsiteY29" fmla="*/ 309571 h 606792"/>
              <a:gd name="connsiteX30" fmla="*/ 465238 w 570592"/>
              <a:gd name="connsiteY30" fmla="*/ 284840 h 606792"/>
              <a:gd name="connsiteX31" fmla="*/ 489992 w 570592"/>
              <a:gd name="connsiteY31" fmla="*/ 260034 h 606792"/>
              <a:gd name="connsiteX32" fmla="*/ 24829 w 570592"/>
              <a:gd name="connsiteY32" fmla="*/ 260034 h 606792"/>
              <a:gd name="connsiteX33" fmla="*/ 80600 w 570592"/>
              <a:gd name="connsiteY33" fmla="*/ 260034 h 606792"/>
              <a:gd name="connsiteX34" fmla="*/ 105354 w 570592"/>
              <a:gd name="connsiteY34" fmla="*/ 284840 h 606792"/>
              <a:gd name="connsiteX35" fmla="*/ 80600 w 570592"/>
              <a:gd name="connsiteY35" fmla="*/ 309571 h 606792"/>
              <a:gd name="connsiteX36" fmla="*/ 24829 w 570592"/>
              <a:gd name="connsiteY36" fmla="*/ 309571 h 606792"/>
              <a:gd name="connsiteX37" fmla="*/ 0 w 570592"/>
              <a:gd name="connsiteY37" fmla="*/ 284840 h 606792"/>
              <a:gd name="connsiteX38" fmla="*/ 24829 w 570592"/>
              <a:gd name="connsiteY38" fmla="*/ 260034 h 606792"/>
              <a:gd name="connsiteX39" fmla="*/ 285185 w 570592"/>
              <a:gd name="connsiteY39" fmla="*/ 185305 h 606792"/>
              <a:gd name="connsiteX40" fmla="*/ 325864 w 570592"/>
              <a:gd name="connsiteY40" fmla="*/ 185305 h 606792"/>
              <a:gd name="connsiteX41" fmla="*/ 331902 w 570592"/>
              <a:gd name="connsiteY41" fmla="*/ 193972 h 606792"/>
              <a:gd name="connsiteX42" fmla="*/ 308506 w 570592"/>
              <a:gd name="connsiteY42" fmla="*/ 257959 h 606792"/>
              <a:gd name="connsiteX43" fmla="*/ 314543 w 570592"/>
              <a:gd name="connsiteY43" fmla="*/ 266626 h 606792"/>
              <a:gd name="connsiteX44" fmla="*/ 328959 w 570592"/>
              <a:gd name="connsiteY44" fmla="*/ 266626 h 606792"/>
              <a:gd name="connsiteX45" fmla="*/ 332657 w 570592"/>
              <a:gd name="connsiteY45" fmla="*/ 274012 h 606792"/>
              <a:gd name="connsiteX46" fmla="*/ 253487 w 570592"/>
              <a:gd name="connsiteY46" fmla="*/ 378395 h 606792"/>
              <a:gd name="connsiteX47" fmla="*/ 249109 w 570592"/>
              <a:gd name="connsiteY47" fmla="*/ 376586 h 606792"/>
              <a:gd name="connsiteX48" fmla="*/ 257336 w 570592"/>
              <a:gd name="connsiteY48" fmla="*/ 313580 h 606792"/>
              <a:gd name="connsiteX49" fmla="*/ 249260 w 570592"/>
              <a:gd name="connsiteY49" fmla="*/ 304385 h 606792"/>
              <a:gd name="connsiteX50" fmla="*/ 241562 w 570592"/>
              <a:gd name="connsiteY50" fmla="*/ 304385 h 606792"/>
              <a:gd name="connsiteX51" fmla="*/ 235524 w 570592"/>
              <a:gd name="connsiteY51" fmla="*/ 295718 h 606792"/>
              <a:gd name="connsiteX52" fmla="*/ 272732 w 570592"/>
              <a:gd name="connsiteY52" fmla="*/ 193972 h 606792"/>
              <a:gd name="connsiteX53" fmla="*/ 285185 w 570592"/>
              <a:gd name="connsiteY53" fmla="*/ 185305 h 606792"/>
              <a:gd name="connsiteX54" fmla="*/ 285293 w 570592"/>
              <a:gd name="connsiteY54" fmla="*/ 160925 h 606792"/>
              <a:gd name="connsiteX55" fmla="*/ 161215 w 570592"/>
              <a:gd name="connsiteY55" fmla="*/ 284882 h 606792"/>
              <a:gd name="connsiteX56" fmla="*/ 230273 w 570592"/>
              <a:gd name="connsiteY56" fmla="*/ 395199 h 606792"/>
              <a:gd name="connsiteX57" fmla="*/ 250877 w 570592"/>
              <a:gd name="connsiteY57" fmla="*/ 405447 h 606792"/>
              <a:gd name="connsiteX58" fmla="*/ 254274 w 570592"/>
              <a:gd name="connsiteY58" fmla="*/ 407105 h 606792"/>
              <a:gd name="connsiteX59" fmla="*/ 254274 w 570592"/>
              <a:gd name="connsiteY59" fmla="*/ 410948 h 606792"/>
              <a:gd name="connsiteX60" fmla="*/ 254274 w 570592"/>
              <a:gd name="connsiteY60" fmla="*/ 445912 h 606792"/>
              <a:gd name="connsiteX61" fmla="*/ 316388 w 570592"/>
              <a:gd name="connsiteY61" fmla="*/ 445912 h 606792"/>
              <a:gd name="connsiteX62" fmla="*/ 316388 w 570592"/>
              <a:gd name="connsiteY62" fmla="*/ 410948 h 606792"/>
              <a:gd name="connsiteX63" fmla="*/ 316388 w 570592"/>
              <a:gd name="connsiteY63" fmla="*/ 407105 h 606792"/>
              <a:gd name="connsiteX64" fmla="*/ 319785 w 570592"/>
              <a:gd name="connsiteY64" fmla="*/ 405447 h 606792"/>
              <a:gd name="connsiteX65" fmla="*/ 340313 w 570592"/>
              <a:gd name="connsiteY65" fmla="*/ 395199 h 606792"/>
              <a:gd name="connsiteX66" fmla="*/ 409371 w 570592"/>
              <a:gd name="connsiteY66" fmla="*/ 284882 h 606792"/>
              <a:gd name="connsiteX67" fmla="*/ 285293 w 570592"/>
              <a:gd name="connsiteY67" fmla="*/ 160925 h 606792"/>
              <a:gd name="connsiteX68" fmla="*/ 510845 w 570592"/>
              <a:gd name="connsiteY68" fmla="*/ 130052 h 606792"/>
              <a:gd name="connsiteX69" fmla="*/ 532282 w 570592"/>
              <a:gd name="connsiteY69" fmla="*/ 142414 h 606792"/>
              <a:gd name="connsiteX70" fmla="*/ 534773 w 570592"/>
              <a:gd name="connsiteY70" fmla="*/ 161184 h 606792"/>
              <a:gd name="connsiteX71" fmla="*/ 523224 w 570592"/>
              <a:gd name="connsiteY71" fmla="*/ 176185 h 606792"/>
              <a:gd name="connsiteX72" fmla="*/ 474839 w 570592"/>
              <a:gd name="connsiteY72" fmla="*/ 204075 h 606792"/>
              <a:gd name="connsiteX73" fmla="*/ 462460 w 570592"/>
              <a:gd name="connsiteY73" fmla="*/ 207392 h 606792"/>
              <a:gd name="connsiteX74" fmla="*/ 441098 w 570592"/>
              <a:gd name="connsiteY74" fmla="*/ 195030 h 606792"/>
              <a:gd name="connsiteX75" fmla="*/ 438532 w 570592"/>
              <a:gd name="connsiteY75" fmla="*/ 176260 h 606792"/>
              <a:gd name="connsiteX76" fmla="*/ 450081 w 570592"/>
              <a:gd name="connsiteY76" fmla="*/ 161259 h 606792"/>
              <a:gd name="connsiteX77" fmla="*/ 498541 w 570592"/>
              <a:gd name="connsiteY77" fmla="*/ 133293 h 606792"/>
              <a:gd name="connsiteX78" fmla="*/ 510845 w 570592"/>
              <a:gd name="connsiteY78" fmla="*/ 130052 h 606792"/>
              <a:gd name="connsiteX79" fmla="*/ 59770 w 570592"/>
              <a:gd name="connsiteY79" fmla="*/ 129981 h 606792"/>
              <a:gd name="connsiteX80" fmla="*/ 72070 w 570592"/>
              <a:gd name="connsiteY80" fmla="*/ 133297 h 606792"/>
              <a:gd name="connsiteX81" fmla="*/ 120440 w 570592"/>
              <a:gd name="connsiteY81" fmla="*/ 161262 h 606792"/>
              <a:gd name="connsiteX82" fmla="*/ 132061 w 570592"/>
              <a:gd name="connsiteY82" fmla="*/ 176261 h 606792"/>
              <a:gd name="connsiteX83" fmla="*/ 129571 w 570592"/>
              <a:gd name="connsiteY83" fmla="*/ 195030 h 606792"/>
              <a:gd name="connsiteX84" fmla="*/ 108064 w 570592"/>
              <a:gd name="connsiteY84" fmla="*/ 207391 h 606792"/>
              <a:gd name="connsiteX85" fmla="*/ 95689 w 570592"/>
              <a:gd name="connsiteY85" fmla="*/ 204075 h 606792"/>
              <a:gd name="connsiteX86" fmla="*/ 47319 w 570592"/>
              <a:gd name="connsiteY86" fmla="*/ 176186 h 606792"/>
              <a:gd name="connsiteX87" fmla="*/ 38263 w 570592"/>
              <a:gd name="connsiteY87" fmla="*/ 142418 h 606792"/>
              <a:gd name="connsiteX88" fmla="*/ 59770 w 570592"/>
              <a:gd name="connsiteY88" fmla="*/ 129981 h 606792"/>
              <a:gd name="connsiteX89" fmla="*/ 285293 w 570592"/>
              <a:gd name="connsiteY89" fmla="*/ 111493 h 606792"/>
              <a:gd name="connsiteX90" fmla="*/ 458957 w 570592"/>
              <a:gd name="connsiteY90" fmla="*/ 284882 h 606792"/>
              <a:gd name="connsiteX91" fmla="*/ 365899 w 570592"/>
              <a:gd name="connsiteY91" fmla="*/ 437623 h 606792"/>
              <a:gd name="connsiteX92" fmla="*/ 365899 w 570592"/>
              <a:gd name="connsiteY92" fmla="*/ 526390 h 606792"/>
              <a:gd name="connsiteX93" fmla="*/ 328313 w 570592"/>
              <a:gd name="connsiteY93" fmla="*/ 569266 h 606792"/>
              <a:gd name="connsiteX94" fmla="*/ 285293 w 570592"/>
              <a:gd name="connsiteY94" fmla="*/ 606792 h 606792"/>
              <a:gd name="connsiteX95" fmla="*/ 242349 w 570592"/>
              <a:gd name="connsiteY95" fmla="*/ 569266 h 606792"/>
              <a:gd name="connsiteX96" fmla="*/ 204688 w 570592"/>
              <a:gd name="connsiteY96" fmla="*/ 526314 h 606792"/>
              <a:gd name="connsiteX97" fmla="*/ 204688 w 570592"/>
              <a:gd name="connsiteY97" fmla="*/ 437623 h 606792"/>
              <a:gd name="connsiteX98" fmla="*/ 111705 w 570592"/>
              <a:gd name="connsiteY98" fmla="*/ 284882 h 606792"/>
              <a:gd name="connsiteX99" fmla="*/ 285293 w 570592"/>
              <a:gd name="connsiteY99" fmla="*/ 111493 h 606792"/>
              <a:gd name="connsiteX100" fmla="*/ 415515 w 570592"/>
              <a:gd name="connsiteY100" fmla="*/ 34859 h 606792"/>
              <a:gd name="connsiteX101" fmla="*/ 427892 w 570592"/>
              <a:gd name="connsiteY101" fmla="*/ 38099 h 606792"/>
              <a:gd name="connsiteX102" fmla="*/ 439439 w 570592"/>
              <a:gd name="connsiteY102" fmla="*/ 53171 h 606792"/>
              <a:gd name="connsiteX103" fmla="*/ 436949 w 570592"/>
              <a:gd name="connsiteY103" fmla="*/ 71859 h 606792"/>
              <a:gd name="connsiteX104" fmla="*/ 409024 w 570592"/>
              <a:gd name="connsiteY104" fmla="*/ 120163 h 606792"/>
              <a:gd name="connsiteX105" fmla="*/ 387590 w 570592"/>
              <a:gd name="connsiteY105" fmla="*/ 132522 h 606792"/>
              <a:gd name="connsiteX106" fmla="*/ 375213 w 570592"/>
              <a:gd name="connsiteY106" fmla="*/ 129206 h 606792"/>
              <a:gd name="connsiteX107" fmla="*/ 363666 w 570592"/>
              <a:gd name="connsiteY107" fmla="*/ 114210 h 606792"/>
              <a:gd name="connsiteX108" fmla="*/ 366156 w 570592"/>
              <a:gd name="connsiteY108" fmla="*/ 95446 h 606792"/>
              <a:gd name="connsiteX109" fmla="*/ 394081 w 570592"/>
              <a:gd name="connsiteY109" fmla="*/ 47142 h 606792"/>
              <a:gd name="connsiteX110" fmla="*/ 415515 w 570592"/>
              <a:gd name="connsiteY110" fmla="*/ 34859 h 606792"/>
              <a:gd name="connsiteX111" fmla="*/ 155005 w 570592"/>
              <a:gd name="connsiteY111" fmla="*/ 34789 h 606792"/>
              <a:gd name="connsiteX112" fmla="*/ 176517 w 570592"/>
              <a:gd name="connsiteY112" fmla="*/ 47148 h 606792"/>
              <a:gd name="connsiteX113" fmla="*/ 204370 w 570592"/>
              <a:gd name="connsiteY113" fmla="*/ 95376 h 606792"/>
              <a:gd name="connsiteX114" fmla="*/ 206860 w 570592"/>
              <a:gd name="connsiteY114" fmla="*/ 114140 h 606792"/>
              <a:gd name="connsiteX115" fmla="*/ 195236 w 570592"/>
              <a:gd name="connsiteY115" fmla="*/ 129136 h 606792"/>
              <a:gd name="connsiteX116" fmla="*/ 182933 w 570592"/>
              <a:gd name="connsiteY116" fmla="*/ 132452 h 606792"/>
              <a:gd name="connsiteX117" fmla="*/ 161421 w 570592"/>
              <a:gd name="connsiteY117" fmla="*/ 120093 h 606792"/>
              <a:gd name="connsiteX118" fmla="*/ 133568 w 570592"/>
              <a:gd name="connsiteY118" fmla="*/ 71865 h 606792"/>
              <a:gd name="connsiteX119" fmla="*/ 131078 w 570592"/>
              <a:gd name="connsiteY119" fmla="*/ 53176 h 606792"/>
              <a:gd name="connsiteX120" fmla="*/ 142626 w 570592"/>
              <a:gd name="connsiteY120" fmla="*/ 38180 h 606792"/>
              <a:gd name="connsiteX121" fmla="*/ 155005 w 570592"/>
              <a:gd name="connsiteY121" fmla="*/ 34789 h 606792"/>
              <a:gd name="connsiteX122" fmla="*/ 285297 w 570592"/>
              <a:gd name="connsiteY122" fmla="*/ 0 h 606792"/>
              <a:gd name="connsiteX123" fmla="*/ 310065 w 570592"/>
              <a:gd name="connsiteY123" fmla="*/ 24721 h 606792"/>
              <a:gd name="connsiteX124" fmla="*/ 310065 w 570592"/>
              <a:gd name="connsiteY124" fmla="*/ 80492 h 606792"/>
              <a:gd name="connsiteX125" fmla="*/ 285297 w 570592"/>
              <a:gd name="connsiteY125" fmla="*/ 105213 h 606792"/>
              <a:gd name="connsiteX126" fmla="*/ 260528 w 570592"/>
              <a:gd name="connsiteY126" fmla="*/ 80492 h 606792"/>
              <a:gd name="connsiteX127" fmla="*/ 260528 w 570592"/>
              <a:gd name="connsiteY127" fmla="*/ 24721 h 606792"/>
              <a:gd name="connsiteX128" fmla="*/ 285297 w 570592"/>
              <a:gd name="connsiteY128" fmla="*/ 0 h 60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70592" h="606792">
                <a:moveTo>
                  <a:pt x="254274" y="495344"/>
                </a:moveTo>
                <a:lnTo>
                  <a:pt x="254274" y="520211"/>
                </a:lnTo>
                <a:lnTo>
                  <a:pt x="316388" y="520211"/>
                </a:lnTo>
                <a:lnTo>
                  <a:pt x="316388" y="495344"/>
                </a:lnTo>
                <a:close/>
                <a:moveTo>
                  <a:pt x="462463" y="362283"/>
                </a:moveTo>
                <a:cubicBezTo>
                  <a:pt x="466841" y="362283"/>
                  <a:pt x="471068" y="363413"/>
                  <a:pt x="474842" y="365597"/>
                </a:cubicBezTo>
                <a:lnTo>
                  <a:pt x="523225" y="393462"/>
                </a:lnTo>
                <a:cubicBezTo>
                  <a:pt x="528961" y="396775"/>
                  <a:pt x="533112" y="402122"/>
                  <a:pt x="534773" y="408449"/>
                </a:cubicBezTo>
                <a:cubicBezTo>
                  <a:pt x="536509" y="414850"/>
                  <a:pt x="535603" y="421553"/>
                  <a:pt x="532282" y="427201"/>
                </a:cubicBezTo>
                <a:cubicBezTo>
                  <a:pt x="527904" y="434883"/>
                  <a:pt x="519677" y="439552"/>
                  <a:pt x="510846" y="439552"/>
                </a:cubicBezTo>
                <a:cubicBezTo>
                  <a:pt x="506543" y="439552"/>
                  <a:pt x="502241" y="438422"/>
                  <a:pt x="498467" y="436238"/>
                </a:cubicBezTo>
                <a:lnTo>
                  <a:pt x="450084" y="408373"/>
                </a:lnTo>
                <a:cubicBezTo>
                  <a:pt x="444348" y="405060"/>
                  <a:pt x="440272" y="399788"/>
                  <a:pt x="438536" y="393386"/>
                </a:cubicBezTo>
                <a:cubicBezTo>
                  <a:pt x="436800" y="386985"/>
                  <a:pt x="437706" y="380358"/>
                  <a:pt x="441027" y="374634"/>
                </a:cubicBezTo>
                <a:cubicBezTo>
                  <a:pt x="445405" y="367028"/>
                  <a:pt x="453632" y="362283"/>
                  <a:pt x="462463" y="362283"/>
                </a:cubicBezTo>
                <a:close/>
                <a:moveTo>
                  <a:pt x="107993" y="362283"/>
                </a:moveTo>
                <a:cubicBezTo>
                  <a:pt x="116822" y="362283"/>
                  <a:pt x="125048" y="367028"/>
                  <a:pt x="129500" y="374634"/>
                </a:cubicBezTo>
                <a:cubicBezTo>
                  <a:pt x="132821" y="380358"/>
                  <a:pt x="133651" y="387060"/>
                  <a:pt x="131991" y="393386"/>
                </a:cubicBezTo>
                <a:cubicBezTo>
                  <a:pt x="130255" y="399788"/>
                  <a:pt x="126180" y="405135"/>
                  <a:pt x="120445" y="408449"/>
                </a:cubicBezTo>
                <a:lnTo>
                  <a:pt x="72147" y="436238"/>
                </a:lnTo>
                <a:cubicBezTo>
                  <a:pt x="68374" y="438422"/>
                  <a:pt x="64073" y="439552"/>
                  <a:pt x="59696" y="439552"/>
                </a:cubicBezTo>
                <a:cubicBezTo>
                  <a:pt x="50942" y="439552"/>
                  <a:pt x="42716" y="434883"/>
                  <a:pt x="38264" y="427201"/>
                </a:cubicBezTo>
                <a:cubicBezTo>
                  <a:pt x="31472" y="415453"/>
                  <a:pt x="35472" y="400315"/>
                  <a:pt x="47320" y="393462"/>
                </a:cubicBezTo>
                <a:lnTo>
                  <a:pt x="95617" y="365672"/>
                </a:lnTo>
                <a:cubicBezTo>
                  <a:pt x="99390" y="363488"/>
                  <a:pt x="103692" y="362283"/>
                  <a:pt x="107993" y="362283"/>
                </a:cubicBezTo>
                <a:close/>
                <a:moveTo>
                  <a:pt x="489992" y="260034"/>
                </a:moveTo>
                <a:lnTo>
                  <a:pt x="545838" y="260034"/>
                </a:lnTo>
                <a:cubicBezTo>
                  <a:pt x="559498" y="260034"/>
                  <a:pt x="570592" y="271193"/>
                  <a:pt x="570592" y="284840"/>
                </a:cubicBezTo>
                <a:cubicBezTo>
                  <a:pt x="570592" y="298487"/>
                  <a:pt x="559498" y="309571"/>
                  <a:pt x="545838" y="309571"/>
                </a:cubicBezTo>
                <a:lnTo>
                  <a:pt x="489992" y="309571"/>
                </a:lnTo>
                <a:cubicBezTo>
                  <a:pt x="476332" y="309571"/>
                  <a:pt x="465238" y="298487"/>
                  <a:pt x="465238" y="284840"/>
                </a:cubicBezTo>
                <a:cubicBezTo>
                  <a:pt x="465238" y="271193"/>
                  <a:pt x="476332" y="260034"/>
                  <a:pt x="489992" y="260034"/>
                </a:cubicBezTo>
                <a:close/>
                <a:moveTo>
                  <a:pt x="24829" y="260034"/>
                </a:moveTo>
                <a:lnTo>
                  <a:pt x="80600" y="260034"/>
                </a:lnTo>
                <a:cubicBezTo>
                  <a:pt x="94260" y="260034"/>
                  <a:pt x="105354" y="271193"/>
                  <a:pt x="105354" y="284840"/>
                </a:cubicBezTo>
                <a:cubicBezTo>
                  <a:pt x="105354" y="298412"/>
                  <a:pt x="94260" y="309571"/>
                  <a:pt x="80600" y="309571"/>
                </a:cubicBezTo>
                <a:lnTo>
                  <a:pt x="24829" y="309571"/>
                </a:lnTo>
                <a:cubicBezTo>
                  <a:pt x="11169" y="309571"/>
                  <a:pt x="0" y="298487"/>
                  <a:pt x="0" y="284840"/>
                </a:cubicBezTo>
                <a:cubicBezTo>
                  <a:pt x="0" y="271193"/>
                  <a:pt x="11169" y="260034"/>
                  <a:pt x="24829" y="260034"/>
                </a:cubicBezTo>
                <a:close/>
                <a:moveTo>
                  <a:pt x="285185" y="185305"/>
                </a:moveTo>
                <a:lnTo>
                  <a:pt x="325864" y="185305"/>
                </a:lnTo>
                <a:cubicBezTo>
                  <a:pt x="330996" y="185305"/>
                  <a:pt x="333713" y="189224"/>
                  <a:pt x="331902" y="193972"/>
                </a:cubicBezTo>
                <a:lnTo>
                  <a:pt x="308506" y="257959"/>
                </a:lnTo>
                <a:cubicBezTo>
                  <a:pt x="306770" y="262782"/>
                  <a:pt x="309487" y="266626"/>
                  <a:pt x="314543" y="266626"/>
                </a:cubicBezTo>
                <a:lnTo>
                  <a:pt x="328959" y="266626"/>
                </a:lnTo>
                <a:cubicBezTo>
                  <a:pt x="334091" y="266626"/>
                  <a:pt x="335751" y="269942"/>
                  <a:pt x="332657" y="274012"/>
                </a:cubicBezTo>
                <a:lnTo>
                  <a:pt x="253487" y="378395"/>
                </a:lnTo>
                <a:cubicBezTo>
                  <a:pt x="250392" y="382465"/>
                  <a:pt x="248430" y="381636"/>
                  <a:pt x="249109" y="376586"/>
                </a:cubicBezTo>
                <a:lnTo>
                  <a:pt x="257336" y="313580"/>
                </a:lnTo>
                <a:cubicBezTo>
                  <a:pt x="258015" y="308530"/>
                  <a:pt x="254392" y="304385"/>
                  <a:pt x="249260" y="304385"/>
                </a:cubicBezTo>
                <a:lnTo>
                  <a:pt x="241562" y="304385"/>
                </a:lnTo>
                <a:cubicBezTo>
                  <a:pt x="236430" y="304385"/>
                  <a:pt x="233713" y="300541"/>
                  <a:pt x="235524" y="295718"/>
                </a:cubicBezTo>
                <a:lnTo>
                  <a:pt x="272732" y="193972"/>
                </a:lnTo>
                <a:cubicBezTo>
                  <a:pt x="274543" y="189224"/>
                  <a:pt x="280053" y="185305"/>
                  <a:pt x="285185" y="185305"/>
                </a:cubicBezTo>
                <a:close/>
                <a:moveTo>
                  <a:pt x="285293" y="160925"/>
                </a:moveTo>
                <a:cubicBezTo>
                  <a:pt x="216915" y="160925"/>
                  <a:pt x="161215" y="216536"/>
                  <a:pt x="161215" y="284882"/>
                </a:cubicBezTo>
                <a:cubicBezTo>
                  <a:pt x="161215" y="331601"/>
                  <a:pt x="187706" y="373874"/>
                  <a:pt x="230273" y="395199"/>
                </a:cubicBezTo>
                <a:lnTo>
                  <a:pt x="250877" y="405447"/>
                </a:lnTo>
                <a:lnTo>
                  <a:pt x="254274" y="407105"/>
                </a:lnTo>
                <a:lnTo>
                  <a:pt x="254274" y="410948"/>
                </a:lnTo>
                <a:lnTo>
                  <a:pt x="254274" y="445912"/>
                </a:lnTo>
                <a:lnTo>
                  <a:pt x="316388" y="445912"/>
                </a:lnTo>
                <a:lnTo>
                  <a:pt x="316388" y="410948"/>
                </a:lnTo>
                <a:lnTo>
                  <a:pt x="316388" y="407105"/>
                </a:lnTo>
                <a:lnTo>
                  <a:pt x="319785" y="405447"/>
                </a:lnTo>
                <a:lnTo>
                  <a:pt x="340313" y="395199"/>
                </a:lnTo>
                <a:cubicBezTo>
                  <a:pt x="382956" y="373874"/>
                  <a:pt x="409371" y="331601"/>
                  <a:pt x="409371" y="284882"/>
                </a:cubicBezTo>
                <a:cubicBezTo>
                  <a:pt x="409371" y="216536"/>
                  <a:pt x="353747" y="160925"/>
                  <a:pt x="285293" y="160925"/>
                </a:cubicBezTo>
                <a:close/>
                <a:moveTo>
                  <a:pt x="510845" y="130052"/>
                </a:moveTo>
                <a:cubicBezTo>
                  <a:pt x="519752" y="130052"/>
                  <a:pt x="527979" y="134801"/>
                  <a:pt x="532282" y="142414"/>
                </a:cubicBezTo>
                <a:cubicBezTo>
                  <a:pt x="535603" y="148143"/>
                  <a:pt x="536509" y="154777"/>
                  <a:pt x="534773" y="161184"/>
                </a:cubicBezTo>
                <a:cubicBezTo>
                  <a:pt x="533112" y="167516"/>
                  <a:pt x="528961" y="172868"/>
                  <a:pt x="523224" y="176185"/>
                </a:cubicBezTo>
                <a:lnTo>
                  <a:pt x="474839" y="204075"/>
                </a:lnTo>
                <a:cubicBezTo>
                  <a:pt x="471065" y="206261"/>
                  <a:pt x="466762" y="207392"/>
                  <a:pt x="462460" y="207392"/>
                </a:cubicBezTo>
                <a:cubicBezTo>
                  <a:pt x="453628" y="207392"/>
                  <a:pt x="445401" y="202643"/>
                  <a:pt x="441098" y="195030"/>
                </a:cubicBezTo>
                <a:cubicBezTo>
                  <a:pt x="437777" y="189301"/>
                  <a:pt x="436871" y="182667"/>
                  <a:pt x="438532" y="176260"/>
                </a:cubicBezTo>
                <a:cubicBezTo>
                  <a:pt x="440268" y="169853"/>
                  <a:pt x="444419" y="164501"/>
                  <a:pt x="450081" y="161259"/>
                </a:cubicBezTo>
                <a:lnTo>
                  <a:pt x="498541" y="133293"/>
                </a:lnTo>
                <a:cubicBezTo>
                  <a:pt x="502315" y="131183"/>
                  <a:pt x="506542" y="130052"/>
                  <a:pt x="510845" y="130052"/>
                </a:cubicBezTo>
                <a:close/>
                <a:moveTo>
                  <a:pt x="59770" y="129981"/>
                </a:moveTo>
                <a:cubicBezTo>
                  <a:pt x="64071" y="129981"/>
                  <a:pt x="68297" y="131187"/>
                  <a:pt x="72070" y="133297"/>
                </a:cubicBezTo>
                <a:lnTo>
                  <a:pt x="120440" y="161262"/>
                </a:lnTo>
                <a:cubicBezTo>
                  <a:pt x="126175" y="164578"/>
                  <a:pt x="130325" y="169854"/>
                  <a:pt x="132061" y="176261"/>
                </a:cubicBezTo>
                <a:cubicBezTo>
                  <a:pt x="133721" y="182668"/>
                  <a:pt x="132891" y="189301"/>
                  <a:pt x="129571" y="195030"/>
                </a:cubicBezTo>
                <a:cubicBezTo>
                  <a:pt x="125119" y="202642"/>
                  <a:pt x="116893" y="207391"/>
                  <a:pt x="108064" y="207391"/>
                </a:cubicBezTo>
                <a:cubicBezTo>
                  <a:pt x="103763" y="207391"/>
                  <a:pt x="99462" y="206260"/>
                  <a:pt x="95689" y="204075"/>
                </a:cubicBezTo>
                <a:lnTo>
                  <a:pt x="47319" y="176186"/>
                </a:lnTo>
                <a:cubicBezTo>
                  <a:pt x="35547" y="169327"/>
                  <a:pt x="31472" y="154176"/>
                  <a:pt x="38263" y="142418"/>
                </a:cubicBezTo>
                <a:cubicBezTo>
                  <a:pt x="42640" y="134730"/>
                  <a:pt x="50865" y="129981"/>
                  <a:pt x="59770" y="129981"/>
                </a:cubicBezTo>
                <a:close/>
                <a:moveTo>
                  <a:pt x="285293" y="111493"/>
                </a:moveTo>
                <a:cubicBezTo>
                  <a:pt x="381069" y="111493"/>
                  <a:pt x="458957" y="189258"/>
                  <a:pt x="458957" y="284882"/>
                </a:cubicBezTo>
                <a:cubicBezTo>
                  <a:pt x="458957" y="349233"/>
                  <a:pt x="423409" y="407406"/>
                  <a:pt x="365899" y="437623"/>
                </a:cubicBezTo>
                <a:lnTo>
                  <a:pt x="365899" y="526390"/>
                </a:lnTo>
                <a:cubicBezTo>
                  <a:pt x="365899" y="548242"/>
                  <a:pt x="349521" y="566478"/>
                  <a:pt x="328313" y="569266"/>
                </a:cubicBezTo>
                <a:cubicBezTo>
                  <a:pt x="325445" y="590440"/>
                  <a:pt x="307256" y="606792"/>
                  <a:pt x="285293" y="606792"/>
                </a:cubicBezTo>
                <a:cubicBezTo>
                  <a:pt x="263331" y="606792"/>
                  <a:pt x="245142" y="590440"/>
                  <a:pt x="242349" y="569266"/>
                </a:cubicBezTo>
                <a:cubicBezTo>
                  <a:pt x="221141" y="566478"/>
                  <a:pt x="204688" y="548242"/>
                  <a:pt x="204688" y="526314"/>
                </a:cubicBezTo>
                <a:lnTo>
                  <a:pt x="204688" y="437623"/>
                </a:lnTo>
                <a:cubicBezTo>
                  <a:pt x="147253" y="407406"/>
                  <a:pt x="111705" y="349233"/>
                  <a:pt x="111705" y="284882"/>
                </a:cubicBezTo>
                <a:cubicBezTo>
                  <a:pt x="111705" y="189258"/>
                  <a:pt x="189593" y="111493"/>
                  <a:pt x="285293" y="111493"/>
                </a:cubicBezTo>
                <a:close/>
                <a:moveTo>
                  <a:pt x="415515" y="34859"/>
                </a:moveTo>
                <a:cubicBezTo>
                  <a:pt x="419817" y="34859"/>
                  <a:pt x="424118" y="35989"/>
                  <a:pt x="427892" y="38099"/>
                </a:cubicBezTo>
                <a:cubicBezTo>
                  <a:pt x="433628" y="41415"/>
                  <a:pt x="437703" y="46765"/>
                  <a:pt x="439439" y="53171"/>
                </a:cubicBezTo>
                <a:cubicBezTo>
                  <a:pt x="441175" y="59576"/>
                  <a:pt x="440269" y="66208"/>
                  <a:pt x="436949" y="71859"/>
                </a:cubicBezTo>
                <a:lnTo>
                  <a:pt x="409024" y="120163"/>
                </a:lnTo>
                <a:cubicBezTo>
                  <a:pt x="404647" y="127774"/>
                  <a:pt x="396420" y="132522"/>
                  <a:pt x="387590" y="132522"/>
                </a:cubicBezTo>
                <a:cubicBezTo>
                  <a:pt x="383213" y="132522"/>
                  <a:pt x="378987" y="131392"/>
                  <a:pt x="375213" y="129206"/>
                </a:cubicBezTo>
                <a:cubicBezTo>
                  <a:pt x="369477" y="125966"/>
                  <a:pt x="365402" y="120616"/>
                  <a:pt x="363666" y="114210"/>
                </a:cubicBezTo>
                <a:cubicBezTo>
                  <a:pt x="361930" y="107805"/>
                  <a:pt x="362836" y="101173"/>
                  <a:pt x="366156" y="95446"/>
                </a:cubicBezTo>
                <a:lnTo>
                  <a:pt x="394081" y="47142"/>
                </a:lnTo>
                <a:cubicBezTo>
                  <a:pt x="398458" y="39607"/>
                  <a:pt x="406685" y="34859"/>
                  <a:pt x="415515" y="34859"/>
                </a:cubicBezTo>
                <a:close/>
                <a:moveTo>
                  <a:pt x="155005" y="34789"/>
                </a:moveTo>
                <a:cubicBezTo>
                  <a:pt x="163761" y="34789"/>
                  <a:pt x="171988" y="39537"/>
                  <a:pt x="176517" y="47148"/>
                </a:cubicBezTo>
                <a:lnTo>
                  <a:pt x="204370" y="95376"/>
                </a:lnTo>
                <a:cubicBezTo>
                  <a:pt x="207691" y="101103"/>
                  <a:pt x="208521" y="107735"/>
                  <a:pt x="206860" y="114140"/>
                </a:cubicBezTo>
                <a:cubicBezTo>
                  <a:pt x="205124" y="120546"/>
                  <a:pt x="201048" y="125821"/>
                  <a:pt x="195236" y="129136"/>
                </a:cubicBezTo>
                <a:cubicBezTo>
                  <a:pt x="191538" y="131322"/>
                  <a:pt x="187235" y="132452"/>
                  <a:pt x="182933" y="132452"/>
                </a:cubicBezTo>
                <a:cubicBezTo>
                  <a:pt x="174102" y="132452"/>
                  <a:pt x="165874" y="127704"/>
                  <a:pt x="161421" y="120093"/>
                </a:cubicBezTo>
                <a:lnTo>
                  <a:pt x="133568" y="71865"/>
                </a:lnTo>
                <a:cubicBezTo>
                  <a:pt x="130247" y="66213"/>
                  <a:pt x="129417" y="59506"/>
                  <a:pt x="131078" y="53176"/>
                </a:cubicBezTo>
                <a:cubicBezTo>
                  <a:pt x="132814" y="46771"/>
                  <a:pt x="136890" y="41420"/>
                  <a:pt x="142626" y="38180"/>
                </a:cubicBezTo>
                <a:cubicBezTo>
                  <a:pt x="146400" y="35995"/>
                  <a:pt x="150627" y="34789"/>
                  <a:pt x="155005" y="34789"/>
                </a:cubicBezTo>
                <a:close/>
                <a:moveTo>
                  <a:pt x="285297" y="0"/>
                </a:moveTo>
                <a:cubicBezTo>
                  <a:pt x="298964" y="0"/>
                  <a:pt x="310065" y="11079"/>
                  <a:pt x="310065" y="24721"/>
                </a:cubicBezTo>
                <a:lnTo>
                  <a:pt x="310065" y="80492"/>
                </a:lnTo>
                <a:cubicBezTo>
                  <a:pt x="310065" y="94134"/>
                  <a:pt x="298964" y="105213"/>
                  <a:pt x="285297" y="105213"/>
                </a:cubicBezTo>
                <a:cubicBezTo>
                  <a:pt x="271629" y="105213"/>
                  <a:pt x="260528" y="94134"/>
                  <a:pt x="260528" y="80492"/>
                </a:cubicBezTo>
                <a:lnTo>
                  <a:pt x="260528" y="24721"/>
                </a:lnTo>
                <a:cubicBezTo>
                  <a:pt x="260528" y="11079"/>
                  <a:pt x="271629" y="0"/>
                  <a:pt x="2852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5" name="no-entry-symbol_16907">
            <a:extLst>
              <a:ext uri="{FF2B5EF4-FFF2-40B4-BE49-F238E27FC236}">
                <a16:creationId xmlns="" xmlns:a16="http://schemas.microsoft.com/office/drawing/2014/main" id="{41BA84D2-436E-49FC-BF1A-F70EA422BC1D}"/>
              </a:ext>
            </a:extLst>
          </p:cNvPr>
          <p:cNvSpPr>
            <a:spLocks noChangeAspect="1"/>
          </p:cNvSpPr>
          <p:nvPr/>
        </p:nvSpPr>
        <p:spPr bwMode="auto">
          <a:xfrm>
            <a:off x="7111999" y="3444452"/>
            <a:ext cx="668028" cy="540708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18" name="TextBox 1023">
            <a:extLst>
              <a:ext uri="{FF2B5EF4-FFF2-40B4-BE49-F238E27FC236}">
                <a16:creationId xmlns="" xmlns:a16="http://schemas.microsoft.com/office/drawing/2014/main" id="{6DEF0B28-1BF7-4AFB-9405-487F949AD47F}"/>
              </a:ext>
            </a:extLst>
          </p:cNvPr>
          <p:cNvSpPr txBox="1"/>
          <p:nvPr/>
        </p:nvSpPr>
        <p:spPr>
          <a:xfrm>
            <a:off x="3678586" y="4180068"/>
            <a:ext cx="2134803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</a:t>
            </a:r>
          </a:p>
        </p:txBody>
      </p:sp>
      <p:sp>
        <p:nvSpPr>
          <p:cNvPr id="19" name="TextBox 1023">
            <a:extLst>
              <a:ext uri="{FF2B5EF4-FFF2-40B4-BE49-F238E27FC236}">
                <a16:creationId xmlns="" xmlns:a16="http://schemas.microsoft.com/office/drawing/2014/main" id="{92666F4F-DFA2-428F-8EBC-368E8D2BC350}"/>
              </a:ext>
            </a:extLst>
          </p:cNvPr>
          <p:cNvSpPr txBox="1"/>
          <p:nvPr/>
        </p:nvSpPr>
        <p:spPr>
          <a:xfrm>
            <a:off x="6378611" y="4180068"/>
            <a:ext cx="2134803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</a:t>
            </a:r>
          </a:p>
        </p:txBody>
      </p:sp>
      <p:sp>
        <p:nvSpPr>
          <p:cNvPr id="21" name="TextBox 1023">
            <a:extLst>
              <a:ext uri="{FF2B5EF4-FFF2-40B4-BE49-F238E27FC236}">
                <a16:creationId xmlns="" xmlns:a16="http://schemas.microsoft.com/office/drawing/2014/main" id="{704E2D0C-016C-4CA6-AFDC-B2CF48E24160}"/>
              </a:ext>
            </a:extLst>
          </p:cNvPr>
          <p:cNvSpPr txBox="1"/>
          <p:nvPr/>
        </p:nvSpPr>
        <p:spPr>
          <a:xfrm>
            <a:off x="9078636" y="4180068"/>
            <a:ext cx="2134803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33FC754-FE8E-457B-9838-710EEE2EEA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项目意义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920FF540-5A0B-494B-AB2B-78275FA37957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3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项目意义</a:t>
            </a:r>
          </a:p>
        </p:txBody>
      </p:sp>
      <p:sp>
        <p:nvSpPr>
          <p:cNvPr id="35" name="iṩḻïḓè">
            <a:extLst>
              <a:ext uri="{FF2B5EF4-FFF2-40B4-BE49-F238E27FC236}">
                <a16:creationId xmlns="" xmlns:a16="http://schemas.microsoft.com/office/drawing/2014/main" id="{529305F0-8800-4343-A99D-3EC141AC1423}"/>
              </a:ext>
            </a:extLst>
          </p:cNvPr>
          <p:cNvSpPr/>
          <p:nvPr/>
        </p:nvSpPr>
        <p:spPr>
          <a:xfrm>
            <a:off x="660401" y="1457443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38" name="îs1iḍe">
            <a:extLst>
              <a:ext uri="{FF2B5EF4-FFF2-40B4-BE49-F238E27FC236}">
                <a16:creationId xmlns="" xmlns:a16="http://schemas.microsoft.com/office/drawing/2014/main" id="{F76D589E-0D62-4E0B-86F4-D6C69EDB5295}"/>
              </a:ext>
            </a:extLst>
          </p:cNvPr>
          <p:cNvSpPr/>
          <p:nvPr/>
        </p:nvSpPr>
        <p:spPr>
          <a:xfrm>
            <a:off x="660400" y="2424103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9" name="ïṧľîďè">
            <a:extLst>
              <a:ext uri="{FF2B5EF4-FFF2-40B4-BE49-F238E27FC236}">
                <a16:creationId xmlns="" xmlns:a16="http://schemas.microsoft.com/office/drawing/2014/main" id="{3D831644-ADA1-4263-BCF1-A82D54E56431}"/>
              </a:ext>
            </a:extLst>
          </p:cNvPr>
          <p:cNvSpPr/>
          <p:nvPr/>
        </p:nvSpPr>
        <p:spPr>
          <a:xfrm>
            <a:off x="844371" y="2914026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30" name="îṥ1iḑê">
            <a:extLst>
              <a:ext uri="{FF2B5EF4-FFF2-40B4-BE49-F238E27FC236}">
                <a16:creationId xmlns="" xmlns:a16="http://schemas.microsoft.com/office/drawing/2014/main" id="{0B8E8645-70DA-4AB3-936B-8503E8C2F11C}"/>
              </a:ext>
            </a:extLst>
          </p:cNvPr>
          <p:cNvSpPr/>
          <p:nvPr/>
        </p:nvSpPr>
        <p:spPr>
          <a:xfrm>
            <a:off x="4335592" y="1457443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32" name="îš1ïḋê">
            <a:extLst>
              <a:ext uri="{FF2B5EF4-FFF2-40B4-BE49-F238E27FC236}">
                <a16:creationId xmlns="" xmlns:a16="http://schemas.microsoft.com/office/drawing/2014/main" id="{15EFECC5-106F-45E7-AB52-59F0952B11CA}"/>
              </a:ext>
            </a:extLst>
          </p:cNvPr>
          <p:cNvSpPr/>
          <p:nvPr/>
        </p:nvSpPr>
        <p:spPr bwMode="auto">
          <a:xfrm>
            <a:off x="5874989" y="1774969"/>
            <a:ext cx="421385" cy="36271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/>
          </a:p>
        </p:txBody>
      </p:sp>
      <p:sp>
        <p:nvSpPr>
          <p:cNvPr id="25" name="isḻíḍè">
            <a:extLst>
              <a:ext uri="{FF2B5EF4-FFF2-40B4-BE49-F238E27FC236}">
                <a16:creationId xmlns="" xmlns:a16="http://schemas.microsoft.com/office/drawing/2014/main" id="{9A1ADB71-FB2C-489D-8CD3-8A90A39EA0AB}"/>
              </a:ext>
            </a:extLst>
          </p:cNvPr>
          <p:cNvSpPr/>
          <p:nvPr/>
        </p:nvSpPr>
        <p:spPr>
          <a:xfrm>
            <a:off x="8010782" y="1457443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7" name="íṡľiḓé">
            <a:extLst>
              <a:ext uri="{FF2B5EF4-FFF2-40B4-BE49-F238E27FC236}">
                <a16:creationId xmlns="" xmlns:a16="http://schemas.microsoft.com/office/drawing/2014/main" id="{2F80FF7A-529E-4F3F-A78F-0D8D6139C195}"/>
              </a:ext>
            </a:extLst>
          </p:cNvPr>
          <p:cNvSpPr/>
          <p:nvPr/>
        </p:nvSpPr>
        <p:spPr bwMode="auto">
          <a:xfrm>
            <a:off x="9550179" y="1774969"/>
            <a:ext cx="421385" cy="36271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/>
          </a:p>
        </p:txBody>
      </p:sp>
      <p:sp>
        <p:nvSpPr>
          <p:cNvPr id="20" name="ïṥḷîďé">
            <a:extLst>
              <a:ext uri="{FF2B5EF4-FFF2-40B4-BE49-F238E27FC236}">
                <a16:creationId xmlns="" xmlns:a16="http://schemas.microsoft.com/office/drawing/2014/main" id="{E78C9E0E-9F9E-48A2-B31A-ED087E31B568}"/>
              </a:ext>
            </a:extLst>
          </p:cNvPr>
          <p:cNvSpPr/>
          <p:nvPr/>
        </p:nvSpPr>
        <p:spPr>
          <a:xfrm>
            <a:off x="660401" y="3879261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2" name="ïṡḻîďe">
            <a:extLst>
              <a:ext uri="{FF2B5EF4-FFF2-40B4-BE49-F238E27FC236}">
                <a16:creationId xmlns="" xmlns:a16="http://schemas.microsoft.com/office/drawing/2014/main" id="{130E8129-1B27-4B7E-A60A-99BB664F4712}"/>
              </a:ext>
            </a:extLst>
          </p:cNvPr>
          <p:cNvSpPr/>
          <p:nvPr/>
        </p:nvSpPr>
        <p:spPr bwMode="auto">
          <a:xfrm>
            <a:off x="2199798" y="4196787"/>
            <a:ext cx="421385" cy="36271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/>
          </a:p>
        </p:txBody>
      </p:sp>
      <p:sp>
        <p:nvSpPr>
          <p:cNvPr id="15" name="í$ḷíďé">
            <a:extLst>
              <a:ext uri="{FF2B5EF4-FFF2-40B4-BE49-F238E27FC236}">
                <a16:creationId xmlns="" xmlns:a16="http://schemas.microsoft.com/office/drawing/2014/main" id="{F7C53B21-6E87-4C8D-A5A0-90AB38236785}"/>
              </a:ext>
            </a:extLst>
          </p:cNvPr>
          <p:cNvSpPr/>
          <p:nvPr/>
        </p:nvSpPr>
        <p:spPr>
          <a:xfrm>
            <a:off x="4335592" y="3879261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7" name="iṩ1îḑe">
            <a:extLst>
              <a:ext uri="{FF2B5EF4-FFF2-40B4-BE49-F238E27FC236}">
                <a16:creationId xmlns="" xmlns:a16="http://schemas.microsoft.com/office/drawing/2014/main" id="{BA0424F4-B782-4286-BFA4-6F3D661F6C93}"/>
              </a:ext>
            </a:extLst>
          </p:cNvPr>
          <p:cNvSpPr/>
          <p:nvPr/>
        </p:nvSpPr>
        <p:spPr bwMode="auto">
          <a:xfrm>
            <a:off x="5874989" y="4196787"/>
            <a:ext cx="421385" cy="36271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/>
          </a:p>
        </p:txBody>
      </p:sp>
      <p:sp>
        <p:nvSpPr>
          <p:cNvPr id="10" name="ïşḷiḋè">
            <a:extLst>
              <a:ext uri="{FF2B5EF4-FFF2-40B4-BE49-F238E27FC236}">
                <a16:creationId xmlns="" xmlns:a16="http://schemas.microsoft.com/office/drawing/2014/main" id="{8EF14BB8-C9DD-43BD-9A52-2F1367BEE125}"/>
              </a:ext>
            </a:extLst>
          </p:cNvPr>
          <p:cNvSpPr/>
          <p:nvPr/>
        </p:nvSpPr>
        <p:spPr>
          <a:xfrm>
            <a:off x="8010782" y="3879261"/>
            <a:ext cx="3500181" cy="2187613"/>
          </a:xfrm>
          <a:prstGeom prst="roundRect">
            <a:avLst>
              <a:gd name="adj" fmla="val 6195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2" name="îṣļîḍè">
            <a:extLst>
              <a:ext uri="{FF2B5EF4-FFF2-40B4-BE49-F238E27FC236}">
                <a16:creationId xmlns="" xmlns:a16="http://schemas.microsoft.com/office/drawing/2014/main" id="{8985F2B1-F517-4BAB-AA95-140C4DE5B8DD}"/>
              </a:ext>
            </a:extLst>
          </p:cNvPr>
          <p:cNvSpPr/>
          <p:nvPr/>
        </p:nvSpPr>
        <p:spPr bwMode="auto">
          <a:xfrm>
            <a:off x="9550179" y="4196787"/>
            <a:ext cx="421385" cy="36271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/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45736F7-B03E-4A87-99C9-BEF78647B144}"/>
              </a:ext>
            </a:extLst>
          </p:cNvPr>
          <p:cNvGrpSpPr/>
          <p:nvPr/>
        </p:nvGrpSpPr>
        <p:grpSpPr>
          <a:xfrm>
            <a:off x="2022968" y="1568801"/>
            <a:ext cx="775047" cy="775047"/>
            <a:chOff x="2022968" y="1568801"/>
            <a:chExt cx="775047" cy="775047"/>
          </a:xfrm>
        </p:grpSpPr>
        <p:sp>
          <p:nvSpPr>
            <p:cNvPr id="36" name="ïṧḷïdè">
              <a:extLst>
                <a:ext uri="{FF2B5EF4-FFF2-40B4-BE49-F238E27FC236}">
                  <a16:creationId xmlns="" xmlns:a16="http://schemas.microsoft.com/office/drawing/2014/main" id="{DEEFEF4C-4D18-49FB-9553-288193089C5E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802563DF-0828-49DB-9B09-2FAB5976F25B}"/>
                </a:ext>
              </a:extLst>
            </p:cNvPr>
            <p:cNvSpPr/>
            <p:nvPr/>
          </p:nvSpPr>
          <p:spPr>
            <a:xfrm>
              <a:off x="2153849" y="1694714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7C03A36B-6A8D-48CF-8281-AAFB882D8403}"/>
              </a:ext>
            </a:extLst>
          </p:cNvPr>
          <p:cNvGrpSpPr/>
          <p:nvPr/>
        </p:nvGrpSpPr>
        <p:grpSpPr>
          <a:xfrm>
            <a:off x="5708476" y="1568801"/>
            <a:ext cx="775047" cy="775047"/>
            <a:chOff x="2022968" y="1568801"/>
            <a:chExt cx="775047" cy="775047"/>
          </a:xfrm>
        </p:grpSpPr>
        <p:sp>
          <p:nvSpPr>
            <p:cNvPr id="50" name="ïṧḷïdè">
              <a:extLst>
                <a:ext uri="{FF2B5EF4-FFF2-40B4-BE49-F238E27FC236}">
                  <a16:creationId xmlns="" xmlns:a16="http://schemas.microsoft.com/office/drawing/2014/main" id="{E07D8361-3C42-4978-83A6-3727AECD877D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C39BD649-E08A-4732-B31C-7954DF78467D}"/>
                </a:ext>
              </a:extLst>
            </p:cNvPr>
            <p:cNvSpPr/>
            <p:nvPr/>
          </p:nvSpPr>
          <p:spPr>
            <a:xfrm>
              <a:off x="2132208" y="1694714"/>
              <a:ext cx="55656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BA6D1877-7947-4BDA-BA06-E41D7B465BBB}"/>
              </a:ext>
            </a:extLst>
          </p:cNvPr>
          <p:cNvGrpSpPr/>
          <p:nvPr/>
        </p:nvGrpSpPr>
        <p:grpSpPr>
          <a:xfrm>
            <a:off x="9367051" y="1568801"/>
            <a:ext cx="775047" cy="775047"/>
            <a:chOff x="2022968" y="1568801"/>
            <a:chExt cx="775047" cy="775047"/>
          </a:xfrm>
        </p:grpSpPr>
        <p:sp>
          <p:nvSpPr>
            <p:cNvPr id="53" name="ïṧḷïdè">
              <a:extLst>
                <a:ext uri="{FF2B5EF4-FFF2-40B4-BE49-F238E27FC236}">
                  <a16:creationId xmlns="" xmlns:a16="http://schemas.microsoft.com/office/drawing/2014/main" id="{31A64B54-CED7-4F60-9524-75AD04031899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22656558-791C-4BA5-B1F6-30FF03942464}"/>
                </a:ext>
              </a:extLst>
            </p:cNvPr>
            <p:cNvSpPr/>
            <p:nvPr/>
          </p:nvSpPr>
          <p:spPr>
            <a:xfrm>
              <a:off x="2126598" y="1694714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17F07C16-1B01-40C4-BFDF-2B20BDC5A75F}"/>
              </a:ext>
            </a:extLst>
          </p:cNvPr>
          <p:cNvGrpSpPr/>
          <p:nvPr/>
        </p:nvGrpSpPr>
        <p:grpSpPr>
          <a:xfrm>
            <a:off x="2022968" y="3990619"/>
            <a:ext cx="775047" cy="775047"/>
            <a:chOff x="2022968" y="1568801"/>
            <a:chExt cx="775047" cy="775047"/>
          </a:xfrm>
        </p:grpSpPr>
        <p:sp>
          <p:nvSpPr>
            <p:cNvPr id="56" name="ïṧḷïdè">
              <a:extLst>
                <a:ext uri="{FF2B5EF4-FFF2-40B4-BE49-F238E27FC236}">
                  <a16:creationId xmlns="" xmlns:a16="http://schemas.microsoft.com/office/drawing/2014/main" id="{CFBBDB27-599C-4D81-A8CC-DAD7EFF96FCD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F6066FF3-AEBE-46EF-AC8C-C7540CA0262D}"/>
                </a:ext>
              </a:extLst>
            </p:cNvPr>
            <p:cNvSpPr/>
            <p:nvPr/>
          </p:nvSpPr>
          <p:spPr>
            <a:xfrm>
              <a:off x="2132208" y="1694714"/>
              <a:ext cx="55656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17D5F0AD-8241-4E1C-847E-209C947E09D7}"/>
              </a:ext>
            </a:extLst>
          </p:cNvPr>
          <p:cNvGrpSpPr/>
          <p:nvPr/>
        </p:nvGrpSpPr>
        <p:grpSpPr>
          <a:xfrm>
            <a:off x="5709899" y="3990619"/>
            <a:ext cx="775047" cy="775047"/>
            <a:chOff x="2022968" y="1568801"/>
            <a:chExt cx="775047" cy="775047"/>
          </a:xfrm>
        </p:grpSpPr>
        <p:sp>
          <p:nvSpPr>
            <p:cNvPr id="59" name="ïṧḷïdè">
              <a:extLst>
                <a:ext uri="{FF2B5EF4-FFF2-40B4-BE49-F238E27FC236}">
                  <a16:creationId xmlns="" xmlns:a16="http://schemas.microsoft.com/office/drawing/2014/main" id="{60E4C5BD-0118-435B-99F9-27AA8C1BBC46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6DB24506-38F0-4ADB-884B-2C0739C41BF0}"/>
                </a:ext>
              </a:extLst>
            </p:cNvPr>
            <p:cNvSpPr/>
            <p:nvPr/>
          </p:nvSpPr>
          <p:spPr>
            <a:xfrm>
              <a:off x="2125796" y="1694714"/>
              <a:ext cx="5693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79210E20-AC36-4B20-89C0-AE8249184A21}"/>
              </a:ext>
            </a:extLst>
          </p:cNvPr>
          <p:cNvGrpSpPr/>
          <p:nvPr/>
        </p:nvGrpSpPr>
        <p:grpSpPr>
          <a:xfrm>
            <a:off x="9367049" y="3990619"/>
            <a:ext cx="775047" cy="775047"/>
            <a:chOff x="2022968" y="1568801"/>
            <a:chExt cx="775047" cy="775047"/>
          </a:xfrm>
        </p:grpSpPr>
        <p:sp>
          <p:nvSpPr>
            <p:cNvPr id="62" name="ïṧḷïdè">
              <a:extLst>
                <a:ext uri="{FF2B5EF4-FFF2-40B4-BE49-F238E27FC236}">
                  <a16:creationId xmlns="" xmlns:a16="http://schemas.microsoft.com/office/drawing/2014/main" id="{D7FBDB2F-7FC4-4FDD-B119-6E0C427492D9}"/>
                </a:ext>
              </a:extLst>
            </p:cNvPr>
            <p:cNvSpPr/>
            <p:nvPr/>
          </p:nvSpPr>
          <p:spPr>
            <a:xfrm>
              <a:off x="2022968" y="1568801"/>
              <a:ext cx="775047" cy="7750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sz="3600" dirty="0">
                <a:latin typeface="Impact" panose="020B0806030902050204" pitchFamily="34" charset="0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3D08E421-2CC5-42B9-8DE3-83188B561085}"/>
                </a:ext>
              </a:extLst>
            </p:cNvPr>
            <p:cNvSpPr/>
            <p:nvPr/>
          </p:nvSpPr>
          <p:spPr>
            <a:xfrm>
              <a:off x="2124995" y="1694714"/>
              <a:ext cx="5709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</p:grpSp>
      <p:sp>
        <p:nvSpPr>
          <p:cNvPr id="64" name="îs1iḍe">
            <a:extLst>
              <a:ext uri="{FF2B5EF4-FFF2-40B4-BE49-F238E27FC236}">
                <a16:creationId xmlns="" xmlns:a16="http://schemas.microsoft.com/office/drawing/2014/main" id="{B998B0A0-96C4-4CCE-A5C2-2075DE84A7A5}"/>
              </a:ext>
            </a:extLst>
          </p:cNvPr>
          <p:cNvSpPr/>
          <p:nvPr/>
        </p:nvSpPr>
        <p:spPr>
          <a:xfrm>
            <a:off x="4335590" y="2420938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6" name="îs1iḍe">
            <a:extLst>
              <a:ext uri="{FF2B5EF4-FFF2-40B4-BE49-F238E27FC236}">
                <a16:creationId xmlns="" xmlns:a16="http://schemas.microsoft.com/office/drawing/2014/main" id="{4CCAF71A-8DD3-4C48-838A-A76994C4A88E}"/>
              </a:ext>
            </a:extLst>
          </p:cNvPr>
          <p:cNvSpPr/>
          <p:nvPr/>
        </p:nvSpPr>
        <p:spPr>
          <a:xfrm>
            <a:off x="8010779" y="2420938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8" name="îs1iḍe">
            <a:extLst>
              <a:ext uri="{FF2B5EF4-FFF2-40B4-BE49-F238E27FC236}">
                <a16:creationId xmlns="" xmlns:a16="http://schemas.microsoft.com/office/drawing/2014/main" id="{9A30F3CF-ABB1-49EB-9461-9AFCEB1127E6}"/>
              </a:ext>
            </a:extLst>
          </p:cNvPr>
          <p:cNvSpPr/>
          <p:nvPr/>
        </p:nvSpPr>
        <p:spPr>
          <a:xfrm>
            <a:off x="670717" y="4845921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70" name="îs1iḍe">
            <a:extLst>
              <a:ext uri="{FF2B5EF4-FFF2-40B4-BE49-F238E27FC236}">
                <a16:creationId xmlns="" xmlns:a16="http://schemas.microsoft.com/office/drawing/2014/main" id="{E9F52D36-FCB8-4A53-81AF-A818FA511F6D}"/>
              </a:ext>
            </a:extLst>
          </p:cNvPr>
          <p:cNvSpPr/>
          <p:nvPr/>
        </p:nvSpPr>
        <p:spPr>
          <a:xfrm>
            <a:off x="4335590" y="4845921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72" name="îs1iḍe">
            <a:extLst>
              <a:ext uri="{FF2B5EF4-FFF2-40B4-BE49-F238E27FC236}">
                <a16:creationId xmlns="" xmlns:a16="http://schemas.microsoft.com/office/drawing/2014/main" id="{69B591C0-45B9-4BF7-AF67-6B596AACF43C}"/>
              </a:ext>
            </a:extLst>
          </p:cNvPr>
          <p:cNvSpPr/>
          <p:nvPr/>
        </p:nvSpPr>
        <p:spPr>
          <a:xfrm>
            <a:off x="8010779" y="4845921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5" name="ïṧľîďè">
            <a:extLst>
              <a:ext uri="{FF2B5EF4-FFF2-40B4-BE49-F238E27FC236}">
                <a16:creationId xmlns="" xmlns:a16="http://schemas.microsoft.com/office/drawing/2014/main" id="{9E46B7BB-8476-44B7-93C4-7CEC61EEC8FA}"/>
              </a:ext>
            </a:extLst>
          </p:cNvPr>
          <p:cNvSpPr/>
          <p:nvPr/>
        </p:nvSpPr>
        <p:spPr>
          <a:xfrm>
            <a:off x="4509244" y="2910861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46" name="ïṧľîďè">
            <a:extLst>
              <a:ext uri="{FF2B5EF4-FFF2-40B4-BE49-F238E27FC236}">
                <a16:creationId xmlns="" xmlns:a16="http://schemas.microsoft.com/office/drawing/2014/main" id="{F8027965-D68C-44CF-ADE4-E5192D358C17}"/>
              </a:ext>
            </a:extLst>
          </p:cNvPr>
          <p:cNvSpPr/>
          <p:nvPr/>
        </p:nvSpPr>
        <p:spPr>
          <a:xfrm>
            <a:off x="8174118" y="2910861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75" name="ïṧľîďè">
            <a:extLst>
              <a:ext uri="{FF2B5EF4-FFF2-40B4-BE49-F238E27FC236}">
                <a16:creationId xmlns="" xmlns:a16="http://schemas.microsoft.com/office/drawing/2014/main" id="{6FCAAD67-9DC2-4573-9635-23D6EFFA468C}"/>
              </a:ext>
            </a:extLst>
          </p:cNvPr>
          <p:cNvSpPr/>
          <p:nvPr/>
        </p:nvSpPr>
        <p:spPr>
          <a:xfrm>
            <a:off x="844371" y="5346433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76" name="ïṧľîďè">
            <a:extLst>
              <a:ext uri="{FF2B5EF4-FFF2-40B4-BE49-F238E27FC236}">
                <a16:creationId xmlns="" xmlns:a16="http://schemas.microsoft.com/office/drawing/2014/main" id="{FB2DCC9D-B58A-46FB-BA42-77B00B3A8663}"/>
              </a:ext>
            </a:extLst>
          </p:cNvPr>
          <p:cNvSpPr/>
          <p:nvPr/>
        </p:nvSpPr>
        <p:spPr>
          <a:xfrm>
            <a:off x="4509244" y="5351863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77" name="ïṧľîďè">
            <a:extLst>
              <a:ext uri="{FF2B5EF4-FFF2-40B4-BE49-F238E27FC236}">
                <a16:creationId xmlns="" xmlns:a16="http://schemas.microsoft.com/office/drawing/2014/main" id="{7BE4F999-6816-478A-ADAC-3701284B97F5}"/>
              </a:ext>
            </a:extLst>
          </p:cNvPr>
          <p:cNvSpPr/>
          <p:nvPr/>
        </p:nvSpPr>
        <p:spPr>
          <a:xfrm>
            <a:off x="8174118" y="5351863"/>
            <a:ext cx="3173511" cy="348590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endParaRPr lang="zh-CN" altLang="en-US" sz="1600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045D8F83-65DF-44D2-A6AC-A97DAE2636EA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6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="" xmlns:a16="http://schemas.microsoft.com/office/drawing/2014/main" id="{218E2DC7-42FB-460D-852B-5005C4519C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3100" y="1336431"/>
            <a:ext cx="10845800" cy="3981158"/>
          </a:xfrm>
        </p:spPr>
      </p:sp>
      <p:pic>
        <p:nvPicPr>
          <p:cNvPr id="39" name="图片占位符 346">
            <a:extLst>
              <a:ext uri="{FF2B5EF4-FFF2-40B4-BE49-F238E27FC236}">
                <a16:creationId xmlns="" xmlns:a16="http://schemas.microsoft.com/office/drawing/2014/main" id="{58CCFDC2-60F4-44E9-9075-B2283FB794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100" y="1336431"/>
            <a:ext cx="10858500" cy="3981158"/>
          </a:xfrm>
          <a:prstGeom prst="rect">
            <a:avLst/>
          </a:prstGeom>
          <a:ln>
            <a:noFill/>
          </a:ln>
        </p:spPr>
      </p:pic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92E6FECC-BABF-4945-A9A4-02481C1CF7C5}"/>
              </a:ext>
            </a:extLst>
          </p:cNvPr>
          <p:cNvSpPr/>
          <p:nvPr/>
        </p:nvSpPr>
        <p:spPr>
          <a:xfrm>
            <a:off x="660400" y="4642435"/>
            <a:ext cx="3925668" cy="675154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一句话介绍项目背景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9D395D49-8953-4F78-A3D8-CFF977F9EDD8}"/>
              </a:ext>
            </a:extLst>
          </p:cNvPr>
          <p:cNvSpPr txBox="1"/>
          <p:nvPr/>
        </p:nvSpPr>
        <p:spPr>
          <a:xfrm>
            <a:off x="660400" y="5346788"/>
            <a:ext cx="8140700" cy="84811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</a:t>
            </a:r>
          </a:p>
          <a:p>
            <a:pPr>
              <a:lnSpc>
                <a:spcPts val="2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请输入一些文字描述，请输入一些文字描述，请输入一些文字描述，</a:t>
            </a:r>
          </a:p>
          <a:p>
            <a:pPr>
              <a:lnSpc>
                <a:spcPts val="2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请输入一些文字描述，请输入一些文字描述，请输入一些文字描述，请输入一些文字描述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5AA9F20-FA17-418F-9199-11EE108CC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1370F35F-67EE-4140-A328-5855D824B8A9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BFA3484-236B-4F20-B219-DA8D7AD68E4B}"/>
              </a:ext>
            </a:extLst>
          </p:cNvPr>
          <p:cNvSpPr/>
          <p:nvPr/>
        </p:nvSpPr>
        <p:spPr>
          <a:xfrm>
            <a:off x="797735" y="3904342"/>
            <a:ext cx="5117732" cy="19158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EE4E666-808E-4252-84E8-CC5A5847CB4E}"/>
              </a:ext>
            </a:extLst>
          </p:cNvPr>
          <p:cNvSpPr/>
          <p:nvPr/>
        </p:nvSpPr>
        <p:spPr>
          <a:xfrm>
            <a:off x="6276535" y="3904342"/>
            <a:ext cx="5117732" cy="19158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023">
            <a:extLst>
              <a:ext uri="{FF2B5EF4-FFF2-40B4-BE49-F238E27FC236}">
                <a16:creationId xmlns="" xmlns:a16="http://schemas.microsoft.com/office/drawing/2014/main" id="{A1C5CDCF-E4E0-40AB-89EA-5CBD9D9BCD5E}"/>
              </a:ext>
            </a:extLst>
          </p:cNvPr>
          <p:cNvSpPr txBox="1"/>
          <p:nvPr/>
        </p:nvSpPr>
        <p:spPr>
          <a:xfrm>
            <a:off x="1349609" y="4375354"/>
            <a:ext cx="4013977" cy="110459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请输入一些文字描述，请输入一些文字描述，请输入一些文字描述，请输入一些文字描述，</a:t>
            </a: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</a:t>
            </a: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4522758-BE3E-4121-B563-8CC817AEDDF6}"/>
              </a:ext>
            </a:extLst>
          </p:cNvPr>
          <p:cNvSpPr/>
          <p:nvPr/>
        </p:nvSpPr>
        <p:spPr>
          <a:xfrm>
            <a:off x="797734" y="3904341"/>
            <a:ext cx="5117733" cy="13073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6867DE6-06BC-4243-8310-8A429CE132AC}"/>
              </a:ext>
            </a:extLst>
          </p:cNvPr>
          <p:cNvSpPr/>
          <p:nvPr/>
        </p:nvSpPr>
        <p:spPr>
          <a:xfrm>
            <a:off x="6276534" y="3904341"/>
            <a:ext cx="5117733" cy="13073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="" xmlns:a16="http://schemas.microsoft.com/office/drawing/2014/main" id="{9AB3966B-0D5B-45C3-B45E-F6E288CB59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6526" y="1486328"/>
            <a:ext cx="5117730" cy="2418012"/>
          </a:xfrm>
        </p:spPr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D2936203-4C37-47E4-8BBA-CA89F06914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7728" y="1495282"/>
            <a:ext cx="5117731" cy="2417181"/>
          </a:xfrm>
          <a:ln>
            <a:noFill/>
          </a:ln>
        </p:spPr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C31DE06-E579-4B9E-A008-9457DFD8F2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6534" y="1459702"/>
            <a:ext cx="5117731" cy="245276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7AF9F6B-4E8A-40FB-8FED-3E96D26FD5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732" y="1459702"/>
            <a:ext cx="5117732" cy="2452761"/>
          </a:xfrm>
          <a:prstGeom prst="rect">
            <a:avLst/>
          </a:prstGeom>
        </p:spPr>
      </p:pic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C6EBC202-C994-4AE3-B304-388F5DBBBA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项目现状</a:t>
            </a:r>
          </a:p>
        </p:txBody>
      </p:sp>
      <p:sp>
        <p:nvSpPr>
          <p:cNvPr id="13" name="TextBox 1023">
            <a:extLst>
              <a:ext uri="{FF2B5EF4-FFF2-40B4-BE49-F238E27FC236}">
                <a16:creationId xmlns="" xmlns:a16="http://schemas.microsoft.com/office/drawing/2014/main" id="{9A3380B8-6B5B-43A2-B805-25A8D259D59D}"/>
              </a:ext>
            </a:extLst>
          </p:cNvPr>
          <p:cNvSpPr txBox="1"/>
          <p:nvPr/>
        </p:nvSpPr>
        <p:spPr>
          <a:xfrm>
            <a:off x="6828410" y="4375354"/>
            <a:ext cx="4013977" cy="110459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请输入一些文字描述，请输入一些文字描述，请输入一些文字描述，请输入一些文字描述，</a:t>
            </a: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</a:t>
            </a: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A2BED345-5F67-4DEA-9CA0-62F62D805E20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38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：郑康旺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：湖南科技学院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6029CA4-7D84-47FA-A515-1CDBA7B5B0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643" y="3346095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684329BD-A319-4F7D-B4F9-AB88AFAB83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22947" y="1654703"/>
            <a:ext cx="3617596" cy="2018575"/>
          </a:xfrm>
        </p:spPr>
      </p:sp>
      <p:sp>
        <p:nvSpPr>
          <p:cNvPr id="6" name="图片占位符 5">
            <a:extLst>
              <a:ext uri="{FF2B5EF4-FFF2-40B4-BE49-F238E27FC236}">
                <a16:creationId xmlns="" xmlns:a16="http://schemas.microsoft.com/office/drawing/2014/main" id="{FA56A994-7580-40EB-90E0-02FA47BFDE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05351" y="3698679"/>
            <a:ext cx="3617596" cy="2018576"/>
          </a:xfrm>
        </p:spPr>
      </p:sp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72437370-1C0D-41B2-BE62-D61F07689C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7756" y="1655950"/>
            <a:ext cx="3617595" cy="2018559"/>
          </a:xfrm>
        </p:spPr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6A13630-6526-4D7A-B27A-699A09330F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2949" y="1647057"/>
            <a:ext cx="3617596" cy="203509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0264049-E6DE-4B15-874D-51757C53840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353" y="3692282"/>
            <a:ext cx="3617596" cy="202497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A583DE7-3A46-4F86-9AC5-9574DDDDF2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757" y="1648305"/>
            <a:ext cx="3617596" cy="203509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CE5B3CD-E43B-4E6E-BEE4-695B36783E7D}"/>
              </a:ext>
            </a:extLst>
          </p:cNvPr>
          <p:cNvSpPr/>
          <p:nvPr/>
        </p:nvSpPr>
        <p:spPr>
          <a:xfrm>
            <a:off x="687757" y="3683404"/>
            <a:ext cx="3617596" cy="203508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124D450-9F2E-4811-A38E-80C5B089591F}"/>
              </a:ext>
            </a:extLst>
          </p:cNvPr>
          <p:cNvSpPr/>
          <p:nvPr/>
        </p:nvSpPr>
        <p:spPr>
          <a:xfrm>
            <a:off x="4305353" y="1655951"/>
            <a:ext cx="3617596" cy="203508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8CEA4B8-9D96-4475-9F43-D9C715B28C7C}"/>
              </a:ext>
            </a:extLst>
          </p:cNvPr>
          <p:cNvSpPr/>
          <p:nvPr/>
        </p:nvSpPr>
        <p:spPr>
          <a:xfrm>
            <a:off x="7922949" y="3683404"/>
            <a:ext cx="3617596" cy="203508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TextBox 1023">
            <a:extLst>
              <a:ext uri="{FF2B5EF4-FFF2-40B4-BE49-F238E27FC236}">
                <a16:creationId xmlns="" xmlns:a16="http://schemas.microsoft.com/office/drawing/2014/main" id="{DC17134F-1EE3-4764-AACF-0BE450FFEB0B}"/>
              </a:ext>
            </a:extLst>
          </p:cNvPr>
          <p:cNvSpPr txBox="1"/>
          <p:nvPr/>
        </p:nvSpPr>
        <p:spPr>
          <a:xfrm>
            <a:off x="1091130" y="4444212"/>
            <a:ext cx="2756558" cy="84035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请输入一些文字描述，请输入一些文字描述，请输入一些文字描述，请输入一些文字描述</a:t>
            </a:r>
          </a:p>
        </p:txBody>
      </p:sp>
      <p:sp>
        <p:nvSpPr>
          <p:cNvPr id="32" name="TextBox 1023">
            <a:extLst>
              <a:ext uri="{FF2B5EF4-FFF2-40B4-BE49-F238E27FC236}">
                <a16:creationId xmlns="" xmlns:a16="http://schemas.microsoft.com/office/drawing/2014/main" id="{7A00D423-0DB7-405F-8DFF-A77BCE7C9805}"/>
              </a:ext>
            </a:extLst>
          </p:cNvPr>
          <p:cNvSpPr txBox="1"/>
          <p:nvPr/>
        </p:nvSpPr>
        <p:spPr>
          <a:xfrm>
            <a:off x="4680032" y="2431120"/>
            <a:ext cx="2831937" cy="84035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请输入一些文字描述，请输入一些文字描述，请输入一些文字描述，请输入一些文字描述</a:t>
            </a:r>
          </a:p>
        </p:txBody>
      </p:sp>
      <p:sp>
        <p:nvSpPr>
          <p:cNvPr id="37" name="TextBox 1023">
            <a:extLst>
              <a:ext uri="{FF2B5EF4-FFF2-40B4-BE49-F238E27FC236}">
                <a16:creationId xmlns="" xmlns:a16="http://schemas.microsoft.com/office/drawing/2014/main" id="{2935C118-98E5-4779-9F1C-AE1649C40B90}"/>
              </a:ext>
            </a:extLst>
          </p:cNvPr>
          <p:cNvSpPr txBox="1"/>
          <p:nvPr/>
        </p:nvSpPr>
        <p:spPr>
          <a:xfrm>
            <a:off x="8342923" y="4444212"/>
            <a:ext cx="2831937" cy="84035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请输入一些文字描述，请输入一些文字描述，请输入一些文字描述，请输入一些文字描述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37A861B1-0307-45D5-80A0-7E5A275E4F87}"/>
              </a:ext>
            </a:extLst>
          </p:cNvPr>
          <p:cNvSpPr/>
          <p:nvPr/>
        </p:nvSpPr>
        <p:spPr>
          <a:xfrm>
            <a:off x="2283840" y="3975174"/>
            <a:ext cx="371139" cy="371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1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816522A-ACA5-4008-9C92-DEEE248F80B0}"/>
              </a:ext>
            </a:extLst>
          </p:cNvPr>
          <p:cNvSpPr/>
          <p:nvPr/>
        </p:nvSpPr>
        <p:spPr>
          <a:xfrm>
            <a:off x="5904080" y="1995372"/>
            <a:ext cx="371139" cy="371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2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67F82AA0-C2C4-44A3-B411-56D9C0DC988C}"/>
              </a:ext>
            </a:extLst>
          </p:cNvPr>
          <p:cNvSpPr/>
          <p:nvPr/>
        </p:nvSpPr>
        <p:spPr>
          <a:xfrm>
            <a:off x="9573323" y="3979621"/>
            <a:ext cx="371139" cy="3711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3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占位符 2">
            <a:extLst>
              <a:ext uri="{FF2B5EF4-FFF2-40B4-BE49-F238E27FC236}">
                <a16:creationId xmlns="" xmlns:a16="http://schemas.microsoft.com/office/drawing/2014/main" id="{93C717AD-CBAE-469E-908A-0088BC2D4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项目现状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423AAB9E-598A-4BB8-A2BB-482472C2A6F0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2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AD0B63D-37D8-4836-A97B-6BFFB854AD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项目现状</a:t>
            </a:r>
          </a:p>
        </p:txBody>
      </p:sp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555288EF-E621-4BE8-96A8-4DEFAF8AB22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80144" y="2176803"/>
            <a:ext cx="2239690" cy="2185078"/>
          </a:xfrm>
          <a:prstGeom prst="roundRect">
            <a:avLst>
              <a:gd name="adj" fmla="val 10855"/>
            </a:avLst>
          </a:prstGeom>
          <a:ln>
            <a:solidFill>
              <a:schemeClr val="accent2"/>
            </a:solidFill>
          </a:ln>
        </p:spPr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2320E85D-A8CF-44EF-90A9-EB332E0550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9968" y="2172584"/>
            <a:ext cx="2239689" cy="2185077"/>
          </a:xfrm>
          <a:prstGeom prst="roundRect">
            <a:avLst>
              <a:gd name="adj" fmla="val 11436"/>
            </a:avLst>
          </a:prstGeom>
          <a:ln>
            <a:solidFill>
              <a:schemeClr val="accent2"/>
            </a:solidFill>
          </a:ln>
        </p:spPr>
      </p:sp>
      <p:sp>
        <p:nvSpPr>
          <p:cNvPr id="6" name="图片占位符 5">
            <a:extLst>
              <a:ext uri="{FF2B5EF4-FFF2-40B4-BE49-F238E27FC236}">
                <a16:creationId xmlns="" xmlns:a16="http://schemas.microsoft.com/office/drawing/2014/main" id="{8C34DFFB-D1C4-46F8-82A4-188618CCC3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41991" y="2172583"/>
            <a:ext cx="2304915" cy="2185077"/>
          </a:xfrm>
          <a:prstGeom prst="roundRect">
            <a:avLst>
              <a:gd name="adj" fmla="val 10041"/>
            </a:avLst>
          </a:prstGeom>
          <a:ln>
            <a:solidFill>
              <a:schemeClr val="accent2"/>
            </a:solidFill>
          </a:ln>
        </p:spPr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296DCF37-6A59-4F71-96BE-C7B81459BD7C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30FE1D4-7D54-4EF4-9804-534C22FB0F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7020" y="2176804"/>
            <a:ext cx="2240475" cy="2185078"/>
          </a:xfrm>
          <a:prstGeom prst="roundRect">
            <a:avLst>
              <a:gd name="adj" fmla="val 10689"/>
            </a:avLst>
          </a:prstGeom>
          <a:ln>
            <a:solidFill>
              <a:schemeClr val="accent2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9C30B11-FC31-48C2-8EA0-FBF4A14621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7"/>
          <a:stretch/>
        </p:blipFill>
        <p:spPr>
          <a:xfrm>
            <a:off x="6364505" y="2176804"/>
            <a:ext cx="2240476" cy="2185078"/>
          </a:xfrm>
          <a:prstGeom prst="roundRect">
            <a:avLst>
              <a:gd name="adj" fmla="val 10689"/>
            </a:avLst>
          </a:prstGeom>
          <a:ln>
            <a:solidFill>
              <a:schemeClr val="accent2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1E0EFC8-720C-474B-B636-D470973C95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535" y="2176804"/>
            <a:ext cx="2240475" cy="2185078"/>
          </a:xfrm>
          <a:prstGeom prst="roundRect">
            <a:avLst>
              <a:gd name="adj" fmla="val 10689"/>
            </a:avLst>
          </a:prstGeom>
          <a:ln>
            <a:solidFill>
              <a:schemeClr val="accent2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48B976D-1C5C-4D59-8E02-4C47CC99DC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1991" y="2176804"/>
            <a:ext cx="2304915" cy="2185078"/>
          </a:xfrm>
          <a:prstGeom prst="roundRect">
            <a:avLst>
              <a:gd name="adj" fmla="val 10689"/>
            </a:avLst>
          </a:prstGeom>
          <a:ln>
            <a:solidFill>
              <a:schemeClr val="accent2"/>
            </a:solidFill>
          </a:ln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25DB80B-5DC4-4699-AA86-D8C8BC0BB9FA}"/>
              </a:ext>
            </a:extLst>
          </p:cNvPr>
          <p:cNvSpPr txBox="1"/>
          <p:nvPr/>
        </p:nvSpPr>
        <p:spPr>
          <a:xfrm>
            <a:off x="4080064" y="1488907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请根据以下图片输入简短文字介绍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A123BC3-9B95-4B5A-B057-615EB928290F}"/>
              </a:ext>
            </a:extLst>
          </p:cNvPr>
          <p:cNvGrpSpPr/>
          <p:nvPr/>
        </p:nvGrpSpPr>
        <p:grpSpPr>
          <a:xfrm>
            <a:off x="819074" y="4573577"/>
            <a:ext cx="2240475" cy="1192026"/>
            <a:chOff x="819074" y="4573577"/>
            <a:chExt cx="2240475" cy="1192026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8AE79AD9-B5F5-4569-920B-25321B63D42A}"/>
                </a:ext>
              </a:extLst>
            </p:cNvPr>
            <p:cNvSpPr txBox="1"/>
            <p:nvPr/>
          </p:nvSpPr>
          <p:spPr>
            <a:xfrm>
              <a:off x="1494682" y="457357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19" name="ïṧľîďè">
              <a:extLst>
                <a:ext uri="{FF2B5EF4-FFF2-40B4-BE49-F238E27FC236}">
                  <a16:creationId xmlns="" xmlns:a16="http://schemas.microsoft.com/office/drawing/2014/main" id="{6C62A158-ACD0-490D-B987-4A3084BBE7EF}"/>
                </a:ext>
              </a:extLst>
            </p:cNvPr>
            <p:cNvSpPr/>
            <p:nvPr/>
          </p:nvSpPr>
          <p:spPr>
            <a:xfrm>
              <a:off x="819074" y="4839232"/>
              <a:ext cx="2240475" cy="92637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</a:t>
              </a:r>
              <a:endParaRPr lang="zh-CN" altLang="en-US" sz="1600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3141640A-E386-4921-92CA-33A61D7962CE}"/>
                </a:ext>
              </a:extLst>
            </p:cNvPr>
            <p:cNvCxnSpPr/>
            <p:nvPr/>
          </p:nvCxnSpPr>
          <p:spPr>
            <a:xfrm>
              <a:off x="1497238" y="5765603"/>
              <a:ext cx="87205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1247D4F0-2724-404E-B250-D5FD395C810B}"/>
              </a:ext>
            </a:extLst>
          </p:cNvPr>
          <p:cNvGrpSpPr/>
          <p:nvPr/>
        </p:nvGrpSpPr>
        <p:grpSpPr>
          <a:xfrm>
            <a:off x="3587019" y="4573577"/>
            <a:ext cx="2240475" cy="1192026"/>
            <a:chOff x="819074" y="4573577"/>
            <a:chExt cx="2240475" cy="1192026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89140AB-1908-454B-BD88-6A484429B990}"/>
                </a:ext>
              </a:extLst>
            </p:cNvPr>
            <p:cNvSpPr txBox="1"/>
            <p:nvPr/>
          </p:nvSpPr>
          <p:spPr>
            <a:xfrm>
              <a:off x="1494682" y="457357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6" name="ïṧľîďè">
              <a:extLst>
                <a:ext uri="{FF2B5EF4-FFF2-40B4-BE49-F238E27FC236}">
                  <a16:creationId xmlns="" xmlns:a16="http://schemas.microsoft.com/office/drawing/2014/main" id="{CD206BE6-4E4C-424E-A3F6-6E4F50757433}"/>
                </a:ext>
              </a:extLst>
            </p:cNvPr>
            <p:cNvSpPr/>
            <p:nvPr/>
          </p:nvSpPr>
          <p:spPr>
            <a:xfrm>
              <a:off x="819074" y="4839232"/>
              <a:ext cx="2240475" cy="92637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</a:t>
              </a:r>
              <a:endParaRPr lang="zh-CN" altLang="en-US" sz="16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737EA65-14BE-4DE6-B85B-1E4CB4E14E4A}"/>
                </a:ext>
              </a:extLst>
            </p:cNvPr>
            <p:cNvCxnSpPr/>
            <p:nvPr/>
          </p:nvCxnSpPr>
          <p:spPr>
            <a:xfrm>
              <a:off x="1497238" y="5765603"/>
              <a:ext cx="87205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77252F04-942D-417C-801D-990BF1C7EEB7}"/>
              </a:ext>
            </a:extLst>
          </p:cNvPr>
          <p:cNvGrpSpPr/>
          <p:nvPr/>
        </p:nvGrpSpPr>
        <p:grpSpPr>
          <a:xfrm>
            <a:off x="6364506" y="4573577"/>
            <a:ext cx="2240475" cy="1192026"/>
            <a:chOff x="819074" y="4573577"/>
            <a:chExt cx="2240475" cy="1192026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01A0330F-0A1E-4D34-A8D7-791EADCB8DAD}"/>
                </a:ext>
              </a:extLst>
            </p:cNvPr>
            <p:cNvSpPr txBox="1"/>
            <p:nvPr/>
          </p:nvSpPr>
          <p:spPr>
            <a:xfrm>
              <a:off x="1494682" y="457357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30" name="ïṧľîďè">
              <a:extLst>
                <a:ext uri="{FF2B5EF4-FFF2-40B4-BE49-F238E27FC236}">
                  <a16:creationId xmlns="" xmlns:a16="http://schemas.microsoft.com/office/drawing/2014/main" id="{5737A909-1F5F-459C-A28E-5B9887D3B660}"/>
                </a:ext>
              </a:extLst>
            </p:cNvPr>
            <p:cNvSpPr/>
            <p:nvPr/>
          </p:nvSpPr>
          <p:spPr>
            <a:xfrm>
              <a:off x="819074" y="4839232"/>
              <a:ext cx="2240475" cy="92637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</a:t>
              </a:r>
              <a:endParaRPr lang="zh-CN" altLang="en-US" sz="1600" dirty="0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91D9B7D3-1E4F-4ACA-A9C2-BEEA1898B50B}"/>
                </a:ext>
              </a:extLst>
            </p:cNvPr>
            <p:cNvCxnSpPr/>
            <p:nvPr/>
          </p:nvCxnSpPr>
          <p:spPr>
            <a:xfrm>
              <a:off x="1497238" y="5765603"/>
              <a:ext cx="87205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FBF3206-557E-43E6-A7A7-9519D51F2DBC}"/>
              </a:ext>
            </a:extLst>
          </p:cNvPr>
          <p:cNvGrpSpPr/>
          <p:nvPr/>
        </p:nvGrpSpPr>
        <p:grpSpPr>
          <a:xfrm>
            <a:off x="9174210" y="4573577"/>
            <a:ext cx="2240475" cy="1192026"/>
            <a:chOff x="819074" y="4573577"/>
            <a:chExt cx="2240475" cy="1192026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EBE2F9EE-35E1-4011-84A0-EEF7C10B445A}"/>
                </a:ext>
              </a:extLst>
            </p:cNvPr>
            <p:cNvSpPr txBox="1"/>
            <p:nvPr/>
          </p:nvSpPr>
          <p:spPr>
            <a:xfrm>
              <a:off x="1494682" y="457357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34" name="ïṧľîďè">
              <a:extLst>
                <a:ext uri="{FF2B5EF4-FFF2-40B4-BE49-F238E27FC236}">
                  <a16:creationId xmlns="" xmlns:a16="http://schemas.microsoft.com/office/drawing/2014/main" id="{DCAAE246-0A61-408C-9F4B-6FD71B81837D}"/>
                </a:ext>
              </a:extLst>
            </p:cNvPr>
            <p:cNvSpPr/>
            <p:nvPr/>
          </p:nvSpPr>
          <p:spPr>
            <a:xfrm>
              <a:off x="819074" y="4839232"/>
              <a:ext cx="2240475" cy="92637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</a:t>
              </a:r>
              <a:endParaRPr lang="zh-CN" altLang="en-US" sz="1600" dirty="0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5C38A98-CD3B-48D1-A0D8-94D5028A2CD7}"/>
                </a:ext>
              </a:extLst>
            </p:cNvPr>
            <p:cNvCxnSpPr/>
            <p:nvPr/>
          </p:nvCxnSpPr>
          <p:spPr>
            <a:xfrm>
              <a:off x="1497238" y="5765603"/>
              <a:ext cx="87205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5EBA734-7E9F-4017-91B5-BD2C810C76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9535" y="2176803"/>
            <a:ext cx="2239689" cy="2185077"/>
          </a:xfrm>
          <a:prstGeom prst="roundRect">
            <a:avLst>
              <a:gd name="adj" fmla="val 9692"/>
            </a:avLst>
          </a:prstGeom>
          <a:ln>
            <a:solidFill>
              <a:schemeClr val="accent2"/>
            </a:solidFill>
          </a:ln>
        </p:spPr>
      </p:sp>
    </p:spTree>
    <p:extLst>
      <p:ext uri="{BB962C8B-B14F-4D97-AF65-F5344CB8AC3E}">
        <p14:creationId xmlns:p14="http://schemas.microsoft.com/office/powerpoint/2010/main" val="163690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项目现状</a:t>
            </a:r>
          </a:p>
        </p:txBody>
      </p:sp>
      <p:sp>
        <p:nvSpPr>
          <p:cNvPr id="5" name="íṧḻíďè">
            <a:extLst>
              <a:ext uri="{FF2B5EF4-FFF2-40B4-BE49-F238E27FC236}">
                <a16:creationId xmlns="" xmlns:a16="http://schemas.microsoft.com/office/drawing/2014/main" id="{250176E5-DB7A-431B-997F-2C046A0ABC37}"/>
              </a:ext>
            </a:extLst>
          </p:cNvPr>
          <p:cNvSpPr/>
          <p:nvPr/>
        </p:nvSpPr>
        <p:spPr>
          <a:xfrm>
            <a:off x="669926" y="3080920"/>
            <a:ext cx="2650318" cy="285314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íṣļiḋé">
            <a:extLst>
              <a:ext uri="{FF2B5EF4-FFF2-40B4-BE49-F238E27FC236}">
                <a16:creationId xmlns="" xmlns:a16="http://schemas.microsoft.com/office/drawing/2014/main" id="{A68392CE-B976-454C-8E41-638CF5CCC121}"/>
              </a:ext>
            </a:extLst>
          </p:cNvPr>
          <p:cNvSpPr txBox="1"/>
          <p:nvPr/>
        </p:nvSpPr>
        <p:spPr bwMode="auto">
          <a:xfrm>
            <a:off x="903566" y="3793421"/>
            <a:ext cx="2189388" cy="44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科院水塔</a:t>
            </a:r>
          </a:p>
        </p:txBody>
      </p:sp>
      <p:sp>
        <p:nvSpPr>
          <p:cNvPr id="8" name="iśľíďe">
            <a:extLst>
              <a:ext uri="{FF2B5EF4-FFF2-40B4-BE49-F238E27FC236}">
                <a16:creationId xmlns="" xmlns:a16="http://schemas.microsoft.com/office/drawing/2014/main" id="{CC9C89FA-FFEE-49EF-B475-F89CB8828F34}"/>
              </a:ext>
            </a:extLst>
          </p:cNvPr>
          <p:cNvSpPr/>
          <p:nvPr/>
        </p:nvSpPr>
        <p:spPr bwMode="auto">
          <a:xfrm>
            <a:off x="669926" y="4216534"/>
            <a:ext cx="2650317" cy="127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3EC3AE5E-6FC2-4765-9F12-ADD0FA43FEE2}"/>
              </a:ext>
            </a:extLst>
          </p:cNvPr>
          <p:cNvCxnSpPr/>
          <p:nvPr/>
        </p:nvCxnSpPr>
        <p:spPr>
          <a:xfrm>
            <a:off x="1546398" y="5712125"/>
            <a:ext cx="897373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íṧḻíďè">
            <a:extLst>
              <a:ext uri="{FF2B5EF4-FFF2-40B4-BE49-F238E27FC236}">
                <a16:creationId xmlns="" xmlns:a16="http://schemas.microsoft.com/office/drawing/2014/main" id="{BDF61D1E-6F54-43CC-8015-B61E982E0A2A}"/>
              </a:ext>
            </a:extLst>
          </p:cNvPr>
          <p:cNvSpPr/>
          <p:nvPr/>
        </p:nvSpPr>
        <p:spPr>
          <a:xfrm>
            <a:off x="6135697" y="3080920"/>
            <a:ext cx="2650318" cy="285314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42" name="íṣļiḋé">
            <a:extLst>
              <a:ext uri="{FF2B5EF4-FFF2-40B4-BE49-F238E27FC236}">
                <a16:creationId xmlns="" xmlns:a16="http://schemas.microsoft.com/office/drawing/2014/main" id="{9611C3BB-DC0C-4868-BFF5-EA289B66953E}"/>
              </a:ext>
            </a:extLst>
          </p:cNvPr>
          <p:cNvSpPr txBox="1"/>
          <p:nvPr/>
        </p:nvSpPr>
        <p:spPr bwMode="auto">
          <a:xfrm>
            <a:off x="6414607" y="3793420"/>
            <a:ext cx="2189388" cy="44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综合楼顶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64981C62-C06A-462D-94E8-AF72D2EBF984}"/>
              </a:ext>
            </a:extLst>
          </p:cNvPr>
          <p:cNvCxnSpPr/>
          <p:nvPr/>
        </p:nvCxnSpPr>
        <p:spPr>
          <a:xfrm>
            <a:off x="7012169" y="5712125"/>
            <a:ext cx="897373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íṧḻíďè">
            <a:extLst>
              <a:ext uri="{FF2B5EF4-FFF2-40B4-BE49-F238E27FC236}">
                <a16:creationId xmlns="" xmlns:a16="http://schemas.microsoft.com/office/drawing/2014/main" id="{F0EBDEEF-CE5C-443D-80AC-B47E7531CAD3}"/>
              </a:ext>
            </a:extLst>
          </p:cNvPr>
          <p:cNvSpPr/>
          <p:nvPr/>
        </p:nvSpPr>
        <p:spPr>
          <a:xfrm>
            <a:off x="3402811" y="3080920"/>
            <a:ext cx="2650318" cy="285314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36" name="íṣļiḋé">
            <a:extLst>
              <a:ext uri="{FF2B5EF4-FFF2-40B4-BE49-F238E27FC236}">
                <a16:creationId xmlns="" xmlns:a16="http://schemas.microsoft.com/office/drawing/2014/main" id="{377894A8-05B3-4301-AB5E-78BB20C00FCD}"/>
              </a:ext>
            </a:extLst>
          </p:cNvPr>
          <p:cNvSpPr txBox="1"/>
          <p:nvPr/>
        </p:nvSpPr>
        <p:spPr bwMode="auto">
          <a:xfrm>
            <a:off x="3630712" y="3793420"/>
            <a:ext cx="2189388" cy="44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松原食堂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D891EB5B-4486-4DBE-90F4-74FEB919F83B}"/>
              </a:ext>
            </a:extLst>
          </p:cNvPr>
          <p:cNvCxnSpPr/>
          <p:nvPr/>
        </p:nvCxnSpPr>
        <p:spPr>
          <a:xfrm>
            <a:off x="4279283" y="5712125"/>
            <a:ext cx="897373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íṧḻíďè">
            <a:extLst>
              <a:ext uri="{FF2B5EF4-FFF2-40B4-BE49-F238E27FC236}">
                <a16:creationId xmlns="" xmlns:a16="http://schemas.microsoft.com/office/drawing/2014/main" id="{BFEA1CDB-6EFD-49AC-8974-B5E4067D14B5}"/>
              </a:ext>
            </a:extLst>
          </p:cNvPr>
          <p:cNvSpPr/>
          <p:nvPr/>
        </p:nvSpPr>
        <p:spPr>
          <a:xfrm>
            <a:off x="8868582" y="3080920"/>
            <a:ext cx="2650318" cy="285314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30" name="íṣļiḋé">
            <a:extLst>
              <a:ext uri="{FF2B5EF4-FFF2-40B4-BE49-F238E27FC236}">
                <a16:creationId xmlns="" xmlns:a16="http://schemas.microsoft.com/office/drawing/2014/main" id="{38CDC9A4-5B0C-4E5D-8C4E-47CE542F1E47}"/>
              </a:ext>
            </a:extLst>
          </p:cNvPr>
          <p:cNvSpPr txBox="1"/>
          <p:nvPr/>
        </p:nvSpPr>
        <p:spPr bwMode="auto">
          <a:xfrm>
            <a:off x="9099046" y="3793420"/>
            <a:ext cx="2189388" cy="44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零陵古城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F8251F85-F497-4C68-B4A7-24F5A2EE42D2}"/>
              </a:ext>
            </a:extLst>
          </p:cNvPr>
          <p:cNvCxnSpPr/>
          <p:nvPr/>
        </p:nvCxnSpPr>
        <p:spPr>
          <a:xfrm>
            <a:off x="9745054" y="5712125"/>
            <a:ext cx="897373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7E60D108-80CB-4A8E-A24B-E294A00325B8}"/>
              </a:ext>
            </a:extLst>
          </p:cNvPr>
          <p:cNvCxnSpPr/>
          <p:nvPr/>
        </p:nvCxnSpPr>
        <p:spPr>
          <a:xfrm>
            <a:off x="8270778" y="1673202"/>
            <a:ext cx="127671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1BEC9974-B1B9-48CC-9693-15C3DCFE8A3B}"/>
              </a:ext>
            </a:extLst>
          </p:cNvPr>
          <p:cNvCxnSpPr/>
          <p:nvPr/>
        </p:nvCxnSpPr>
        <p:spPr>
          <a:xfrm>
            <a:off x="2631906" y="1673202"/>
            <a:ext cx="127671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śľíďe">
            <a:extLst>
              <a:ext uri="{FF2B5EF4-FFF2-40B4-BE49-F238E27FC236}">
                <a16:creationId xmlns="" xmlns:a16="http://schemas.microsoft.com/office/drawing/2014/main" id="{169B1468-529D-420D-B1C9-943B24F159FC}"/>
              </a:ext>
            </a:extLst>
          </p:cNvPr>
          <p:cNvSpPr/>
          <p:nvPr/>
        </p:nvSpPr>
        <p:spPr bwMode="auto">
          <a:xfrm>
            <a:off x="3402812" y="4216534"/>
            <a:ext cx="2650317" cy="127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iśľíďe">
            <a:extLst>
              <a:ext uri="{FF2B5EF4-FFF2-40B4-BE49-F238E27FC236}">
                <a16:creationId xmlns="" xmlns:a16="http://schemas.microsoft.com/office/drawing/2014/main" id="{7D485BFF-EF11-416C-90E4-06AD14F79869}"/>
              </a:ext>
            </a:extLst>
          </p:cNvPr>
          <p:cNvSpPr/>
          <p:nvPr/>
        </p:nvSpPr>
        <p:spPr bwMode="auto">
          <a:xfrm>
            <a:off x="6134051" y="4216534"/>
            <a:ext cx="2650317" cy="127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3" name="iśľíďe">
            <a:extLst>
              <a:ext uri="{FF2B5EF4-FFF2-40B4-BE49-F238E27FC236}">
                <a16:creationId xmlns="" xmlns:a16="http://schemas.microsoft.com/office/drawing/2014/main" id="{DE5A066E-D8F3-4289-899B-75ED8B3A7BF0}"/>
              </a:ext>
            </a:extLst>
          </p:cNvPr>
          <p:cNvSpPr/>
          <p:nvPr/>
        </p:nvSpPr>
        <p:spPr bwMode="auto">
          <a:xfrm>
            <a:off x="8865290" y="4216534"/>
            <a:ext cx="2650317" cy="127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DE583309-DA70-400A-999B-8FD853D8F2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17848" y="2409009"/>
            <a:ext cx="1273646" cy="1273646"/>
          </a:xfrm>
          <a:prstGeom prst="ellipse">
            <a:avLst/>
          </a:prstGeom>
          <a:ln w="50800">
            <a:solidFill>
              <a:schemeClr val="bg1"/>
            </a:solidFill>
          </a:ln>
        </p:spPr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ADE7233B-59DB-4679-A7D6-FA77C13A39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47643" y="2409009"/>
            <a:ext cx="1273646" cy="1273646"/>
          </a:xfrm>
          <a:prstGeom prst="ellipse">
            <a:avLst/>
          </a:prstGeom>
          <a:ln w="50800">
            <a:solidFill>
              <a:schemeClr val="bg1"/>
            </a:solidFill>
          </a:ln>
        </p:spPr>
      </p:sp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64C410C9-3183-4755-AA53-FBCCC6168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88054" y="2409009"/>
            <a:ext cx="1273646" cy="1273646"/>
          </a:xfrm>
          <a:prstGeom prst="ellipse">
            <a:avLst/>
          </a:prstGeom>
          <a:ln w="50800">
            <a:solidFill>
              <a:schemeClr val="bg1"/>
            </a:solidFill>
          </a:ln>
        </p:spPr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14F432E5-78DD-433D-9E3F-561D563B8D9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58260" y="2409009"/>
            <a:ext cx="1273646" cy="1273646"/>
          </a:xfrm>
          <a:prstGeom prst="ellipse">
            <a:avLst/>
          </a:prstGeom>
          <a:ln w="50800">
            <a:solidFill>
              <a:schemeClr val="bg1"/>
            </a:solidFill>
          </a:ln>
        </p:spPr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B6820973-29FF-4CF2-A633-CC58D08563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6"/>
          <a:stretch/>
        </p:blipFill>
        <p:spPr>
          <a:xfrm>
            <a:off x="1358259" y="2409007"/>
            <a:ext cx="1273649" cy="1273648"/>
          </a:xfrm>
          <a:custGeom>
            <a:avLst/>
            <a:gdLst>
              <a:gd name="connsiteX0" fmla="*/ 636824 w 1273649"/>
              <a:gd name="connsiteY0" fmla="*/ 0 h 1273648"/>
              <a:gd name="connsiteX1" fmla="*/ 1273649 w 1273649"/>
              <a:gd name="connsiteY1" fmla="*/ 636824 h 1273648"/>
              <a:gd name="connsiteX2" fmla="*/ 636824 w 1273649"/>
              <a:gd name="connsiteY2" fmla="*/ 1273648 h 1273648"/>
              <a:gd name="connsiteX3" fmla="*/ 0 w 1273649"/>
              <a:gd name="connsiteY3" fmla="*/ 636824 h 1273648"/>
              <a:gd name="connsiteX4" fmla="*/ 636824 w 1273649"/>
              <a:gd name="connsiteY4" fmla="*/ 0 h 127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9" h="1273648">
                <a:moveTo>
                  <a:pt x="636824" y="0"/>
                </a:moveTo>
                <a:cubicBezTo>
                  <a:pt x="988532" y="0"/>
                  <a:pt x="1273649" y="285116"/>
                  <a:pt x="1273649" y="636824"/>
                </a:cubicBezTo>
                <a:cubicBezTo>
                  <a:pt x="1273649" y="988532"/>
                  <a:pt x="988532" y="1273648"/>
                  <a:pt x="636824" y="1273648"/>
                </a:cubicBezTo>
                <a:cubicBezTo>
                  <a:pt x="285116" y="1273648"/>
                  <a:pt x="0" y="988532"/>
                  <a:pt x="0" y="636824"/>
                </a:cubicBezTo>
                <a:cubicBezTo>
                  <a:pt x="0" y="285116"/>
                  <a:pt x="285116" y="0"/>
                  <a:pt x="636824" y="0"/>
                </a:cubicBezTo>
                <a:close/>
              </a:path>
            </a:pathLst>
          </a:custGeom>
          <a:ln w="50800">
            <a:solidFill>
              <a:schemeClr val="bg1"/>
            </a:solidFill>
          </a:ln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C0734008-DFEB-4691-B3EE-CF67F0A86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7491" y="2409007"/>
            <a:ext cx="1273648" cy="1273648"/>
          </a:xfrm>
          <a:custGeom>
            <a:avLst/>
            <a:gdLst>
              <a:gd name="connsiteX0" fmla="*/ 636824 w 1273649"/>
              <a:gd name="connsiteY0" fmla="*/ 0 h 1273648"/>
              <a:gd name="connsiteX1" fmla="*/ 1273649 w 1273649"/>
              <a:gd name="connsiteY1" fmla="*/ 636824 h 1273648"/>
              <a:gd name="connsiteX2" fmla="*/ 636824 w 1273649"/>
              <a:gd name="connsiteY2" fmla="*/ 1273648 h 1273648"/>
              <a:gd name="connsiteX3" fmla="*/ 0 w 1273649"/>
              <a:gd name="connsiteY3" fmla="*/ 636824 h 1273648"/>
              <a:gd name="connsiteX4" fmla="*/ 636824 w 1273649"/>
              <a:gd name="connsiteY4" fmla="*/ 0 h 127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9" h="1273648">
                <a:moveTo>
                  <a:pt x="636824" y="0"/>
                </a:moveTo>
                <a:cubicBezTo>
                  <a:pt x="988532" y="0"/>
                  <a:pt x="1273649" y="285116"/>
                  <a:pt x="1273649" y="636824"/>
                </a:cubicBezTo>
                <a:cubicBezTo>
                  <a:pt x="1273649" y="988532"/>
                  <a:pt x="988532" y="1273648"/>
                  <a:pt x="636824" y="1273648"/>
                </a:cubicBezTo>
                <a:cubicBezTo>
                  <a:pt x="285116" y="1273648"/>
                  <a:pt x="0" y="988532"/>
                  <a:pt x="0" y="636824"/>
                </a:cubicBezTo>
                <a:cubicBezTo>
                  <a:pt x="0" y="285116"/>
                  <a:pt x="285116" y="0"/>
                  <a:pt x="636824" y="0"/>
                </a:cubicBezTo>
                <a:close/>
              </a:path>
            </a:pathLst>
          </a:custGeom>
          <a:ln w="50800">
            <a:solidFill>
              <a:schemeClr val="bg1"/>
            </a:solidFill>
          </a:ln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AA08FDAB-6B11-407F-AF65-EBB60F0896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8004" y="2409007"/>
            <a:ext cx="1273648" cy="1273648"/>
          </a:xfrm>
          <a:custGeom>
            <a:avLst/>
            <a:gdLst>
              <a:gd name="connsiteX0" fmla="*/ 636824 w 1273649"/>
              <a:gd name="connsiteY0" fmla="*/ 0 h 1273648"/>
              <a:gd name="connsiteX1" fmla="*/ 1273649 w 1273649"/>
              <a:gd name="connsiteY1" fmla="*/ 636824 h 1273648"/>
              <a:gd name="connsiteX2" fmla="*/ 636824 w 1273649"/>
              <a:gd name="connsiteY2" fmla="*/ 1273648 h 1273648"/>
              <a:gd name="connsiteX3" fmla="*/ 0 w 1273649"/>
              <a:gd name="connsiteY3" fmla="*/ 636824 h 1273648"/>
              <a:gd name="connsiteX4" fmla="*/ 636824 w 1273649"/>
              <a:gd name="connsiteY4" fmla="*/ 0 h 127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9" h="1273648">
                <a:moveTo>
                  <a:pt x="636824" y="0"/>
                </a:moveTo>
                <a:cubicBezTo>
                  <a:pt x="988532" y="0"/>
                  <a:pt x="1273649" y="285116"/>
                  <a:pt x="1273649" y="636824"/>
                </a:cubicBezTo>
                <a:cubicBezTo>
                  <a:pt x="1273649" y="988532"/>
                  <a:pt x="988532" y="1273648"/>
                  <a:pt x="636824" y="1273648"/>
                </a:cubicBezTo>
                <a:cubicBezTo>
                  <a:pt x="285116" y="1273648"/>
                  <a:pt x="0" y="988532"/>
                  <a:pt x="0" y="636824"/>
                </a:cubicBezTo>
                <a:cubicBezTo>
                  <a:pt x="0" y="285116"/>
                  <a:pt x="285116" y="0"/>
                  <a:pt x="636824" y="0"/>
                </a:cubicBezTo>
                <a:close/>
              </a:path>
            </a:pathLst>
          </a:custGeom>
          <a:ln w="50800">
            <a:solidFill>
              <a:schemeClr val="bg1"/>
            </a:solidFill>
          </a:ln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D4B7FD05-CB55-486D-ABE6-26579DD31F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7748" y="2409007"/>
            <a:ext cx="1273648" cy="1273648"/>
          </a:xfrm>
          <a:custGeom>
            <a:avLst/>
            <a:gdLst>
              <a:gd name="connsiteX0" fmla="*/ 636824 w 1273649"/>
              <a:gd name="connsiteY0" fmla="*/ 0 h 1273648"/>
              <a:gd name="connsiteX1" fmla="*/ 1273649 w 1273649"/>
              <a:gd name="connsiteY1" fmla="*/ 636824 h 1273648"/>
              <a:gd name="connsiteX2" fmla="*/ 636824 w 1273649"/>
              <a:gd name="connsiteY2" fmla="*/ 1273648 h 1273648"/>
              <a:gd name="connsiteX3" fmla="*/ 0 w 1273649"/>
              <a:gd name="connsiteY3" fmla="*/ 636824 h 1273648"/>
              <a:gd name="connsiteX4" fmla="*/ 636824 w 1273649"/>
              <a:gd name="connsiteY4" fmla="*/ 0 h 127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9" h="1273648">
                <a:moveTo>
                  <a:pt x="636824" y="0"/>
                </a:moveTo>
                <a:cubicBezTo>
                  <a:pt x="988532" y="0"/>
                  <a:pt x="1273649" y="285116"/>
                  <a:pt x="1273649" y="636824"/>
                </a:cubicBezTo>
                <a:cubicBezTo>
                  <a:pt x="1273649" y="988532"/>
                  <a:pt x="988532" y="1273648"/>
                  <a:pt x="636824" y="1273648"/>
                </a:cubicBezTo>
                <a:cubicBezTo>
                  <a:pt x="285116" y="1273648"/>
                  <a:pt x="0" y="988532"/>
                  <a:pt x="0" y="636824"/>
                </a:cubicBezTo>
                <a:cubicBezTo>
                  <a:pt x="0" y="285116"/>
                  <a:pt x="285116" y="0"/>
                  <a:pt x="636824" y="0"/>
                </a:cubicBezTo>
                <a:close/>
              </a:path>
            </a:pathLst>
          </a:custGeom>
          <a:ln w="50800">
            <a:solidFill>
              <a:schemeClr val="bg1"/>
            </a:solidFill>
          </a:ln>
        </p:spPr>
      </p:pic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FB141ACE-2D28-4402-8AA7-AF4D7265769F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49D350F-5DDE-4CFE-86B0-4E4F6A2E1FF0}"/>
              </a:ext>
            </a:extLst>
          </p:cNvPr>
          <p:cNvSpPr txBox="1"/>
          <p:nvPr/>
        </p:nvSpPr>
        <p:spPr>
          <a:xfrm>
            <a:off x="4080064" y="1488907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请根据以下图片输入简短文字介绍</a:t>
            </a:r>
          </a:p>
        </p:txBody>
      </p:sp>
    </p:spTree>
    <p:extLst>
      <p:ext uri="{BB962C8B-B14F-4D97-AF65-F5344CB8AC3E}">
        <p14:creationId xmlns:p14="http://schemas.microsoft.com/office/powerpoint/2010/main" val="141186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19D9FBE9-DB66-476A-87E4-9FF2A50925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0399" y="1195471"/>
            <a:ext cx="4856513" cy="4938627"/>
          </a:xfrm>
        </p:spPr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4FDD6F3-45BC-4FE7-BD0E-F7D63A9B06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1" y="1195472"/>
            <a:ext cx="4856529" cy="4938628"/>
          </a:xfrm>
          <a:custGeom>
            <a:avLst/>
            <a:gdLst>
              <a:gd name="connsiteX0" fmla="*/ 0 w 4856529"/>
              <a:gd name="connsiteY0" fmla="*/ 0 h 4938628"/>
              <a:gd name="connsiteX1" fmla="*/ 4856529 w 4856529"/>
              <a:gd name="connsiteY1" fmla="*/ 0 h 4938628"/>
              <a:gd name="connsiteX2" fmla="*/ 4856529 w 4856529"/>
              <a:gd name="connsiteY2" fmla="*/ 4938628 h 4938628"/>
              <a:gd name="connsiteX3" fmla="*/ 0 w 4856529"/>
              <a:gd name="connsiteY3" fmla="*/ 4938628 h 49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6529" h="4938628">
                <a:moveTo>
                  <a:pt x="0" y="0"/>
                </a:moveTo>
                <a:lnTo>
                  <a:pt x="4856529" y="0"/>
                </a:lnTo>
                <a:lnTo>
                  <a:pt x="4856529" y="4938628"/>
                </a:lnTo>
                <a:lnTo>
                  <a:pt x="0" y="4938628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3" y="473252"/>
            <a:ext cx="2138439" cy="424732"/>
          </a:xfrm>
        </p:spPr>
        <p:txBody>
          <a:bodyPr/>
          <a:lstStyle/>
          <a:p>
            <a:r>
              <a:rPr lang="zh-CN" altLang="en-US" dirty="0"/>
              <a:t>研究方法规划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B926B1CE-099E-4B84-AF10-83100EADE603}"/>
              </a:ext>
            </a:extLst>
          </p:cNvPr>
          <p:cNvCxnSpPr/>
          <p:nvPr/>
        </p:nvCxnSpPr>
        <p:spPr>
          <a:xfrm>
            <a:off x="6035988" y="1195472"/>
            <a:ext cx="0" cy="49386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îṥļïḓé">
            <a:extLst>
              <a:ext uri="{FF2B5EF4-FFF2-40B4-BE49-F238E27FC236}">
                <a16:creationId xmlns="" xmlns:a16="http://schemas.microsoft.com/office/drawing/2014/main" id="{001F0226-61CC-4641-AE61-6A96ABE20B8F}"/>
              </a:ext>
            </a:extLst>
          </p:cNvPr>
          <p:cNvSpPr/>
          <p:nvPr/>
        </p:nvSpPr>
        <p:spPr bwMode="auto">
          <a:xfrm>
            <a:off x="7017162" y="1578717"/>
            <a:ext cx="4412835" cy="553858"/>
          </a:xfrm>
          <a:custGeom>
            <a:avLst/>
            <a:gdLst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  <a:gd name="connsiteX0" fmla="*/ 7017163 w 11429998"/>
              <a:gd name="connsiteY0" fmla="*/ 1615864 h 2169722"/>
              <a:gd name="connsiteX1" fmla="*/ 0 w 11429998"/>
              <a:gd name="connsiteY1" fmla="*/ 0 h 2169722"/>
              <a:gd name="connsiteX2" fmla="*/ 11429998 w 11429998"/>
              <a:gd name="connsiteY2" fmla="*/ 1615864 h 2169722"/>
              <a:gd name="connsiteX3" fmla="*/ 11429998 w 11429998"/>
              <a:gd name="connsiteY3" fmla="*/ 2169722 h 2169722"/>
              <a:gd name="connsiteX4" fmla="*/ 7017163 w 11429998"/>
              <a:gd name="connsiteY4" fmla="*/ 2169722 h 2169722"/>
              <a:gd name="connsiteX5" fmla="*/ 7017163 w 11429998"/>
              <a:gd name="connsiteY5" fmla="*/ 1615864 h 2169722"/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835" h="553858">
                <a:moveTo>
                  <a:pt x="0" y="0"/>
                </a:moveTo>
                <a:lnTo>
                  <a:pt x="4412835" y="0"/>
                </a:lnTo>
                <a:lnTo>
                  <a:pt x="4412835" y="553858"/>
                </a:lnTo>
                <a:lnTo>
                  <a:pt x="0" y="5538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</a:t>
            </a:r>
            <a:endParaRPr lang="en-US" altLang="zh-CN" sz="1600" dirty="0"/>
          </a:p>
        </p:txBody>
      </p:sp>
      <p:sp>
        <p:nvSpPr>
          <p:cNvPr id="7" name="iŝļiḍé">
            <a:extLst>
              <a:ext uri="{FF2B5EF4-FFF2-40B4-BE49-F238E27FC236}">
                <a16:creationId xmlns="" xmlns:a16="http://schemas.microsoft.com/office/drawing/2014/main" id="{6195310D-776E-481B-871A-097490D4519E}"/>
              </a:ext>
            </a:extLst>
          </p:cNvPr>
          <p:cNvSpPr/>
          <p:nvPr/>
        </p:nvSpPr>
        <p:spPr bwMode="auto">
          <a:xfrm>
            <a:off x="6410915" y="1615865"/>
            <a:ext cx="553860" cy="553858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îṧļîḍe">
            <a:extLst>
              <a:ext uri="{FF2B5EF4-FFF2-40B4-BE49-F238E27FC236}">
                <a16:creationId xmlns="" xmlns:a16="http://schemas.microsoft.com/office/drawing/2014/main" id="{42863BD4-ECCB-4522-842A-169263095814}"/>
              </a:ext>
            </a:extLst>
          </p:cNvPr>
          <p:cNvSpPr/>
          <p:nvPr/>
        </p:nvSpPr>
        <p:spPr bwMode="auto">
          <a:xfrm>
            <a:off x="6410915" y="2819405"/>
            <a:ext cx="553860" cy="553858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isḻiḓe">
            <a:extLst>
              <a:ext uri="{FF2B5EF4-FFF2-40B4-BE49-F238E27FC236}">
                <a16:creationId xmlns="" xmlns:a16="http://schemas.microsoft.com/office/drawing/2014/main" id="{203E3392-1FD9-4CFF-B98B-AEA17DC3FF0E}"/>
              </a:ext>
            </a:extLst>
          </p:cNvPr>
          <p:cNvSpPr/>
          <p:nvPr/>
        </p:nvSpPr>
        <p:spPr bwMode="auto">
          <a:xfrm>
            <a:off x="6410915" y="4022946"/>
            <a:ext cx="553860" cy="553858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isľïḍê">
            <a:extLst>
              <a:ext uri="{FF2B5EF4-FFF2-40B4-BE49-F238E27FC236}">
                <a16:creationId xmlns="" xmlns:a16="http://schemas.microsoft.com/office/drawing/2014/main" id="{DD9B72E4-053D-47E9-BC37-18AFE8BEDCEB}"/>
              </a:ext>
            </a:extLst>
          </p:cNvPr>
          <p:cNvSpPr/>
          <p:nvPr/>
        </p:nvSpPr>
        <p:spPr bwMode="auto">
          <a:xfrm>
            <a:off x="6410915" y="5226486"/>
            <a:ext cx="553860" cy="553858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îṧlïḍê">
            <a:extLst>
              <a:ext uri="{FF2B5EF4-FFF2-40B4-BE49-F238E27FC236}">
                <a16:creationId xmlns="" xmlns:a16="http://schemas.microsoft.com/office/drawing/2014/main" id="{CF458929-DB4D-4934-93B3-DC925F1AFB75}"/>
              </a:ext>
            </a:extLst>
          </p:cNvPr>
          <p:cNvGrpSpPr/>
          <p:nvPr/>
        </p:nvGrpSpPr>
        <p:grpSpPr>
          <a:xfrm>
            <a:off x="660401" y="2572895"/>
            <a:ext cx="4856528" cy="1415963"/>
            <a:chOff x="669925" y="2523977"/>
            <a:chExt cx="4936224" cy="1439199"/>
          </a:xfrm>
          <a:solidFill>
            <a:schemeClr val="accent2"/>
          </a:solidFill>
        </p:grpSpPr>
        <p:sp>
          <p:nvSpPr>
            <p:cNvPr id="15" name="í$ļíďé">
              <a:extLst>
                <a:ext uri="{FF2B5EF4-FFF2-40B4-BE49-F238E27FC236}">
                  <a16:creationId xmlns="" xmlns:a16="http://schemas.microsoft.com/office/drawing/2014/main" id="{7932827E-1598-413C-9D09-5802EF5AA1AC}"/>
                </a:ext>
              </a:extLst>
            </p:cNvPr>
            <p:cNvSpPr/>
            <p:nvPr/>
          </p:nvSpPr>
          <p:spPr bwMode="auto">
            <a:xfrm>
              <a:off x="669925" y="2523977"/>
              <a:ext cx="4936224" cy="14391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6" name="i$1íďè">
              <a:extLst>
                <a:ext uri="{FF2B5EF4-FFF2-40B4-BE49-F238E27FC236}">
                  <a16:creationId xmlns="" xmlns:a16="http://schemas.microsoft.com/office/drawing/2014/main" id="{B320DBA9-4D22-4AEA-BE7C-771863C5A21E}"/>
                </a:ext>
              </a:extLst>
            </p:cNvPr>
            <p:cNvSpPr/>
            <p:nvPr/>
          </p:nvSpPr>
          <p:spPr>
            <a:xfrm>
              <a:off x="669925" y="3159590"/>
              <a:ext cx="4936223" cy="65083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90000" anchor="t" anchorCtr="0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请输入一些简易文字描述，请输入一些简易文字描述，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请输入一些简易文字描述，请输入一些简易文字描述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îşľíďe">
              <a:extLst>
                <a:ext uri="{FF2B5EF4-FFF2-40B4-BE49-F238E27FC236}">
                  <a16:creationId xmlns="" xmlns:a16="http://schemas.microsoft.com/office/drawing/2014/main" id="{DB13396E-3321-4354-9D9B-8DFDD236A4C8}"/>
                </a:ext>
              </a:extLst>
            </p:cNvPr>
            <p:cNvSpPr txBox="1"/>
            <p:nvPr/>
          </p:nvSpPr>
          <p:spPr bwMode="auto">
            <a:xfrm>
              <a:off x="669926" y="2619001"/>
              <a:ext cx="4936222" cy="540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îṥļïḓé">
            <a:extLst>
              <a:ext uri="{FF2B5EF4-FFF2-40B4-BE49-F238E27FC236}">
                <a16:creationId xmlns="" xmlns:a16="http://schemas.microsoft.com/office/drawing/2014/main" id="{1915F958-386C-4BBD-AF52-273EA9B1B0B1}"/>
              </a:ext>
            </a:extLst>
          </p:cNvPr>
          <p:cNvSpPr/>
          <p:nvPr/>
        </p:nvSpPr>
        <p:spPr bwMode="auto">
          <a:xfrm>
            <a:off x="7017162" y="2819405"/>
            <a:ext cx="4412835" cy="553858"/>
          </a:xfrm>
          <a:custGeom>
            <a:avLst/>
            <a:gdLst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  <a:gd name="connsiteX0" fmla="*/ 7017163 w 11429998"/>
              <a:gd name="connsiteY0" fmla="*/ 1615864 h 2169722"/>
              <a:gd name="connsiteX1" fmla="*/ 0 w 11429998"/>
              <a:gd name="connsiteY1" fmla="*/ 0 h 2169722"/>
              <a:gd name="connsiteX2" fmla="*/ 11429998 w 11429998"/>
              <a:gd name="connsiteY2" fmla="*/ 1615864 h 2169722"/>
              <a:gd name="connsiteX3" fmla="*/ 11429998 w 11429998"/>
              <a:gd name="connsiteY3" fmla="*/ 2169722 h 2169722"/>
              <a:gd name="connsiteX4" fmla="*/ 7017163 w 11429998"/>
              <a:gd name="connsiteY4" fmla="*/ 2169722 h 2169722"/>
              <a:gd name="connsiteX5" fmla="*/ 7017163 w 11429998"/>
              <a:gd name="connsiteY5" fmla="*/ 1615864 h 2169722"/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835" h="553858">
                <a:moveTo>
                  <a:pt x="0" y="0"/>
                </a:moveTo>
                <a:lnTo>
                  <a:pt x="4412835" y="0"/>
                </a:lnTo>
                <a:lnTo>
                  <a:pt x="4412835" y="553858"/>
                </a:lnTo>
                <a:lnTo>
                  <a:pt x="0" y="5538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</a:t>
            </a:r>
            <a:endParaRPr lang="en-US" altLang="zh-CN" sz="1600" dirty="0"/>
          </a:p>
        </p:txBody>
      </p:sp>
      <p:sp>
        <p:nvSpPr>
          <p:cNvPr id="19" name="îṥļïḓé">
            <a:extLst>
              <a:ext uri="{FF2B5EF4-FFF2-40B4-BE49-F238E27FC236}">
                <a16:creationId xmlns="" xmlns:a16="http://schemas.microsoft.com/office/drawing/2014/main" id="{8EB6499C-2BAB-40CB-9F04-6D3BC64DADC6}"/>
              </a:ext>
            </a:extLst>
          </p:cNvPr>
          <p:cNvSpPr/>
          <p:nvPr/>
        </p:nvSpPr>
        <p:spPr bwMode="auto">
          <a:xfrm>
            <a:off x="7017162" y="4019963"/>
            <a:ext cx="4412835" cy="553858"/>
          </a:xfrm>
          <a:custGeom>
            <a:avLst/>
            <a:gdLst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  <a:gd name="connsiteX0" fmla="*/ 7017163 w 11429998"/>
              <a:gd name="connsiteY0" fmla="*/ 1615864 h 2169722"/>
              <a:gd name="connsiteX1" fmla="*/ 0 w 11429998"/>
              <a:gd name="connsiteY1" fmla="*/ 0 h 2169722"/>
              <a:gd name="connsiteX2" fmla="*/ 11429998 w 11429998"/>
              <a:gd name="connsiteY2" fmla="*/ 1615864 h 2169722"/>
              <a:gd name="connsiteX3" fmla="*/ 11429998 w 11429998"/>
              <a:gd name="connsiteY3" fmla="*/ 2169722 h 2169722"/>
              <a:gd name="connsiteX4" fmla="*/ 7017163 w 11429998"/>
              <a:gd name="connsiteY4" fmla="*/ 2169722 h 2169722"/>
              <a:gd name="connsiteX5" fmla="*/ 7017163 w 11429998"/>
              <a:gd name="connsiteY5" fmla="*/ 1615864 h 2169722"/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835" h="553858">
                <a:moveTo>
                  <a:pt x="0" y="0"/>
                </a:moveTo>
                <a:lnTo>
                  <a:pt x="4412835" y="0"/>
                </a:lnTo>
                <a:lnTo>
                  <a:pt x="4412835" y="553858"/>
                </a:lnTo>
                <a:lnTo>
                  <a:pt x="0" y="5538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</a:t>
            </a:r>
            <a:endParaRPr lang="en-US" altLang="zh-CN" sz="1600" dirty="0"/>
          </a:p>
        </p:txBody>
      </p:sp>
      <p:sp>
        <p:nvSpPr>
          <p:cNvPr id="21" name="îṥļïḓé">
            <a:extLst>
              <a:ext uri="{FF2B5EF4-FFF2-40B4-BE49-F238E27FC236}">
                <a16:creationId xmlns="" xmlns:a16="http://schemas.microsoft.com/office/drawing/2014/main" id="{41BD3719-EDD4-481A-A9BE-0374AF65842D}"/>
              </a:ext>
            </a:extLst>
          </p:cNvPr>
          <p:cNvSpPr/>
          <p:nvPr/>
        </p:nvSpPr>
        <p:spPr bwMode="auto">
          <a:xfrm>
            <a:off x="7017162" y="5220521"/>
            <a:ext cx="4412835" cy="553858"/>
          </a:xfrm>
          <a:custGeom>
            <a:avLst/>
            <a:gdLst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  <a:gd name="connsiteX0" fmla="*/ 7017163 w 11429998"/>
              <a:gd name="connsiteY0" fmla="*/ 1615864 h 2169722"/>
              <a:gd name="connsiteX1" fmla="*/ 0 w 11429998"/>
              <a:gd name="connsiteY1" fmla="*/ 0 h 2169722"/>
              <a:gd name="connsiteX2" fmla="*/ 11429998 w 11429998"/>
              <a:gd name="connsiteY2" fmla="*/ 1615864 h 2169722"/>
              <a:gd name="connsiteX3" fmla="*/ 11429998 w 11429998"/>
              <a:gd name="connsiteY3" fmla="*/ 2169722 h 2169722"/>
              <a:gd name="connsiteX4" fmla="*/ 7017163 w 11429998"/>
              <a:gd name="connsiteY4" fmla="*/ 2169722 h 2169722"/>
              <a:gd name="connsiteX5" fmla="*/ 7017163 w 11429998"/>
              <a:gd name="connsiteY5" fmla="*/ 1615864 h 2169722"/>
              <a:gd name="connsiteX0" fmla="*/ 0 w 4412835"/>
              <a:gd name="connsiteY0" fmla="*/ 0 h 553858"/>
              <a:gd name="connsiteX1" fmla="*/ 4412835 w 4412835"/>
              <a:gd name="connsiteY1" fmla="*/ 0 h 553858"/>
              <a:gd name="connsiteX2" fmla="*/ 4412835 w 4412835"/>
              <a:gd name="connsiteY2" fmla="*/ 553858 h 553858"/>
              <a:gd name="connsiteX3" fmla="*/ 0 w 4412835"/>
              <a:gd name="connsiteY3" fmla="*/ 553858 h 553858"/>
              <a:gd name="connsiteX4" fmla="*/ 0 w 4412835"/>
              <a:gd name="connsiteY4" fmla="*/ 0 h 55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835" h="553858">
                <a:moveTo>
                  <a:pt x="0" y="0"/>
                </a:moveTo>
                <a:lnTo>
                  <a:pt x="4412835" y="0"/>
                </a:lnTo>
                <a:lnTo>
                  <a:pt x="4412835" y="553858"/>
                </a:lnTo>
                <a:lnTo>
                  <a:pt x="0" y="5538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</a:t>
            </a:r>
            <a:endParaRPr lang="en-US" altLang="zh-CN" sz="1600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A961BABB-8BAC-47AD-89CD-B61284C44C58}"/>
              </a:ext>
            </a:extLst>
          </p:cNvPr>
          <p:cNvSpPr/>
          <p:nvPr/>
        </p:nvSpPr>
        <p:spPr>
          <a:xfrm flipH="1" flipV="1">
            <a:off x="2756648" y="495672"/>
            <a:ext cx="9435828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0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93D93757-F41C-4482-8480-D63E53F7784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93705" y="1650811"/>
            <a:ext cx="5229257" cy="4286250"/>
          </a:xfrm>
        </p:spPr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D4F2A11-2001-4D31-B301-FCFB1407D5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3706" y="1650811"/>
            <a:ext cx="5229258" cy="4286250"/>
          </a:xfrm>
          <a:custGeom>
            <a:avLst/>
            <a:gdLst>
              <a:gd name="connsiteX0" fmla="*/ 0 w 5229258"/>
              <a:gd name="connsiteY0" fmla="*/ 0 h 4286250"/>
              <a:gd name="connsiteX1" fmla="*/ 5229258 w 5229258"/>
              <a:gd name="connsiteY1" fmla="*/ 0 h 4286250"/>
              <a:gd name="connsiteX2" fmla="*/ 5229258 w 5229258"/>
              <a:gd name="connsiteY2" fmla="*/ 4286250 h 4286250"/>
              <a:gd name="connsiteX3" fmla="*/ 0 w 5229258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9258" h="4286250">
                <a:moveTo>
                  <a:pt x="0" y="0"/>
                </a:moveTo>
                <a:lnTo>
                  <a:pt x="5229258" y="0"/>
                </a:lnTo>
                <a:lnTo>
                  <a:pt x="5229258" y="4286250"/>
                </a:lnTo>
                <a:lnTo>
                  <a:pt x="0" y="4286250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9CF8505D-7CF8-4185-B507-9809D129F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2052714" cy="424732"/>
          </a:xfrm>
        </p:spPr>
        <p:txBody>
          <a:bodyPr/>
          <a:lstStyle/>
          <a:p>
            <a:r>
              <a:rPr lang="zh-CN" altLang="en-US" dirty="0"/>
              <a:t>研究方法规划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="" xmlns:a16="http://schemas.microsoft.com/office/drawing/2014/main" id="{2317C2F6-27AD-4589-A768-560B724D2794}"/>
              </a:ext>
            </a:extLst>
          </p:cNvPr>
          <p:cNvSpPr/>
          <p:nvPr/>
        </p:nvSpPr>
        <p:spPr>
          <a:xfrm>
            <a:off x="698688" y="1349225"/>
            <a:ext cx="1654504" cy="1160895"/>
          </a:xfrm>
          <a:custGeom>
            <a:avLst/>
            <a:gdLst/>
            <a:ahLst/>
            <a:cxnLst/>
            <a:rect l="l" t="t" r="r" b="b"/>
            <a:pathLst>
              <a:path w="275844" h="193548">
                <a:moveTo>
                  <a:pt x="213360" y="0"/>
                </a:moveTo>
                <a:lnTo>
                  <a:pt x="275844" y="0"/>
                </a:lnTo>
                <a:lnTo>
                  <a:pt x="241554" y="81534"/>
                </a:lnTo>
                <a:cubicBezTo>
                  <a:pt x="258318" y="92710"/>
                  <a:pt x="266700" y="108331"/>
                  <a:pt x="266700" y="128397"/>
                </a:cubicBezTo>
                <a:cubicBezTo>
                  <a:pt x="266700" y="148463"/>
                  <a:pt x="260731" y="164338"/>
                  <a:pt x="248793" y="176022"/>
                </a:cubicBezTo>
                <a:cubicBezTo>
                  <a:pt x="236855" y="187706"/>
                  <a:pt x="221869" y="193548"/>
                  <a:pt x="203835" y="193548"/>
                </a:cubicBezTo>
                <a:cubicBezTo>
                  <a:pt x="185801" y="193548"/>
                  <a:pt x="170815" y="187960"/>
                  <a:pt x="158877" y="176784"/>
                </a:cubicBezTo>
                <a:cubicBezTo>
                  <a:pt x="146939" y="165608"/>
                  <a:pt x="140970" y="151130"/>
                  <a:pt x="140970" y="133350"/>
                </a:cubicBezTo>
                <a:cubicBezTo>
                  <a:pt x="140970" y="115570"/>
                  <a:pt x="146558" y="98044"/>
                  <a:pt x="157734" y="80772"/>
                </a:cubicBezTo>
                <a:close/>
                <a:moveTo>
                  <a:pt x="72390" y="0"/>
                </a:moveTo>
                <a:lnTo>
                  <a:pt x="134874" y="0"/>
                </a:lnTo>
                <a:lnTo>
                  <a:pt x="100584" y="81534"/>
                </a:lnTo>
                <a:cubicBezTo>
                  <a:pt x="117348" y="92710"/>
                  <a:pt x="125730" y="108331"/>
                  <a:pt x="125730" y="128397"/>
                </a:cubicBezTo>
                <a:cubicBezTo>
                  <a:pt x="125730" y="148463"/>
                  <a:pt x="119761" y="164338"/>
                  <a:pt x="107823" y="176022"/>
                </a:cubicBezTo>
                <a:cubicBezTo>
                  <a:pt x="95885" y="187706"/>
                  <a:pt x="80899" y="193548"/>
                  <a:pt x="62865" y="193548"/>
                </a:cubicBezTo>
                <a:cubicBezTo>
                  <a:pt x="44831" y="193548"/>
                  <a:pt x="29845" y="187960"/>
                  <a:pt x="17907" y="176784"/>
                </a:cubicBezTo>
                <a:cubicBezTo>
                  <a:pt x="5969" y="165608"/>
                  <a:pt x="0" y="151130"/>
                  <a:pt x="0" y="133350"/>
                </a:cubicBezTo>
                <a:cubicBezTo>
                  <a:pt x="0" y="115570"/>
                  <a:pt x="5588" y="98044"/>
                  <a:pt x="16764" y="8077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hape 2540">
            <a:extLst>
              <a:ext uri="{FF2B5EF4-FFF2-40B4-BE49-F238E27FC236}">
                <a16:creationId xmlns="" xmlns:a16="http://schemas.microsoft.com/office/drawing/2014/main" id="{ECA6A23C-0EA9-4E87-83D4-80794A174D3E}"/>
              </a:ext>
            </a:extLst>
          </p:cNvPr>
          <p:cNvSpPr/>
          <p:nvPr/>
        </p:nvSpPr>
        <p:spPr>
          <a:xfrm>
            <a:off x="732250" y="4106004"/>
            <a:ext cx="481992" cy="54911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chemeClr val="accent1"/>
              </a:solidFill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="" xmlns:a16="http://schemas.microsoft.com/office/drawing/2014/main" id="{A108AAAB-9949-4316-82C1-DBF823953E7A}"/>
              </a:ext>
            </a:extLst>
          </p:cNvPr>
          <p:cNvSpPr txBox="1"/>
          <p:nvPr/>
        </p:nvSpPr>
        <p:spPr>
          <a:xfrm>
            <a:off x="1269148" y="4072397"/>
            <a:ext cx="115124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="" xmlns:a16="http://schemas.microsoft.com/office/drawing/2014/main" id="{D2E3931B-343B-48CB-9785-7AE30C1DFD04}"/>
              </a:ext>
            </a:extLst>
          </p:cNvPr>
          <p:cNvSpPr/>
          <p:nvPr/>
        </p:nvSpPr>
        <p:spPr>
          <a:xfrm>
            <a:off x="609077" y="4670044"/>
            <a:ext cx="2628297" cy="116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Shape 2540">
            <a:extLst>
              <a:ext uri="{FF2B5EF4-FFF2-40B4-BE49-F238E27FC236}">
                <a16:creationId xmlns="" xmlns:a16="http://schemas.microsoft.com/office/drawing/2014/main" id="{808D0381-E427-4FA7-BE5E-73168DB12F32}"/>
              </a:ext>
            </a:extLst>
          </p:cNvPr>
          <p:cNvSpPr/>
          <p:nvPr/>
        </p:nvSpPr>
        <p:spPr>
          <a:xfrm>
            <a:off x="3362847" y="4106090"/>
            <a:ext cx="549115" cy="548942"/>
          </a:xfrm>
          <a:custGeom>
            <a:avLst/>
            <a:gdLst>
              <a:gd name="connsiteX0" fmla="*/ 291327 w 608430"/>
              <a:gd name="connsiteY0" fmla="*/ 232337 h 608239"/>
              <a:gd name="connsiteX1" fmla="*/ 296219 w 608430"/>
              <a:gd name="connsiteY1" fmla="*/ 235039 h 608239"/>
              <a:gd name="connsiteX2" fmla="*/ 304232 w 608430"/>
              <a:gd name="connsiteY2" fmla="*/ 238780 h 608239"/>
              <a:gd name="connsiteX3" fmla="*/ 312246 w 608430"/>
              <a:gd name="connsiteY3" fmla="*/ 235039 h 608239"/>
              <a:gd name="connsiteX4" fmla="*/ 317241 w 608430"/>
              <a:gd name="connsiteY4" fmla="*/ 232337 h 608239"/>
              <a:gd name="connsiteX5" fmla="*/ 323173 w 608430"/>
              <a:gd name="connsiteY5" fmla="*/ 235454 h 608239"/>
              <a:gd name="connsiteX6" fmla="*/ 325359 w 608430"/>
              <a:gd name="connsiteY6" fmla="*/ 242936 h 608239"/>
              <a:gd name="connsiteX7" fmla="*/ 304232 w 608430"/>
              <a:gd name="connsiteY7" fmla="*/ 363165 h 608239"/>
              <a:gd name="connsiteX8" fmla="*/ 283106 w 608430"/>
              <a:gd name="connsiteY8" fmla="*/ 243040 h 608239"/>
              <a:gd name="connsiteX9" fmla="*/ 285499 w 608430"/>
              <a:gd name="connsiteY9" fmla="*/ 235454 h 608239"/>
              <a:gd name="connsiteX10" fmla="*/ 291327 w 608430"/>
              <a:gd name="connsiteY10" fmla="*/ 232337 h 608239"/>
              <a:gd name="connsiteX11" fmla="*/ 304233 w 608430"/>
              <a:gd name="connsiteY11" fmla="*/ 124019 h 608239"/>
              <a:gd name="connsiteX12" fmla="*/ 408192 w 608430"/>
              <a:gd name="connsiteY12" fmla="*/ 220890 h 608239"/>
              <a:gd name="connsiteX13" fmla="*/ 375724 w 608430"/>
              <a:gd name="connsiteY13" fmla="*/ 308406 h 608239"/>
              <a:gd name="connsiteX14" fmla="*/ 338366 w 608430"/>
              <a:gd name="connsiteY14" fmla="*/ 389063 h 608239"/>
              <a:gd name="connsiteX15" fmla="*/ 320779 w 608430"/>
              <a:gd name="connsiteY15" fmla="*/ 389063 h 608239"/>
              <a:gd name="connsiteX16" fmla="*/ 345858 w 608430"/>
              <a:gd name="connsiteY16" fmla="*/ 246459 h 608239"/>
              <a:gd name="connsiteX17" fmla="*/ 345962 w 608430"/>
              <a:gd name="connsiteY17" fmla="*/ 246147 h 608239"/>
              <a:gd name="connsiteX18" fmla="*/ 338990 w 608430"/>
              <a:gd name="connsiteY18" fmla="*/ 221825 h 608239"/>
              <a:gd name="connsiteX19" fmla="*/ 317241 w 608430"/>
              <a:gd name="connsiteY19" fmla="*/ 211535 h 608239"/>
              <a:gd name="connsiteX20" fmla="*/ 304233 w 608430"/>
              <a:gd name="connsiteY20" fmla="*/ 214965 h 608239"/>
              <a:gd name="connsiteX21" fmla="*/ 291329 w 608430"/>
              <a:gd name="connsiteY21" fmla="*/ 211535 h 608239"/>
              <a:gd name="connsiteX22" fmla="*/ 269788 w 608430"/>
              <a:gd name="connsiteY22" fmla="*/ 221929 h 608239"/>
              <a:gd name="connsiteX23" fmla="*/ 262503 w 608430"/>
              <a:gd name="connsiteY23" fmla="*/ 246147 h 608239"/>
              <a:gd name="connsiteX24" fmla="*/ 262607 w 608430"/>
              <a:gd name="connsiteY24" fmla="*/ 246459 h 608239"/>
              <a:gd name="connsiteX25" fmla="*/ 287687 w 608430"/>
              <a:gd name="connsiteY25" fmla="*/ 389063 h 608239"/>
              <a:gd name="connsiteX26" fmla="*/ 270204 w 608430"/>
              <a:gd name="connsiteY26" fmla="*/ 389063 h 608239"/>
              <a:gd name="connsiteX27" fmla="*/ 232845 w 608430"/>
              <a:gd name="connsiteY27" fmla="*/ 308303 h 608239"/>
              <a:gd name="connsiteX28" fmla="*/ 200377 w 608430"/>
              <a:gd name="connsiteY28" fmla="*/ 220890 h 608239"/>
              <a:gd name="connsiteX29" fmla="*/ 304233 w 608430"/>
              <a:gd name="connsiteY29" fmla="*/ 124019 h 608239"/>
              <a:gd name="connsiteX30" fmla="*/ 304195 w 608430"/>
              <a:gd name="connsiteY30" fmla="*/ 89961 h 608239"/>
              <a:gd name="connsiteX31" fmla="*/ 166184 w 608430"/>
              <a:gd name="connsiteY31" fmla="*/ 220907 h 608239"/>
              <a:gd name="connsiteX32" fmla="*/ 204590 w 608430"/>
              <a:gd name="connsiteY32" fmla="*/ 327535 h 608239"/>
              <a:gd name="connsiteX33" fmla="*/ 237688 w 608430"/>
              <a:gd name="connsiteY33" fmla="*/ 406623 h 608239"/>
              <a:gd name="connsiteX34" fmla="*/ 251114 w 608430"/>
              <a:gd name="connsiteY34" fmla="*/ 422731 h 608239"/>
              <a:gd name="connsiteX35" fmla="*/ 239041 w 608430"/>
              <a:gd name="connsiteY35" fmla="*/ 438944 h 608239"/>
              <a:gd name="connsiteX36" fmla="*/ 248720 w 608430"/>
              <a:gd name="connsiteY36" fmla="*/ 454325 h 608239"/>
              <a:gd name="connsiteX37" fmla="*/ 239041 w 608430"/>
              <a:gd name="connsiteY37" fmla="*/ 469602 h 608239"/>
              <a:gd name="connsiteX38" fmla="*/ 256110 w 608430"/>
              <a:gd name="connsiteY38" fmla="*/ 486646 h 608239"/>
              <a:gd name="connsiteX39" fmla="*/ 266518 w 608430"/>
              <a:gd name="connsiteY39" fmla="*/ 486646 h 608239"/>
              <a:gd name="connsiteX40" fmla="*/ 304195 w 608430"/>
              <a:gd name="connsiteY40" fmla="*/ 518135 h 608239"/>
              <a:gd name="connsiteX41" fmla="*/ 341977 w 608430"/>
              <a:gd name="connsiteY41" fmla="*/ 486646 h 608239"/>
              <a:gd name="connsiteX42" fmla="*/ 352385 w 608430"/>
              <a:gd name="connsiteY42" fmla="*/ 486646 h 608239"/>
              <a:gd name="connsiteX43" fmla="*/ 369454 w 608430"/>
              <a:gd name="connsiteY43" fmla="*/ 469602 h 608239"/>
              <a:gd name="connsiteX44" fmla="*/ 359774 w 608430"/>
              <a:gd name="connsiteY44" fmla="*/ 454325 h 608239"/>
              <a:gd name="connsiteX45" fmla="*/ 369454 w 608430"/>
              <a:gd name="connsiteY45" fmla="*/ 438944 h 608239"/>
              <a:gd name="connsiteX46" fmla="*/ 357485 w 608430"/>
              <a:gd name="connsiteY46" fmla="*/ 422731 h 608239"/>
              <a:gd name="connsiteX47" fmla="*/ 370911 w 608430"/>
              <a:gd name="connsiteY47" fmla="*/ 406623 h 608239"/>
              <a:gd name="connsiteX48" fmla="*/ 403905 w 608430"/>
              <a:gd name="connsiteY48" fmla="*/ 327535 h 608239"/>
              <a:gd name="connsiteX49" fmla="*/ 442206 w 608430"/>
              <a:gd name="connsiteY49" fmla="*/ 220907 h 608239"/>
              <a:gd name="connsiteX50" fmla="*/ 304195 w 608430"/>
              <a:gd name="connsiteY50" fmla="*/ 89961 h 608239"/>
              <a:gd name="connsiteX51" fmla="*/ 341872 w 608430"/>
              <a:gd name="connsiteY51" fmla="*/ 65 h 608239"/>
              <a:gd name="connsiteX52" fmla="*/ 347077 w 608430"/>
              <a:gd name="connsiteY52" fmla="*/ 3598 h 608239"/>
              <a:gd name="connsiteX53" fmla="*/ 401719 w 608430"/>
              <a:gd name="connsiteY53" fmla="*/ 46416 h 608239"/>
              <a:gd name="connsiteX54" fmla="*/ 443351 w 608430"/>
              <a:gd name="connsiteY54" fmla="*/ 34776 h 608239"/>
              <a:gd name="connsiteX55" fmla="*/ 449700 w 608430"/>
              <a:gd name="connsiteY55" fmla="*/ 34984 h 608239"/>
              <a:gd name="connsiteX56" fmla="*/ 453239 w 608430"/>
              <a:gd name="connsiteY56" fmla="*/ 40284 h 608239"/>
              <a:gd name="connsiteX57" fmla="*/ 515479 w 608430"/>
              <a:gd name="connsiteY57" fmla="*/ 103471 h 608239"/>
              <a:gd name="connsiteX58" fmla="*/ 529946 w 608430"/>
              <a:gd name="connsiteY58" fmla="*/ 102744 h 608239"/>
              <a:gd name="connsiteX59" fmla="*/ 535879 w 608430"/>
              <a:gd name="connsiteY59" fmla="*/ 105134 h 608239"/>
              <a:gd name="connsiteX60" fmla="*/ 537336 w 608430"/>
              <a:gd name="connsiteY60" fmla="*/ 111369 h 608239"/>
              <a:gd name="connsiteX61" fmla="*/ 539314 w 608430"/>
              <a:gd name="connsiteY61" fmla="*/ 167905 h 608239"/>
              <a:gd name="connsiteX62" fmla="*/ 587191 w 608430"/>
              <a:gd name="connsiteY62" fmla="*/ 198251 h 608239"/>
              <a:gd name="connsiteX63" fmla="*/ 591770 w 608430"/>
              <a:gd name="connsiteY63" fmla="*/ 202616 h 608239"/>
              <a:gd name="connsiteX64" fmla="*/ 590938 w 608430"/>
              <a:gd name="connsiteY64" fmla="*/ 208852 h 608239"/>
              <a:gd name="connsiteX65" fmla="*/ 605821 w 608430"/>
              <a:gd name="connsiteY65" fmla="*/ 310076 h 608239"/>
              <a:gd name="connsiteX66" fmla="*/ 608423 w 608430"/>
              <a:gd name="connsiteY66" fmla="*/ 315896 h 608239"/>
              <a:gd name="connsiteX67" fmla="*/ 605301 w 608430"/>
              <a:gd name="connsiteY67" fmla="*/ 321300 h 608239"/>
              <a:gd name="connsiteX68" fmla="*/ 582403 w 608430"/>
              <a:gd name="connsiteY68" fmla="*/ 420029 h 608239"/>
              <a:gd name="connsiteX69" fmla="*/ 582715 w 608430"/>
              <a:gd name="connsiteY69" fmla="*/ 426369 h 608239"/>
              <a:gd name="connsiteX70" fmla="*/ 577719 w 608430"/>
              <a:gd name="connsiteY70" fmla="*/ 430318 h 608239"/>
              <a:gd name="connsiteX71" fmla="*/ 527865 w 608430"/>
              <a:gd name="connsiteY71" fmla="*/ 456507 h 608239"/>
              <a:gd name="connsiteX72" fmla="*/ 521412 w 608430"/>
              <a:gd name="connsiteY72" fmla="*/ 511796 h 608239"/>
              <a:gd name="connsiteX73" fmla="*/ 521620 w 608430"/>
              <a:gd name="connsiteY73" fmla="*/ 513666 h 608239"/>
              <a:gd name="connsiteX74" fmla="*/ 514751 w 608430"/>
              <a:gd name="connsiteY74" fmla="*/ 520526 h 608239"/>
              <a:gd name="connsiteX75" fmla="*/ 513502 w 608430"/>
              <a:gd name="connsiteY75" fmla="*/ 520422 h 608239"/>
              <a:gd name="connsiteX76" fmla="*/ 490396 w 608430"/>
              <a:gd name="connsiteY76" fmla="*/ 518239 h 608239"/>
              <a:gd name="connsiteX77" fmla="*/ 432110 w 608430"/>
              <a:gd name="connsiteY77" fmla="*/ 576749 h 608239"/>
              <a:gd name="connsiteX78" fmla="*/ 428155 w 608430"/>
              <a:gd name="connsiteY78" fmla="*/ 581738 h 608239"/>
              <a:gd name="connsiteX79" fmla="*/ 421806 w 608430"/>
              <a:gd name="connsiteY79" fmla="*/ 581426 h 608239"/>
              <a:gd name="connsiteX80" fmla="*/ 377052 w 608430"/>
              <a:gd name="connsiteY80" fmla="*/ 566461 h 608239"/>
              <a:gd name="connsiteX81" fmla="*/ 323242 w 608430"/>
              <a:gd name="connsiteY81" fmla="*/ 605017 h 608239"/>
              <a:gd name="connsiteX82" fmla="*/ 321889 w 608430"/>
              <a:gd name="connsiteY82" fmla="*/ 606576 h 608239"/>
              <a:gd name="connsiteX83" fmla="*/ 320120 w 608430"/>
              <a:gd name="connsiteY83" fmla="*/ 607615 h 608239"/>
              <a:gd name="connsiteX84" fmla="*/ 320016 w 608430"/>
              <a:gd name="connsiteY84" fmla="*/ 607719 h 608239"/>
              <a:gd name="connsiteX85" fmla="*/ 319703 w 608430"/>
              <a:gd name="connsiteY85" fmla="*/ 607823 h 608239"/>
              <a:gd name="connsiteX86" fmla="*/ 317830 w 608430"/>
              <a:gd name="connsiteY86" fmla="*/ 608135 h 608239"/>
              <a:gd name="connsiteX87" fmla="*/ 317414 w 608430"/>
              <a:gd name="connsiteY87" fmla="*/ 608239 h 608239"/>
              <a:gd name="connsiteX88" fmla="*/ 315852 w 608430"/>
              <a:gd name="connsiteY88" fmla="*/ 608031 h 608239"/>
              <a:gd name="connsiteX89" fmla="*/ 315124 w 608430"/>
              <a:gd name="connsiteY89" fmla="*/ 607823 h 608239"/>
              <a:gd name="connsiteX90" fmla="*/ 313771 w 608430"/>
              <a:gd name="connsiteY90" fmla="*/ 607096 h 608239"/>
              <a:gd name="connsiteX91" fmla="*/ 313667 w 608430"/>
              <a:gd name="connsiteY91" fmla="*/ 607096 h 608239"/>
              <a:gd name="connsiteX92" fmla="*/ 311897 w 608430"/>
              <a:gd name="connsiteY92" fmla="*/ 605537 h 608239"/>
              <a:gd name="connsiteX93" fmla="*/ 261210 w 608430"/>
              <a:gd name="connsiteY93" fmla="*/ 572488 h 608239"/>
              <a:gd name="connsiteX94" fmla="*/ 214374 w 608430"/>
              <a:gd name="connsiteY94" fmla="*/ 592546 h 608239"/>
              <a:gd name="connsiteX95" fmla="*/ 208025 w 608430"/>
              <a:gd name="connsiteY95" fmla="*/ 593585 h 608239"/>
              <a:gd name="connsiteX96" fmla="*/ 203549 w 608430"/>
              <a:gd name="connsiteY96" fmla="*/ 589117 h 608239"/>
              <a:gd name="connsiteX97" fmla="*/ 146825 w 608430"/>
              <a:gd name="connsiteY97" fmla="*/ 536114 h 608239"/>
              <a:gd name="connsiteX98" fmla="*/ 115497 w 608430"/>
              <a:gd name="connsiteY98" fmla="*/ 540999 h 608239"/>
              <a:gd name="connsiteX99" fmla="*/ 109252 w 608430"/>
              <a:gd name="connsiteY99" fmla="*/ 539752 h 608239"/>
              <a:gd name="connsiteX100" fmla="*/ 106754 w 608430"/>
              <a:gd name="connsiteY100" fmla="*/ 533828 h 608239"/>
              <a:gd name="connsiteX101" fmla="*/ 94889 w 608430"/>
              <a:gd name="connsiteY101" fmla="*/ 479163 h 608239"/>
              <a:gd name="connsiteX102" fmla="*/ 42745 w 608430"/>
              <a:gd name="connsiteY102" fmla="*/ 458586 h 608239"/>
              <a:gd name="connsiteX103" fmla="*/ 37332 w 608430"/>
              <a:gd name="connsiteY103" fmla="*/ 455260 h 608239"/>
              <a:gd name="connsiteX104" fmla="*/ 37020 w 608430"/>
              <a:gd name="connsiteY104" fmla="*/ 448817 h 608239"/>
              <a:gd name="connsiteX105" fmla="*/ 45243 w 608430"/>
              <a:gd name="connsiteY105" fmla="*/ 392489 h 608239"/>
              <a:gd name="connsiteX106" fmla="*/ 3818 w 608430"/>
              <a:gd name="connsiteY106" fmla="*/ 353309 h 608239"/>
              <a:gd name="connsiteX107" fmla="*/ 71 w 608430"/>
              <a:gd name="connsiteY107" fmla="*/ 348113 h 608239"/>
              <a:gd name="connsiteX108" fmla="*/ 2153 w 608430"/>
              <a:gd name="connsiteY108" fmla="*/ 342189 h 608239"/>
              <a:gd name="connsiteX109" fmla="*/ 30359 w 608430"/>
              <a:gd name="connsiteY109" fmla="*/ 292304 h 608239"/>
              <a:gd name="connsiteX110" fmla="*/ 6108 w 608430"/>
              <a:gd name="connsiteY110" fmla="*/ 240341 h 608239"/>
              <a:gd name="connsiteX111" fmla="*/ 4547 w 608430"/>
              <a:gd name="connsiteY111" fmla="*/ 234210 h 608239"/>
              <a:gd name="connsiteX112" fmla="*/ 8710 w 608430"/>
              <a:gd name="connsiteY112" fmla="*/ 229325 h 608239"/>
              <a:gd name="connsiteX113" fmla="*/ 52944 w 608430"/>
              <a:gd name="connsiteY113" fmla="*/ 193887 h 608239"/>
              <a:gd name="connsiteX114" fmla="*/ 48989 w 608430"/>
              <a:gd name="connsiteY114" fmla="*/ 137351 h 608239"/>
              <a:gd name="connsiteX115" fmla="*/ 49822 w 608430"/>
              <a:gd name="connsiteY115" fmla="*/ 131011 h 608239"/>
              <a:gd name="connsiteX116" fmla="*/ 55442 w 608430"/>
              <a:gd name="connsiteY116" fmla="*/ 127998 h 608239"/>
              <a:gd name="connsiteX117" fmla="*/ 124656 w 608430"/>
              <a:gd name="connsiteY117" fmla="*/ 58159 h 608239"/>
              <a:gd name="connsiteX118" fmla="*/ 127674 w 608430"/>
              <a:gd name="connsiteY118" fmla="*/ 52443 h 608239"/>
              <a:gd name="connsiteX119" fmla="*/ 133919 w 608430"/>
              <a:gd name="connsiteY119" fmla="*/ 51612 h 608239"/>
              <a:gd name="connsiteX120" fmla="*/ 170139 w 608430"/>
              <a:gd name="connsiteY120" fmla="*/ 58991 h 608239"/>
              <a:gd name="connsiteX121" fmla="*/ 225614 w 608430"/>
              <a:gd name="connsiteY121" fmla="*/ 10250 h 608239"/>
              <a:gd name="connsiteX122" fmla="*/ 230402 w 608430"/>
              <a:gd name="connsiteY122" fmla="*/ 6092 h 608239"/>
              <a:gd name="connsiteX123" fmla="*/ 236543 w 608430"/>
              <a:gd name="connsiteY123" fmla="*/ 7651 h 608239"/>
              <a:gd name="connsiteX124" fmla="*/ 285357 w 608430"/>
              <a:gd name="connsiteY124" fmla="*/ 31346 h 608239"/>
              <a:gd name="connsiteX125" fmla="*/ 335836 w 608430"/>
              <a:gd name="connsiteY125" fmla="*/ 2247 h 608239"/>
              <a:gd name="connsiteX126" fmla="*/ 341872 w 608430"/>
              <a:gd name="connsiteY126" fmla="*/ 65 h 608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430" h="608239">
                <a:moveTo>
                  <a:pt x="291327" y="232337"/>
                </a:moveTo>
                <a:cubicBezTo>
                  <a:pt x="293617" y="232337"/>
                  <a:pt x="295386" y="234000"/>
                  <a:pt x="296219" y="235039"/>
                </a:cubicBezTo>
                <a:cubicBezTo>
                  <a:pt x="298196" y="237429"/>
                  <a:pt x="301110" y="238780"/>
                  <a:pt x="304232" y="238780"/>
                </a:cubicBezTo>
                <a:cubicBezTo>
                  <a:pt x="307354" y="238780"/>
                  <a:pt x="310268" y="237429"/>
                  <a:pt x="312246" y="235039"/>
                </a:cubicBezTo>
                <a:cubicBezTo>
                  <a:pt x="313078" y="234000"/>
                  <a:pt x="314848" y="232337"/>
                  <a:pt x="317241" y="232337"/>
                </a:cubicBezTo>
                <a:cubicBezTo>
                  <a:pt x="319219" y="232337"/>
                  <a:pt x="321508" y="233480"/>
                  <a:pt x="323173" y="235454"/>
                </a:cubicBezTo>
                <a:cubicBezTo>
                  <a:pt x="324214" y="236701"/>
                  <a:pt x="325983" y="239299"/>
                  <a:pt x="325359" y="242936"/>
                </a:cubicBezTo>
                <a:lnTo>
                  <a:pt x="304232" y="363165"/>
                </a:lnTo>
                <a:lnTo>
                  <a:pt x="283106" y="243040"/>
                </a:lnTo>
                <a:cubicBezTo>
                  <a:pt x="282585" y="239299"/>
                  <a:pt x="284667" y="236494"/>
                  <a:pt x="285499" y="235454"/>
                </a:cubicBezTo>
                <a:cubicBezTo>
                  <a:pt x="287164" y="233584"/>
                  <a:pt x="289454" y="232337"/>
                  <a:pt x="291327" y="232337"/>
                </a:cubicBezTo>
                <a:close/>
                <a:moveTo>
                  <a:pt x="304233" y="124019"/>
                </a:moveTo>
                <a:cubicBezTo>
                  <a:pt x="361572" y="124019"/>
                  <a:pt x="408192" y="167465"/>
                  <a:pt x="408192" y="220890"/>
                </a:cubicBezTo>
                <a:cubicBezTo>
                  <a:pt x="408192" y="260802"/>
                  <a:pt x="393103" y="282838"/>
                  <a:pt x="375724" y="308406"/>
                </a:cubicBezTo>
                <a:cubicBezTo>
                  <a:pt x="361260" y="329610"/>
                  <a:pt x="343673" y="355283"/>
                  <a:pt x="338366" y="389063"/>
                </a:cubicBezTo>
                <a:lnTo>
                  <a:pt x="320779" y="389063"/>
                </a:lnTo>
                <a:lnTo>
                  <a:pt x="345858" y="246459"/>
                </a:lnTo>
                <a:cubicBezTo>
                  <a:pt x="345962" y="246355"/>
                  <a:pt x="345962" y="246251"/>
                  <a:pt x="345962" y="246147"/>
                </a:cubicBezTo>
                <a:cubicBezTo>
                  <a:pt x="347315" y="237416"/>
                  <a:pt x="344713" y="228581"/>
                  <a:pt x="338990" y="221825"/>
                </a:cubicBezTo>
                <a:cubicBezTo>
                  <a:pt x="333371" y="215381"/>
                  <a:pt x="325254" y="211535"/>
                  <a:pt x="317241" y="211535"/>
                </a:cubicBezTo>
                <a:cubicBezTo>
                  <a:pt x="312662" y="211535"/>
                  <a:pt x="308187" y="212783"/>
                  <a:pt x="304233" y="214965"/>
                </a:cubicBezTo>
                <a:cubicBezTo>
                  <a:pt x="300278" y="212783"/>
                  <a:pt x="295804" y="211535"/>
                  <a:pt x="291329" y="211535"/>
                </a:cubicBezTo>
                <a:cubicBezTo>
                  <a:pt x="283316" y="211535"/>
                  <a:pt x="275511" y="215277"/>
                  <a:pt x="269788" y="221929"/>
                </a:cubicBezTo>
                <a:cubicBezTo>
                  <a:pt x="263856" y="228685"/>
                  <a:pt x="261254" y="237520"/>
                  <a:pt x="262503" y="246147"/>
                </a:cubicBezTo>
                <a:cubicBezTo>
                  <a:pt x="262607" y="246251"/>
                  <a:pt x="262607" y="246355"/>
                  <a:pt x="262607" y="246459"/>
                </a:cubicBezTo>
                <a:lnTo>
                  <a:pt x="287687" y="389063"/>
                </a:lnTo>
                <a:lnTo>
                  <a:pt x="270204" y="389063"/>
                </a:lnTo>
                <a:cubicBezTo>
                  <a:pt x="264897" y="355283"/>
                  <a:pt x="247310" y="329506"/>
                  <a:pt x="232845" y="308303"/>
                </a:cubicBezTo>
                <a:cubicBezTo>
                  <a:pt x="215362" y="282838"/>
                  <a:pt x="200377" y="260802"/>
                  <a:pt x="200377" y="220890"/>
                </a:cubicBezTo>
                <a:cubicBezTo>
                  <a:pt x="200377" y="167465"/>
                  <a:pt x="246998" y="124019"/>
                  <a:pt x="304233" y="124019"/>
                </a:cubicBezTo>
                <a:close/>
                <a:moveTo>
                  <a:pt x="304195" y="89961"/>
                </a:moveTo>
                <a:cubicBezTo>
                  <a:pt x="228112" y="89961"/>
                  <a:pt x="166184" y="148783"/>
                  <a:pt x="166184" y="220907"/>
                </a:cubicBezTo>
                <a:cubicBezTo>
                  <a:pt x="166184" y="271311"/>
                  <a:pt x="185751" y="299891"/>
                  <a:pt x="204590" y="327535"/>
                </a:cubicBezTo>
                <a:cubicBezTo>
                  <a:pt x="220410" y="350503"/>
                  <a:pt x="236647" y="374406"/>
                  <a:pt x="237688" y="406623"/>
                </a:cubicBezTo>
                <a:cubicBezTo>
                  <a:pt x="237896" y="414521"/>
                  <a:pt x="243620" y="421068"/>
                  <a:pt x="251114" y="422731"/>
                </a:cubicBezTo>
                <a:cubicBezTo>
                  <a:pt x="244141" y="424810"/>
                  <a:pt x="239041" y="431357"/>
                  <a:pt x="239041" y="438944"/>
                </a:cubicBezTo>
                <a:cubicBezTo>
                  <a:pt x="239041" y="445699"/>
                  <a:pt x="242996" y="451519"/>
                  <a:pt x="248720" y="454325"/>
                </a:cubicBezTo>
                <a:cubicBezTo>
                  <a:pt x="242996" y="457027"/>
                  <a:pt x="239041" y="462847"/>
                  <a:pt x="239041" y="469602"/>
                </a:cubicBezTo>
                <a:cubicBezTo>
                  <a:pt x="239041" y="479059"/>
                  <a:pt x="246639" y="486646"/>
                  <a:pt x="256110" y="486646"/>
                </a:cubicBezTo>
                <a:lnTo>
                  <a:pt x="266518" y="486646"/>
                </a:lnTo>
                <a:cubicBezTo>
                  <a:pt x="269745" y="504521"/>
                  <a:pt x="285357" y="518135"/>
                  <a:pt x="304195" y="518135"/>
                </a:cubicBezTo>
                <a:cubicBezTo>
                  <a:pt x="323034" y="518135"/>
                  <a:pt x="338750" y="504521"/>
                  <a:pt x="341977" y="486646"/>
                </a:cubicBezTo>
                <a:lnTo>
                  <a:pt x="352385" y="486646"/>
                </a:lnTo>
                <a:cubicBezTo>
                  <a:pt x="361752" y="486646"/>
                  <a:pt x="369454" y="479059"/>
                  <a:pt x="369454" y="469602"/>
                </a:cubicBezTo>
                <a:cubicBezTo>
                  <a:pt x="369454" y="462847"/>
                  <a:pt x="365499" y="457027"/>
                  <a:pt x="359774" y="454325"/>
                </a:cubicBezTo>
                <a:cubicBezTo>
                  <a:pt x="365499" y="451519"/>
                  <a:pt x="369454" y="445699"/>
                  <a:pt x="369454" y="438944"/>
                </a:cubicBezTo>
                <a:cubicBezTo>
                  <a:pt x="369454" y="431357"/>
                  <a:pt x="364354" y="424914"/>
                  <a:pt x="357485" y="422731"/>
                </a:cubicBezTo>
                <a:cubicBezTo>
                  <a:pt x="364978" y="421172"/>
                  <a:pt x="370599" y="414625"/>
                  <a:pt x="370911" y="406623"/>
                </a:cubicBezTo>
                <a:cubicBezTo>
                  <a:pt x="371848" y="374406"/>
                  <a:pt x="388084" y="350607"/>
                  <a:pt x="403905" y="327535"/>
                </a:cubicBezTo>
                <a:cubicBezTo>
                  <a:pt x="422743" y="299891"/>
                  <a:pt x="442206" y="271311"/>
                  <a:pt x="442206" y="220907"/>
                </a:cubicBezTo>
                <a:cubicBezTo>
                  <a:pt x="442206" y="148783"/>
                  <a:pt x="380278" y="89961"/>
                  <a:pt x="304195" y="89961"/>
                </a:cubicBezTo>
                <a:close/>
                <a:moveTo>
                  <a:pt x="341872" y="65"/>
                </a:moveTo>
                <a:cubicBezTo>
                  <a:pt x="344058" y="273"/>
                  <a:pt x="346036" y="1624"/>
                  <a:pt x="347077" y="3598"/>
                </a:cubicBezTo>
                <a:cubicBezTo>
                  <a:pt x="363001" y="33217"/>
                  <a:pt x="379862" y="46416"/>
                  <a:pt x="401719" y="46416"/>
                </a:cubicBezTo>
                <a:cubicBezTo>
                  <a:pt x="413480" y="46416"/>
                  <a:pt x="427115" y="42674"/>
                  <a:pt x="443351" y="34776"/>
                </a:cubicBezTo>
                <a:cubicBezTo>
                  <a:pt x="445329" y="33841"/>
                  <a:pt x="447723" y="33945"/>
                  <a:pt x="449700" y="34984"/>
                </a:cubicBezTo>
                <a:cubicBezTo>
                  <a:pt x="451678" y="36127"/>
                  <a:pt x="453031" y="38102"/>
                  <a:pt x="453239" y="40284"/>
                </a:cubicBezTo>
                <a:cubicBezTo>
                  <a:pt x="458131" y="85180"/>
                  <a:pt x="476241" y="103471"/>
                  <a:pt x="515479" y="103471"/>
                </a:cubicBezTo>
                <a:cubicBezTo>
                  <a:pt x="519955" y="103471"/>
                  <a:pt x="524846" y="103263"/>
                  <a:pt x="529946" y="102744"/>
                </a:cubicBezTo>
                <a:cubicBezTo>
                  <a:pt x="532132" y="102536"/>
                  <a:pt x="534422" y="103471"/>
                  <a:pt x="535879" y="105134"/>
                </a:cubicBezTo>
                <a:cubicBezTo>
                  <a:pt x="537336" y="106901"/>
                  <a:pt x="537856" y="109187"/>
                  <a:pt x="537336" y="111369"/>
                </a:cubicBezTo>
                <a:cubicBezTo>
                  <a:pt x="530883" y="136416"/>
                  <a:pt x="531508" y="154291"/>
                  <a:pt x="539314" y="167905"/>
                </a:cubicBezTo>
                <a:cubicBezTo>
                  <a:pt x="547120" y="181415"/>
                  <a:pt x="562315" y="190977"/>
                  <a:pt x="587191" y="198251"/>
                </a:cubicBezTo>
                <a:cubicBezTo>
                  <a:pt x="589272" y="198875"/>
                  <a:pt x="591042" y="200434"/>
                  <a:pt x="591770" y="202616"/>
                </a:cubicBezTo>
                <a:cubicBezTo>
                  <a:pt x="592499" y="204695"/>
                  <a:pt x="592187" y="206981"/>
                  <a:pt x="590938" y="208852"/>
                </a:cubicBezTo>
                <a:cubicBezTo>
                  <a:pt x="561483" y="251046"/>
                  <a:pt x="565542" y="278482"/>
                  <a:pt x="605821" y="310076"/>
                </a:cubicBezTo>
                <a:cubicBezTo>
                  <a:pt x="607486" y="311531"/>
                  <a:pt x="608527" y="313609"/>
                  <a:pt x="608423" y="315896"/>
                </a:cubicBezTo>
                <a:cubicBezTo>
                  <a:pt x="608319" y="318078"/>
                  <a:pt x="607174" y="320156"/>
                  <a:pt x="605301" y="321300"/>
                </a:cubicBezTo>
                <a:cubicBezTo>
                  <a:pt x="563044" y="349048"/>
                  <a:pt x="556591" y="376692"/>
                  <a:pt x="582403" y="420029"/>
                </a:cubicBezTo>
                <a:cubicBezTo>
                  <a:pt x="583548" y="421900"/>
                  <a:pt x="583652" y="424290"/>
                  <a:pt x="582715" y="426369"/>
                </a:cubicBezTo>
                <a:cubicBezTo>
                  <a:pt x="581778" y="428343"/>
                  <a:pt x="580009" y="429902"/>
                  <a:pt x="577719" y="430318"/>
                </a:cubicBezTo>
                <a:cubicBezTo>
                  <a:pt x="552428" y="435410"/>
                  <a:pt x="536607" y="443724"/>
                  <a:pt x="527865" y="456507"/>
                </a:cubicBezTo>
                <a:cubicBezTo>
                  <a:pt x="519122" y="469186"/>
                  <a:pt x="517144" y="486750"/>
                  <a:pt x="521412" y="511796"/>
                </a:cubicBezTo>
                <a:cubicBezTo>
                  <a:pt x="521620" y="512419"/>
                  <a:pt x="521620" y="513043"/>
                  <a:pt x="521620" y="513666"/>
                </a:cubicBezTo>
                <a:cubicBezTo>
                  <a:pt x="521620" y="517512"/>
                  <a:pt x="518602" y="520526"/>
                  <a:pt x="514751" y="520526"/>
                </a:cubicBezTo>
                <a:cubicBezTo>
                  <a:pt x="514334" y="520526"/>
                  <a:pt x="513918" y="520526"/>
                  <a:pt x="513502" y="520422"/>
                </a:cubicBezTo>
                <a:cubicBezTo>
                  <a:pt x="505071" y="518967"/>
                  <a:pt x="497265" y="518239"/>
                  <a:pt x="490396" y="518239"/>
                </a:cubicBezTo>
                <a:cubicBezTo>
                  <a:pt x="456986" y="518239"/>
                  <a:pt x="440125" y="535179"/>
                  <a:pt x="432110" y="576749"/>
                </a:cubicBezTo>
                <a:cubicBezTo>
                  <a:pt x="431694" y="578932"/>
                  <a:pt x="430237" y="580803"/>
                  <a:pt x="428155" y="581738"/>
                </a:cubicBezTo>
                <a:cubicBezTo>
                  <a:pt x="426178" y="582673"/>
                  <a:pt x="423784" y="582569"/>
                  <a:pt x="421806" y="581426"/>
                </a:cubicBezTo>
                <a:cubicBezTo>
                  <a:pt x="404425" y="571345"/>
                  <a:pt x="389854" y="566461"/>
                  <a:pt x="377052" y="566461"/>
                </a:cubicBezTo>
                <a:cubicBezTo>
                  <a:pt x="357381" y="566461"/>
                  <a:pt x="340311" y="578724"/>
                  <a:pt x="323242" y="605017"/>
                </a:cubicBezTo>
                <a:cubicBezTo>
                  <a:pt x="322826" y="605641"/>
                  <a:pt x="322409" y="606160"/>
                  <a:pt x="321889" y="606576"/>
                </a:cubicBezTo>
                <a:cubicBezTo>
                  <a:pt x="321369" y="606992"/>
                  <a:pt x="320744" y="607408"/>
                  <a:pt x="320120" y="607615"/>
                </a:cubicBezTo>
                <a:cubicBezTo>
                  <a:pt x="320016" y="607719"/>
                  <a:pt x="320016" y="607719"/>
                  <a:pt x="320016" y="607719"/>
                </a:cubicBezTo>
                <a:cubicBezTo>
                  <a:pt x="319911" y="607719"/>
                  <a:pt x="319807" y="607719"/>
                  <a:pt x="319703" y="607823"/>
                </a:cubicBezTo>
                <a:cubicBezTo>
                  <a:pt x="319079" y="608031"/>
                  <a:pt x="318454" y="608135"/>
                  <a:pt x="317830" y="608135"/>
                </a:cubicBezTo>
                <a:cubicBezTo>
                  <a:pt x="317622" y="608239"/>
                  <a:pt x="317518" y="608239"/>
                  <a:pt x="317414" y="608239"/>
                </a:cubicBezTo>
                <a:cubicBezTo>
                  <a:pt x="316893" y="608239"/>
                  <a:pt x="316373" y="608135"/>
                  <a:pt x="315852" y="608031"/>
                </a:cubicBezTo>
                <a:cubicBezTo>
                  <a:pt x="315540" y="607927"/>
                  <a:pt x="315332" y="607927"/>
                  <a:pt x="315124" y="607823"/>
                </a:cubicBezTo>
                <a:cubicBezTo>
                  <a:pt x="314603" y="607615"/>
                  <a:pt x="314187" y="607408"/>
                  <a:pt x="313771" y="607096"/>
                </a:cubicBezTo>
                <a:cubicBezTo>
                  <a:pt x="313771" y="607096"/>
                  <a:pt x="313667" y="607096"/>
                  <a:pt x="313667" y="607096"/>
                </a:cubicBezTo>
                <a:cubicBezTo>
                  <a:pt x="313042" y="606680"/>
                  <a:pt x="312418" y="606160"/>
                  <a:pt x="311897" y="605537"/>
                </a:cubicBezTo>
                <a:cubicBezTo>
                  <a:pt x="294516" y="582985"/>
                  <a:pt x="278383" y="572488"/>
                  <a:pt x="261210" y="572488"/>
                </a:cubicBezTo>
                <a:cubicBezTo>
                  <a:pt x="247575" y="572488"/>
                  <a:pt x="232276" y="579036"/>
                  <a:pt x="214374" y="592546"/>
                </a:cubicBezTo>
                <a:cubicBezTo>
                  <a:pt x="212604" y="593897"/>
                  <a:pt x="210210" y="594313"/>
                  <a:pt x="208025" y="593585"/>
                </a:cubicBezTo>
                <a:cubicBezTo>
                  <a:pt x="205943" y="592962"/>
                  <a:pt x="204278" y="591195"/>
                  <a:pt x="203549" y="589117"/>
                </a:cubicBezTo>
                <a:cubicBezTo>
                  <a:pt x="191996" y="552015"/>
                  <a:pt x="175031" y="536114"/>
                  <a:pt x="146825" y="536114"/>
                </a:cubicBezTo>
                <a:cubicBezTo>
                  <a:pt x="137666" y="536114"/>
                  <a:pt x="127466" y="537777"/>
                  <a:pt x="115497" y="540999"/>
                </a:cubicBezTo>
                <a:cubicBezTo>
                  <a:pt x="113311" y="541622"/>
                  <a:pt x="111022" y="541103"/>
                  <a:pt x="109252" y="539752"/>
                </a:cubicBezTo>
                <a:cubicBezTo>
                  <a:pt x="107483" y="538297"/>
                  <a:pt x="106546" y="536114"/>
                  <a:pt x="106754" y="533828"/>
                </a:cubicBezTo>
                <a:cubicBezTo>
                  <a:pt x="108628" y="508262"/>
                  <a:pt x="104881" y="490803"/>
                  <a:pt x="94889" y="479163"/>
                </a:cubicBezTo>
                <a:cubicBezTo>
                  <a:pt x="85001" y="467419"/>
                  <a:pt x="68348" y="460872"/>
                  <a:pt x="42745" y="458586"/>
                </a:cubicBezTo>
                <a:cubicBezTo>
                  <a:pt x="40455" y="458482"/>
                  <a:pt x="38477" y="457131"/>
                  <a:pt x="37332" y="455260"/>
                </a:cubicBezTo>
                <a:cubicBezTo>
                  <a:pt x="36187" y="453286"/>
                  <a:pt x="36083" y="450895"/>
                  <a:pt x="37020" y="448817"/>
                </a:cubicBezTo>
                <a:cubicBezTo>
                  <a:pt x="47845" y="425226"/>
                  <a:pt x="50447" y="407350"/>
                  <a:pt x="45243" y="392489"/>
                </a:cubicBezTo>
                <a:cubicBezTo>
                  <a:pt x="40038" y="377524"/>
                  <a:pt x="26924" y="365052"/>
                  <a:pt x="3818" y="353309"/>
                </a:cubicBezTo>
                <a:cubicBezTo>
                  <a:pt x="1841" y="352270"/>
                  <a:pt x="384" y="350399"/>
                  <a:pt x="71" y="348113"/>
                </a:cubicBezTo>
                <a:cubicBezTo>
                  <a:pt x="-241" y="345930"/>
                  <a:pt x="488" y="343748"/>
                  <a:pt x="2153" y="342189"/>
                </a:cubicBezTo>
                <a:cubicBezTo>
                  <a:pt x="20784" y="324002"/>
                  <a:pt x="29734" y="308205"/>
                  <a:pt x="30359" y="292304"/>
                </a:cubicBezTo>
                <a:cubicBezTo>
                  <a:pt x="30983" y="276404"/>
                  <a:pt x="23281" y="259879"/>
                  <a:pt x="6108" y="240341"/>
                </a:cubicBezTo>
                <a:cubicBezTo>
                  <a:pt x="4651" y="238679"/>
                  <a:pt x="4027" y="236392"/>
                  <a:pt x="4547" y="234210"/>
                </a:cubicBezTo>
                <a:cubicBezTo>
                  <a:pt x="5067" y="232027"/>
                  <a:pt x="6629" y="230261"/>
                  <a:pt x="8710" y="229325"/>
                </a:cubicBezTo>
                <a:cubicBezTo>
                  <a:pt x="32649" y="219556"/>
                  <a:pt x="46700" y="208228"/>
                  <a:pt x="52944" y="193887"/>
                </a:cubicBezTo>
                <a:cubicBezTo>
                  <a:pt x="59293" y="179545"/>
                  <a:pt x="58044" y="161566"/>
                  <a:pt x="48989" y="137351"/>
                </a:cubicBezTo>
                <a:cubicBezTo>
                  <a:pt x="48261" y="135272"/>
                  <a:pt x="48573" y="132882"/>
                  <a:pt x="49822" y="131011"/>
                </a:cubicBezTo>
                <a:cubicBezTo>
                  <a:pt x="51071" y="129141"/>
                  <a:pt x="53153" y="128101"/>
                  <a:pt x="55442" y="127998"/>
                </a:cubicBezTo>
                <a:cubicBezTo>
                  <a:pt x="105922" y="127478"/>
                  <a:pt x="124656" y="108563"/>
                  <a:pt x="124656" y="58159"/>
                </a:cubicBezTo>
                <a:cubicBezTo>
                  <a:pt x="124656" y="55873"/>
                  <a:pt x="125801" y="53794"/>
                  <a:pt x="127674" y="52443"/>
                </a:cubicBezTo>
                <a:cubicBezTo>
                  <a:pt x="129444" y="51196"/>
                  <a:pt x="131838" y="50885"/>
                  <a:pt x="133919" y="51612"/>
                </a:cubicBezTo>
                <a:cubicBezTo>
                  <a:pt x="147970" y="56600"/>
                  <a:pt x="159731" y="58991"/>
                  <a:pt x="170139" y="58991"/>
                </a:cubicBezTo>
                <a:cubicBezTo>
                  <a:pt x="195015" y="58991"/>
                  <a:pt x="212084" y="44025"/>
                  <a:pt x="225614" y="10250"/>
                </a:cubicBezTo>
                <a:cubicBezTo>
                  <a:pt x="226447" y="8171"/>
                  <a:pt x="228216" y="6612"/>
                  <a:pt x="230402" y="6092"/>
                </a:cubicBezTo>
                <a:cubicBezTo>
                  <a:pt x="232588" y="5573"/>
                  <a:pt x="234878" y="6196"/>
                  <a:pt x="236543" y="7651"/>
                </a:cubicBezTo>
                <a:cubicBezTo>
                  <a:pt x="254861" y="23656"/>
                  <a:pt x="270785" y="31346"/>
                  <a:pt x="285357" y="31346"/>
                </a:cubicBezTo>
                <a:cubicBezTo>
                  <a:pt x="301593" y="31346"/>
                  <a:pt x="317622" y="22097"/>
                  <a:pt x="335836" y="2247"/>
                </a:cubicBezTo>
                <a:cubicBezTo>
                  <a:pt x="337397" y="584"/>
                  <a:pt x="339687" y="-247"/>
                  <a:pt x="341872" y="65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chemeClr val="accent1"/>
              </a:solidFill>
            </a:endParaRPr>
          </a:p>
        </p:txBody>
      </p:sp>
      <p:sp>
        <p:nvSpPr>
          <p:cNvPr id="12" name="TextBox 1023">
            <a:extLst>
              <a:ext uri="{FF2B5EF4-FFF2-40B4-BE49-F238E27FC236}">
                <a16:creationId xmlns="" xmlns:a16="http://schemas.microsoft.com/office/drawing/2014/main" id="{28E9A9F9-FF13-4DDA-8975-881E6F328804}"/>
              </a:ext>
            </a:extLst>
          </p:cNvPr>
          <p:cNvSpPr txBox="1"/>
          <p:nvPr/>
        </p:nvSpPr>
        <p:spPr>
          <a:xfrm>
            <a:off x="714251" y="1650811"/>
            <a:ext cx="5184044" cy="217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，请输入一些简易文字描述，请输入一些简易文字描述，请输入一些简易文字描述，请输入一些简易文字描述，请输入一些简易文字描述，请输入一些简易文字描述，请输入一些简易文字描述，请输入一些简易文字描述，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="" xmlns:a16="http://schemas.microsoft.com/office/drawing/2014/main" id="{8ADB86C5-78C9-482B-AD7D-98AC40AB7B13}"/>
              </a:ext>
            </a:extLst>
          </p:cNvPr>
          <p:cNvSpPr txBox="1"/>
          <p:nvPr/>
        </p:nvSpPr>
        <p:spPr>
          <a:xfrm>
            <a:off x="3972567" y="4072397"/>
            <a:ext cx="115124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0">
            <a:extLst>
              <a:ext uri="{FF2B5EF4-FFF2-40B4-BE49-F238E27FC236}">
                <a16:creationId xmlns="" xmlns:a16="http://schemas.microsoft.com/office/drawing/2014/main" id="{CF04009B-9EDF-4FE7-AAD6-8E482C562BEE}"/>
              </a:ext>
            </a:extLst>
          </p:cNvPr>
          <p:cNvSpPr/>
          <p:nvPr/>
        </p:nvSpPr>
        <p:spPr>
          <a:xfrm>
            <a:off x="3237374" y="4670044"/>
            <a:ext cx="2488177" cy="116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D2F9FB9-4900-4518-ADF6-8B15CDDA9434}"/>
              </a:ext>
            </a:extLst>
          </p:cNvPr>
          <p:cNvCxnSpPr>
            <a:cxnSpLocks/>
          </p:cNvCxnSpPr>
          <p:nvPr/>
        </p:nvCxnSpPr>
        <p:spPr>
          <a:xfrm>
            <a:off x="3132364" y="4106004"/>
            <a:ext cx="0" cy="16280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0AC9D352-5FB2-4BA1-8E72-F311F6EEDA52}"/>
              </a:ext>
            </a:extLst>
          </p:cNvPr>
          <p:cNvSpPr/>
          <p:nvPr/>
        </p:nvSpPr>
        <p:spPr>
          <a:xfrm flipH="1" flipV="1">
            <a:off x="2770094" y="495672"/>
            <a:ext cx="9422382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6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sp>
        <p:nvSpPr>
          <p:cNvPr id="37" name="Rectangle 20">
            <a:extLst>
              <a:ext uri="{FF2B5EF4-FFF2-40B4-BE49-F238E27FC236}">
                <a16:creationId xmlns="" xmlns:a16="http://schemas.microsoft.com/office/drawing/2014/main" id="{5B9775D0-46FD-4CC4-A263-68BA69706316}"/>
              </a:ext>
            </a:extLst>
          </p:cNvPr>
          <p:cNvSpPr/>
          <p:nvPr/>
        </p:nvSpPr>
        <p:spPr>
          <a:xfrm>
            <a:off x="819074" y="2008070"/>
            <a:ext cx="626766" cy="626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21">
            <a:extLst>
              <a:ext uri="{FF2B5EF4-FFF2-40B4-BE49-F238E27FC236}">
                <a16:creationId xmlns="" xmlns:a16="http://schemas.microsoft.com/office/drawing/2014/main" id="{D39B2781-2DE2-40BE-9608-D327942666BD}"/>
              </a:ext>
            </a:extLst>
          </p:cNvPr>
          <p:cNvSpPr>
            <a:spLocks/>
          </p:cNvSpPr>
          <p:nvPr/>
        </p:nvSpPr>
        <p:spPr>
          <a:xfrm>
            <a:off x="819074" y="3361272"/>
            <a:ext cx="626766" cy="626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9">
            <a:extLst>
              <a:ext uri="{FF2B5EF4-FFF2-40B4-BE49-F238E27FC236}">
                <a16:creationId xmlns="" xmlns:a16="http://schemas.microsoft.com/office/drawing/2014/main" id="{B58CA5B3-0BC2-4484-8FF5-2DF1769CAF26}"/>
              </a:ext>
            </a:extLst>
          </p:cNvPr>
          <p:cNvSpPr>
            <a:spLocks/>
          </p:cNvSpPr>
          <p:nvPr/>
        </p:nvSpPr>
        <p:spPr>
          <a:xfrm>
            <a:off x="819074" y="4714474"/>
            <a:ext cx="626766" cy="626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hape 2547">
            <a:extLst>
              <a:ext uri="{FF2B5EF4-FFF2-40B4-BE49-F238E27FC236}">
                <a16:creationId xmlns="" xmlns:a16="http://schemas.microsoft.com/office/drawing/2014/main" id="{D186E15F-9C19-460C-952D-37454DA753E7}"/>
              </a:ext>
            </a:extLst>
          </p:cNvPr>
          <p:cNvSpPr/>
          <p:nvPr/>
        </p:nvSpPr>
        <p:spPr>
          <a:xfrm>
            <a:off x="941994" y="2130989"/>
            <a:ext cx="380926" cy="380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48" name="Shape 2588">
            <a:extLst>
              <a:ext uri="{FF2B5EF4-FFF2-40B4-BE49-F238E27FC236}">
                <a16:creationId xmlns="" xmlns:a16="http://schemas.microsoft.com/office/drawing/2014/main" id="{B3D7F6F3-3CBF-4DF7-A52D-C423F4D31D81}"/>
              </a:ext>
            </a:extLst>
          </p:cNvPr>
          <p:cNvSpPr>
            <a:spLocks/>
          </p:cNvSpPr>
          <p:nvPr/>
        </p:nvSpPr>
        <p:spPr>
          <a:xfrm>
            <a:off x="941994" y="3469636"/>
            <a:ext cx="380926" cy="380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49" name="Shape 2633">
            <a:extLst>
              <a:ext uri="{FF2B5EF4-FFF2-40B4-BE49-F238E27FC236}">
                <a16:creationId xmlns="" xmlns:a16="http://schemas.microsoft.com/office/drawing/2014/main" id="{1078A110-40CC-4C02-BCBD-FB2D293338F7}"/>
              </a:ext>
            </a:extLst>
          </p:cNvPr>
          <p:cNvSpPr>
            <a:spLocks/>
          </p:cNvSpPr>
          <p:nvPr/>
        </p:nvSpPr>
        <p:spPr>
          <a:xfrm>
            <a:off x="940350" y="4853977"/>
            <a:ext cx="380926" cy="380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pic>
        <p:nvPicPr>
          <p:cNvPr id="40" name="Picture 287" descr="New Macbook Silver.png">
            <a:extLst>
              <a:ext uri="{FF2B5EF4-FFF2-40B4-BE49-F238E27FC236}">
                <a16:creationId xmlns="" xmlns:a16="http://schemas.microsoft.com/office/drawing/2014/main" id="{F20E778E-5D7D-44F7-904B-2699E736C4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913" y="1937187"/>
            <a:ext cx="5927304" cy="3484252"/>
          </a:xfrm>
          <a:prstGeom prst="rect">
            <a:avLst/>
          </a:prstGeom>
        </p:spPr>
      </p:pic>
      <p:sp>
        <p:nvSpPr>
          <p:cNvPr id="9" name="图片占位符 8">
            <a:extLst>
              <a:ext uri="{FF2B5EF4-FFF2-40B4-BE49-F238E27FC236}">
                <a16:creationId xmlns="" xmlns:a16="http://schemas.microsoft.com/office/drawing/2014/main" id="{1854BE92-73D0-4EEF-9605-2950509093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95606" y="2183325"/>
            <a:ext cx="4549141" cy="2861115"/>
          </a:xfrm>
        </p:spPr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4C0C0A1-84BD-4B73-94CF-5F9D26E276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5606" y="2183325"/>
            <a:ext cx="4549141" cy="2861115"/>
          </a:xfrm>
          <a:prstGeom prst="rect">
            <a:avLst/>
          </a:prstGeom>
        </p:spPr>
      </p:pic>
      <p:sp>
        <p:nvSpPr>
          <p:cNvPr id="21" name="išľîḋé">
            <a:extLst>
              <a:ext uri="{FF2B5EF4-FFF2-40B4-BE49-F238E27FC236}">
                <a16:creationId xmlns="" xmlns:a16="http://schemas.microsoft.com/office/drawing/2014/main" id="{C3367554-42F7-4641-95B2-205BEE397A99}"/>
              </a:ext>
            </a:extLst>
          </p:cNvPr>
          <p:cNvSpPr txBox="1"/>
          <p:nvPr/>
        </p:nvSpPr>
        <p:spPr>
          <a:xfrm flipH="1">
            <a:off x="1568759" y="3252379"/>
            <a:ext cx="4387415" cy="84455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išľîḋé">
            <a:extLst>
              <a:ext uri="{FF2B5EF4-FFF2-40B4-BE49-F238E27FC236}">
                <a16:creationId xmlns="" xmlns:a16="http://schemas.microsoft.com/office/drawing/2014/main" id="{6BBD7D6A-419B-40B8-8137-2E962D8C3E39}"/>
              </a:ext>
            </a:extLst>
          </p:cNvPr>
          <p:cNvSpPr txBox="1"/>
          <p:nvPr/>
        </p:nvSpPr>
        <p:spPr>
          <a:xfrm flipH="1">
            <a:off x="1568759" y="4605581"/>
            <a:ext cx="4387415" cy="84455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išľîḋé">
            <a:extLst>
              <a:ext uri="{FF2B5EF4-FFF2-40B4-BE49-F238E27FC236}">
                <a16:creationId xmlns="" xmlns:a16="http://schemas.microsoft.com/office/drawing/2014/main" id="{A898FDC7-27EC-4E7D-BD7C-FBEA8C1E8D5E}"/>
              </a:ext>
            </a:extLst>
          </p:cNvPr>
          <p:cNvSpPr txBox="1"/>
          <p:nvPr/>
        </p:nvSpPr>
        <p:spPr>
          <a:xfrm flipH="1">
            <a:off x="1568759" y="1899177"/>
            <a:ext cx="4387415" cy="84455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4BB1888E-35D7-40B8-B19E-5785793DB3A3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9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209474AF-624F-4F2B-9772-DB2B908A65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44762" y="2291608"/>
            <a:ext cx="2798066" cy="2798066"/>
          </a:xfrm>
          <a:prstGeom prst="ellipse">
            <a:avLst/>
          </a:prstGeom>
        </p:spPr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项目进程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2ACA5B03-835C-4914-B1BC-CF99C827BB6D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E69A2FC6-C09E-4945-9252-C55CE59E47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32"/>
          <a:stretch/>
        </p:blipFill>
        <p:spPr>
          <a:xfrm>
            <a:off x="7560328" y="2291609"/>
            <a:ext cx="2798065" cy="2798065"/>
          </a:xfrm>
          <a:custGeom>
            <a:avLst/>
            <a:gdLst>
              <a:gd name="connsiteX0" fmla="*/ 830459 w 1660918"/>
              <a:gd name="connsiteY0" fmla="*/ 0 h 1660918"/>
              <a:gd name="connsiteX1" fmla="*/ 1660918 w 1660918"/>
              <a:gd name="connsiteY1" fmla="*/ 830459 h 1660918"/>
              <a:gd name="connsiteX2" fmla="*/ 830459 w 1660918"/>
              <a:gd name="connsiteY2" fmla="*/ 1660918 h 1660918"/>
              <a:gd name="connsiteX3" fmla="*/ 0 w 1660918"/>
              <a:gd name="connsiteY3" fmla="*/ 830459 h 1660918"/>
              <a:gd name="connsiteX4" fmla="*/ 830459 w 1660918"/>
              <a:gd name="connsiteY4" fmla="*/ 0 h 1660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0918" h="1660918">
                <a:moveTo>
                  <a:pt x="830459" y="0"/>
                </a:moveTo>
                <a:cubicBezTo>
                  <a:pt x="1289109" y="0"/>
                  <a:pt x="1660918" y="371809"/>
                  <a:pt x="1660918" y="830459"/>
                </a:cubicBezTo>
                <a:cubicBezTo>
                  <a:pt x="1660918" y="1289109"/>
                  <a:pt x="1289109" y="1660918"/>
                  <a:pt x="830459" y="1660918"/>
                </a:cubicBezTo>
                <a:cubicBezTo>
                  <a:pt x="371809" y="1660918"/>
                  <a:pt x="0" y="1289109"/>
                  <a:pt x="0" y="830459"/>
                </a:cubicBezTo>
                <a:cubicBezTo>
                  <a:pt x="0" y="371809"/>
                  <a:pt x="371809" y="0"/>
                  <a:pt x="830459" y="0"/>
                </a:cubicBezTo>
                <a:close/>
              </a:path>
            </a:pathLst>
          </a:custGeom>
        </p:spPr>
      </p:pic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3EFE868-FFF3-4AF7-BE52-A8017DD8CB3D}"/>
              </a:ext>
            </a:extLst>
          </p:cNvPr>
          <p:cNvSpPr/>
          <p:nvPr/>
        </p:nvSpPr>
        <p:spPr>
          <a:xfrm>
            <a:off x="7492238" y="2223519"/>
            <a:ext cx="2934244" cy="2934244"/>
          </a:xfrm>
          <a:prstGeom prst="ellipse">
            <a:avLst/>
          </a:prstGeom>
          <a:noFill/>
          <a:ln>
            <a:solidFill>
              <a:schemeClr val="accent1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F6A510C6-4D90-4A93-BD55-3CCC736EA957}"/>
              </a:ext>
            </a:extLst>
          </p:cNvPr>
          <p:cNvSpPr/>
          <p:nvPr/>
        </p:nvSpPr>
        <p:spPr>
          <a:xfrm>
            <a:off x="7351866" y="2083147"/>
            <a:ext cx="3214988" cy="3214988"/>
          </a:xfrm>
          <a:prstGeom prst="ellipse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F7D6673F-2370-409B-811D-A9421F45B0CD}"/>
              </a:ext>
            </a:extLst>
          </p:cNvPr>
          <p:cNvSpPr/>
          <p:nvPr/>
        </p:nvSpPr>
        <p:spPr>
          <a:xfrm>
            <a:off x="7161570" y="1869864"/>
            <a:ext cx="3641554" cy="3641554"/>
          </a:xfrm>
          <a:prstGeom prst="ellipse">
            <a:avLst/>
          </a:pr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88AB5EF4-5190-4563-BB3B-810D17FE5DCF}"/>
              </a:ext>
            </a:extLst>
          </p:cNvPr>
          <p:cNvSpPr/>
          <p:nvPr/>
        </p:nvSpPr>
        <p:spPr>
          <a:xfrm>
            <a:off x="6878791" y="1610072"/>
            <a:ext cx="4161138" cy="4161138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FAEC0BC8-5AD8-4149-8FE7-E88C567DC9E1}"/>
              </a:ext>
            </a:extLst>
          </p:cNvPr>
          <p:cNvGrpSpPr/>
          <p:nvPr/>
        </p:nvGrpSpPr>
        <p:grpSpPr>
          <a:xfrm>
            <a:off x="673100" y="1703377"/>
            <a:ext cx="5603859" cy="829162"/>
            <a:chOff x="673100" y="1892902"/>
            <a:chExt cx="5603859" cy="829162"/>
          </a:xfrm>
        </p:grpSpPr>
        <p:grpSp>
          <p:nvGrpSpPr>
            <p:cNvPr id="20" name="ïṩ1ïḋé">
              <a:extLst>
                <a:ext uri="{FF2B5EF4-FFF2-40B4-BE49-F238E27FC236}">
                  <a16:creationId xmlns="" xmlns:a16="http://schemas.microsoft.com/office/drawing/2014/main" id="{A96663C7-0A59-496A-8480-B7A000A7FD32}"/>
                </a:ext>
              </a:extLst>
            </p:cNvPr>
            <p:cNvGrpSpPr/>
            <p:nvPr/>
          </p:nvGrpSpPr>
          <p:grpSpPr>
            <a:xfrm>
              <a:off x="673100" y="1892902"/>
              <a:ext cx="5603859" cy="829162"/>
              <a:chOff x="673100" y="3107667"/>
              <a:chExt cx="5603859" cy="829162"/>
            </a:xfrm>
          </p:grpSpPr>
          <p:sp>
            <p:nvSpPr>
              <p:cNvPr id="27" name="í$ḻiḋê">
                <a:extLst>
                  <a:ext uri="{FF2B5EF4-FFF2-40B4-BE49-F238E27FC236}">
                    <a16:creationId xmlns="" xmlns:a16="http://schemas.microsoft.com/office/drawing/2014/main" id="{2660CB56-72BC-4B47-9917-AFCD6FA62837}"/>
                  </a:ext>
                </a:extLst>
              </p:cNvPr>
              <p:cNvSpPr txBox="1"/>
              <p:nvPr/>
            </p:nvSpPr>
            <p:spPr>
              <a:xfrm>
                <a:off x="955879" y="3107667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01.</a:t>
                </a: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kumimoji="0" lang="de-DE" sz="2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ïşḷïďè">
                <a:extLst>
                  <a:ext uri="{FF2B5EF4-FFF2-40B4-BE49-F238E27FC236}">
                    <a16:creationId xmlns="" xmlns:a16="http://schemas.microsoft.com/office/drawing/2014/main" id="{4DC617F2-0074-4D60-9BBB-8464E352745D}"/>
                  </a:ext>
                </a:extLst>
              </p:cNvPr>
              <p:cNvSpPr txBox="1"/>
              <p:nvPr/>
            </p:nvSpPr>
            <p:spPr>
              <a:xfrm>
                <a:off x="673100" y="3506374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请输入一些简易文字描述，请输入一些简易文字描述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endParaRPr lang="zh-CN" altLang="en-US" sz="1600" dirty="0"/>
              </a:p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endParaRPr lang="zh-CN" altLang="en-US" sz="1600" dirty="0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2099EEAE-814C-451B-9A72-F7ED62C79B7C}"/>
                </a:ext>
              </a:extLst>
            </p:cNvPr>
            <p:cNvGrpSpPr/>
            <p:nvPr/>
          </p:nvGrpSpPr>
          <p:grpSpPr>
            <a:xfrm>
              <a:off x="790084" y="1916180"/>
              <a:ext cx="1670124" cy="371649"/>
              <a:chOff x="3643086" y="1610072"/>
              <a:chExt cx="1670124" cy="371649"/>
            </a:xfrm>
          </p:grpSpPr>
          <p:sp>
            <p:nvSpPr>
              <p:cNvPr id="43" name="矩形 42">
                <a:extLst>
                  <a:ext uri="{FF2B5EF4-FFF2-40B4-BE49-F238E27FC236}">
                    <a16:creationId xmlns="" xmlns:a16="http://schemas.microsoft.com/office/drawing/2014/main" id="{7BA5A7BF-72FC-4399-BFF5-B9A1DE95E367}"/>
                  </a:ext>
                </a:extLst>
              </p:cNvPr>
              <p:cNvSpPr/>
              <p:nvPr/>
            </p:nvSpPr>
            <p:spPr>
              <a:xfrm>
                <a:off x="3643086" y="1610072"/>
                <a:ext cx="203200" cy="37164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75D6E600-C746-4A8C-857E-23BAABBA51C1}"/>
                  </a:ext>
                </a:extLst>
              </p:cNvPr>
              <p:cNvSpPr/>
              <p:nvPr/>
            </p:nvSpPr>
            <p:spPr>
              <a:xfrm>
                <a:off x="3846286" y="1610072"/>
                <a:ext cx="1466924" cy="37164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AE23627B-EED4-48A1-8A44-244DD2C79E4A}"/>
              </a:ext>
            </a:extLst>
          </p:cNvPr>
          <p:cNvGrpSpPr/>
          <p:nvPr/>
        </p:nvGrpSpPr>
        <p:grpSpPr>
          <a:xfrm>
            <a:off x="673100" y="3024248"/>
            <a:ext cx="5603859" cy="829162"/>
            <a:chOff x="673100" y="1892902"/>
            <a:chExt cx="5603859" cy="829162"/>
          </a:xfrm>
        </p:grpSpPr>
        <p:grpSp>
          <p:nvGrpSpPr>
            <p:cNvPr id="51" name="ïṩ1ïḋé">
              <a:extLst>
                <a:ext uri="{FF2B5EF4-FFF2-40B4-BE49-F238E27FC236}">
                  <a16:creationId xmlns="" xmlns:a16="http://schemas.microsoft.com/office/drawing/2014/main" id="{9D953FFE-94A4-4658-9E13-AF4CF3A0710C}"/>
                </a:ext>
              </a:extLst>
            </p:cNvPr>
            <p:cNvGrpSpPr/>
            <p:nvPr/>
          </p:nvGrpSpPr>
          <p:grpSpPr>
            <a:xfrm>
              <a:off x="673100" y="1892902"/>
              <a:ext cx="5603859" cy="829162"/>
              <a:chOff x="673100" y="3107667"/>
              <a:chExt cx="5603859" cy="829162"/>
            </a:xfrm>
          </p:grpSpPr>
          <p:sp>
            <p:nvSpPr>
              <p:cNvPr id="55" name="í$ḻiḋê">
                <a:extLst>
                  <a:ext uri="{FF2B5EF4-FFF2-40B4-BE49-F238E27FC236}">
                    <a16:creationId xmlns="" xmlns:a16="http://schemas.microsoft.com/office/drawing/2014/main" id="{2C44EE0B-40A5-4035-818F-5439DF96D211}"/>
                  </a:ext>
                </a:extLst>
              </p:cNvPr>
              <p:cNvSpPr txBox="1"/>
              <p:nvPr/>
            </p:nvSpPr>
            <p:spPr>
              <a:xfrm>
                <a:off x="955879" y="3107667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02.</a:t>
                </a: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kumimoji="0" lang="de-DE" sz="2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ïşḷïďè">
                <a:extLst>
                  <a:ext uri="{FF2B5EF4-FFF2-40B4-BE49-F238E27FC236}">
                    <a16:creationId xmlns="" xmlns:a16="http://schemas.microsoft.com/office/drawing/2014/main" id="{19D5AE87-3FDD-4F70-B546-9EE9961506B4}"/>
                  </a:ext>
                </a:extLst>
              </p:cNvPr>
              <p:cNvSpPr txBox="1"/>
              <p:nvPr/>
            </p:nvSpPr>
            <p:spPr>
              <a:xfrm>
                <a:off x="673100" y="3506374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请输入一些简易文字描述，请输入一些简易文字描述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endParaRPr lang="zh-CN" altLang="en-US" sz="1600" dirty="0"/>
              </a:p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endParaRPr lang="zh-CN" altLang="en-US" sz="1600" dirty="0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092754AB-F358-4EEA-89DD-DC2411070581}"/>
                </a:ext>
              </a:extLst>
            </p:cNvPr>
            <p:cNvGrpSpPr/>
            <p:nvPr/>
          </p:nvGrpSpPr>
          <p:grpSpPr>
            <a:xfrm>
              <a:off x="790084" y="1916180"/>
              <a:ext cx="1670124" cy="371649"/>
              <a:chOff x="3643086" y="1610072"/>
              <a:chExt cx="1670124" cy="371649"/>
            </a:xfrm>
          </p:grpSpPr>
          <p:sp>
            <p:nvSpPr>
              <p:cNvPr id="53" name="矩形 52">
                <a:extLst>
                  <a:ext uri="{FF2B5EF4-FFF2-40B4-BE49-F238E27FC236}">
                    <a16:creationId xmlns="" xmlns:a16="http://schemas.microsoft.com/office/drawing/2014/main" id="{E9054B18-DD4A-4482-9BDB-8D8789CF3881}"/>
                  </a:ext>
                </a:extLst>
              </p:cNvPr>
              <p:cNvSpPr/>
              <p:nvPr/>
            </p:nvSpPr>
            <p:spPr>
              <a:xfrm>
                <a:off x="3643086" y="1610072"/>
                <a:ext cx="203200" cy="37164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1269C138-8DDB-405E-BB81-ACD7A0AD8F54}"/>
                  </a:ext>
                </a:extLst>
              </p:cNvPr>
              <p:cNvSpPr/>
              <p:nvPr/>
            </p:nvSpPr>
            <p:spPr>
              <a:xfrm>
                <a:off x="3846286" y="1610072"/>
                <a:ext cx="1466924" cy="37164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02179EC-BDC2-4B1E-A307-0B20743C3843}"/>
              </a:ext>
            </a:extLst>
          </p:cNvPr>
          <p:cNvGrpSpPr/>
          <p:nvPr/>
        </p:nvGrpSpPr>
        <p:grpSpPr>
          <a:xfrm>
            <a:off x="673100" y="4345119"/>
            <a:ext cx="5603859" cy="829162"/>
            <a:chOff x="673100" y="1892902"/>
            <a:chExt cx="5603859" cy="829162"/>
          </a:xfrm>
        </p:grpSpPr>
        <p:grpSp>
          <p:nvGrpSpPr>
            <p:cNvPr id="58" name="ïṩ1ïḋé">
              <a:extLst>
                <a:ext uri="{FF2B5EF4-FFF2-40B4-BE49-F238E27FC236}">
                  <a16:creationId xmlns="" xmlns:a16="http://schemas.microsoft.com/office/drawing/2014/main" id="{BE81F00A-A48E-4968-BAA5-BABD547655A5}"/>
                </a:ext>
              </a:extLst>
            </p:cNvPr>
            <p:cNvGrpSpPr/>
            <p:nvPr/>
          </p:nvGrpSpPr>
          <p:grpSpPr>
            <a:xfrm>
              <a:off x="673100" y="1892902"/>
              <a:ext cx="5603859" cy="829162"/>
              <a:chOff x="673100" y="3107667"/>
              <a:chExt cx="5603859" cy="829162"/>
            </a:xfrm>
          </p:grpSpPr>
          <p:sp>
            <p:nvSpPr>
              <p:cNvPr id="62" name="í$ḻiḋê">
                <a:extLst>
                  <a:ext uri="{FF2B5EF4-FFF2-40B4-BE49-F238E27FC236}">
                    <a16:creationId xmlns="" xmlns:a16="http://schemas.microsoft.com/office/drawing/2014/main" id="{DB3D4E80-C5BA-489E-A949-FEB1E91E0DA5}"/>
                  </a:ext>
                </a:extLst>
              </p:cNvPr>
              <p:cNvSpPr txBox="1"/>
              <p:nvPr/>
            </p:nvSpPr>
            <p:spPr>
              <a:xfrm>
                <a:off x="955879" y="3107667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03.</a:t>
                </a: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kumimoji="0" lang="de-DE" sz="2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ïşḷïďè">
                <a:extLst>
                  <a:ext uri="{FF2B5EF4-FFF2-40B4-BE49-F238E27FC236}">
                    <a16:creationId xmlns="" xmlns:a16="http://schemas.microsoft.com/office/drawing/2014/main" id="{D34DAC7C-D3C5-4B76-B36D-CF7B8ACC7BBE}"/>
                  </a:ext>
                </a:extLst>
              </p:cNvPr>
              <p:cNvSpPr txBox="1"/>
              <p:nvPr/>
            </p:nvSpPr>
            <p:spPr>
              <a:xfrm>
                <a:off x="673100" y="3506374"/>
                <a:ext cx="532108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请输入一些简易文字描述，请输入一些简易文字描述</a:t>
                </a:r>
                <a:r>
                  <a:rPr lang="en-US" altLang="zh-CN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,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请输入一些简易文字描述</a:t>
                </a:r>
                <a:endParaRPr lang="zh-CN" altLang="en-US" sz="1600" dirty="0"/>
              </a:p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endParaRPr lang="zh-CN" altLang="en-US" sz="1600" dirty="0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BBFFC365-CFD9-4BEC-844B-73924F29E092}"/>
                </a:ext>
              </a:extLst>
            </p:cNvPr>
            <p:cNvGrpSpPr/>
            <p:nvPr/>
          </p:nvGrpSpPr>
          <p:grpSpPr>
            <a:xfrm>
              <a:off x="790084" y="1916180"/>
              <a:ext cx="1670124" cy="371649"/>
              <a:chOff x="3643086" y="1610072"/>
              <a:chExt cx="1670124" cy="371649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48A26646-8114-49F8-866B-50F3274DAD7C}"/>
                  </a:ext>
                </a:extLst>
              </p:cNvPr>
              <p:cNvSpPr/>
              <p:nvPr/>
            </p:nvSpPr>
            <p:spPr>
              <a:xfrm>
                <a:off x="3643086" y="1610072"/>
                <a:ext cx="203200" cy="37164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0CECF8E7-0F7E-4B04-814F-E36F0547A96F}"/>
                  </a:ext>
                </a:extLst>
              </p:cNvPr>
              <p:cNvSpPr/>
              <p:nvPr/>
            </p:nvSpPr>
            <p:spPr>
              <a:xfrm>
                <a:off x="3846286" y="1610072"/>
                <a:ext cx="1466924" cy="37164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6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ḷíḋé">
            <a:extLst>
              <a:ext uri="{FF2B5EF4-FFF2-40B4-BE49-F238E27FC236}">
                <a16:creationId xmlns="" xmlns:a16="http://schemas.microsoft.com/office/drawing/2014/main" id="{071FC3F7-F6A2-444A-A48A-F8135B06894E}"/>
              </a:ext>
            </a:extLst>
          </p:cNvPr>
          <p:cNvSpPr/>
          <p:nvPr/>
        </p:nvSpPr>
        <p:spPr>
          <a:xfrm>
            <a:off x="819074" y="6470"/>
            <a:ext cx="10603580" cy="4372938"/>
          </a:xfrm>
          <a:custGeom>
            <a:avLst/>
            <a:gdLst>
              <a:gd name="connsiteX0" fmla="*/ 0 w 10603580"/>
              <a:gd name="connsiteY0" fmla="*/ 0 h 4372938"/>
              <a:gd name="connsiteX1" fmla="*/ 10603580 w 10603580"/>
              <a:gd name="connsiteY1" fmla="*/ 0 h 4372938"/>
              <a:gd name="connsiteX2" fmla="*/ 10592742 w 10603580"/>
              <a:gd name="connsiteY2" fmla="*/ 60687 h 4372938"/>
              <a:gd name="connsiteX3" fmla="*/ 5301790 w 10603580"/>
              <a:gd name="connsiteY3" fmla="*/ 4372938 h 4372938"/>
              <a:gd name="connsiteX4" fmla="*/ 10838 w 10603580"/>
              <a:gd name="connsiteY4" fmla="*/ 60687 h 437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03580" h="4372938">
                <a:moveTo>
                  <a:pt x="0" y="0"/>
                </a:moveTo>
                <a:lnTo>
                  <a:pt x="10603580" y="0"/>
                </a:lnTo>
                <a:lnTo>
                  <a:pt x="10592742" y="60687"/>
                </a:lnTo>
                <a:cubicBezTo>
                  <a:pt x="10089150" y="2521684"/>
                  <a:pt x="7911661" y="4372938"/>
                  <a:pt x="5301790" y="4372938"/>
                </a:cubicBezTo>
                <a:cubicBezTo>
                  <a:pt x="2691919" y="4372938"/>
                  <a:pt x="514431" y="2521684"/>
                  <a:pt x="10838" y="60687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15000"/>
                </a:schemeClr>
              </a:gs>
              <a:gs pos="7400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bg1">
                    <a:lumMod val="50000"/>
                    <a:alpha val="56000"/>
                  </a:schemeClr>
                </a:gs>
                <a:gs pos="64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i="1" dirty="0">
              <a:solidFill>
                <a:srgbClr val="F2F2F2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D334795-323A-4810-895C-A23A64DA5A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项目进展</a:t>
            </a:r>
          </a:p>
        </p:txBody>
      </p:sp>
      <p:grpSp>
        <p:nvGrpSpPr>
          <p:cNvPr id="5" name="îślïḓe">
            <a:extLst>
              <a:ext uri="{FF2B5EF4-FFF2-40B4-BE49-F238E27FC236}">
                <a16:creationId xmlns="" xmlns:a16="http://schemas.microsoft.com/office/drawing/2014/main" id="{33B26C43-59DA-48B9-A6E1-668EC77B0754}"/>
              </a:ext>
            </a:extLst>
          </p:cNvPr>
          <p:cNvGrpSpPr/>
          <p:nvPr/>
        </p:nvGrpSpPr>
        <p:grpSpPr>
          <a:xfrm>
            <a:off x="2500685" y="3004335"/>
            <a:ext cx="7190630" cy="1250888"/>
            <a:chOff x="2500685" y="3004335"/>
            <a:chExt cx="7190630" cy="1250888"/>
          </a:xfrm>
        </p:grpSpPr>
        <p:sp>
          <p:nvSpPr>
            <p:cNvPr id="23" name="işļïḓè">
              <a:extLst>
                <a:ext uri="{FF2B5EF4-FFF2-40B4-BE49-F238E27FC236}">
                  <a16:creationId xmlns="" xmlns:a16="http://schemas.microsoft.com/office/drawing/2014/main" id="{4AE4878E-9EC8-4FC8-B62C-D3156AF812D2}"/>
                </a:ext>
              </a:extLst>
            </p:cNvPr>
            <p:cNvSpPr/>
            <p:nvPr/>
          </p:nvSpPr>
          <p:spPr>
            <a:xfrm>
              <a:off x="2500685" y="3004335"/>
              <a:ext cx="151075" cy="151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îsḻíḋe">
              <a:extLst>
                <a:ext uri="{FF2B5EF4-FFF2-40B4-BE49-F238E27FC236}">
                  <a16:creationId xmlns="" xmlns:a16="http://schemas.microsoft.com/office/drawing/2014/main" id="{F9558F22-8D15-4401-9164-F4AD74254EE2}"/>
                </a:ext>
              </a:extLst>
            </p:cNvPr>
            <p:cNvSpPr/>
            <p:nvPr/>
          </p:nvSpPr>
          <p:spPr>
            <a:xfrm>
              <a:off x="9540240" y="3004335"/>
              <a:ext cx="151075" cy="151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iŝliďê">
              <a:extLst>
                <a:ext uri="{FF2B5EF4-FFF2-40B4-BE49-F238E27FC236}">
                  <a16:creationId xmlns="" xmlns:a16="http://schemas.microsoft.com/office/drawing/2014/main" id="{D8EC34C3-305F-4DB3-8202-30975693D1F0}"/>
                </a:ext>
              </a:extLst>
            </p:cNvPr>
            <p:cNvSpPr/>
            <p:nvPr/>
          </p:nvSpPr>
          <p:spPr>
            <a:xfrm>
              <a:off x="4533361" y="4104148"/>
              <a:ext cx="151075" cy="151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ïŝļïde">
              <a:extLst>
                <a:ext uri="{FF2B5EF4-FFF2-40B4-BE49-F238E27FC236}">
                  <a16:creationId xmlns="" xmlns:a16="http://schemas.microsoft.com/office/drawing/2014/main" id="{A3D2AAA1-7C47-466C-AD5C-124154DA32A9}"/>
                </a:ext>
              </a:extLst>
            </p:cNvPr>
            <p:cNvSpPr/>
            <p:nvPr/>
          </p:nvSpPr>
          <p:spPr>
            <a:xfrm>
              <a:off x="7507564" y="4104148"/>
              <a:ext cx="151075" cy="151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图片占位符 8">
            <a:extLst>
              <a:ext uri="{FF2B5EF4-FFF2-40B4-BE49-F238E27FC236}">
                <a16:creationId xmlns="" xmlns:a16="http://schemas.microsoft.com/office/drawing/2014/main" id="{838338C6-9ADE-46F6-8D24-2204960276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10688" y="1423846"/>
            <a:ext cx="2570618" cy="2581474"/>
          </a:xfrm>
          <a:prstGeom prst="ellipse">
            <a:avLst/>
          </a:prstGeom>
        </p:spPr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F4ED13BF-758C-4CB9-B10E-21D823B91D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0691" y="1423847"/>
            <a:ext cx="2570619" cy="2581475"/>
          </a:xfrm>
          <a:custGeom>
            <a:avLst/>
            <a:gdLst>
              <a:gd name="connsiteX0" fmla="*/ 777240 w 1554480"/>
              <a:gd name="connsiteY0" fmla="*/ 0 h 1554480"/>
              <a:gd name="connsiteX1" fmla="*/ 1554480 w 1554480"/>
              <a:gd name="connsiteY1" fmla="*/ 777240 h 1554480"/>
              <a:gd name="connsiteX2" fmla="*/ 777240 w 1554480"/>
              <a:gd name="connsiteY2" fmla="*/ 1554480 h 1554480"/>
              <a:gd name="connsiteX3" fmla="*/ 0 w 1554480"/>
              <a:gd name="connsiteY3" fmla="*/ 777240 h 1554480"/>
              <a:gd name="connsiteX4" fmla="*/ 777240 w 1554480"/>
              <a:gd name="connsiteY4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80" h="1554480">
                <a:moveTo>
                  <a:pt x="777240" y="0"/>
                </a:moveTo>
                <a:cubicBezTo>
                  <a:pt x="1206498" y="0"/>
                  <a:pt x="1554480" y="347982"/>
                  <a:pt x="1554480" y="777240"/>
                </a:cubicBezTo>
                <a:cubicBezTo>
                  <a:pt x="1554480" y="1206498"/>
                  <a:pt x="1206498" y="1554480"/>
                  <a:pt x="777240" y="1554480"/>
                </a:cubicBezTo>
                <a:cubicBezTo>
                  <a:pt x="347983" y="1554480"/>
                  <a:pt x="0" y="1206498"/>
                  <a:pt x="0" y="777240"/>
                </a:cubicBezTo>
                <a:cubicBezTo>
                  <a:pt x="0" y="347982"/>
                  <a:pt x="347983" y="0"/>
                  <a:pt x="777240" y="0"/>
                </a:cubicBezTo>
                <a:close/>
              </a:path>
            </a:pathLst>
          </a:custGeom>
        </p:spPr>
      </p:pic>
      <p:grpSp>
        <p:nvGrpSpPr>
          <p:cNvPr id="35" name="íṥḷïḑè">
            <a:extLst>
              <a:ext uri="{FF2B5EF4-FFF2-40B4-BE49-F238E27FC236}">
                <a16:creationId xmlns="" xmlns:a16="http://schemas.microsoft.com/office/drawing/2014/main" id="{D7293E03-10F8-45C7-9CD3-AA719A910FC2}"/>
              </a:ext>
            </a:extLst>
          </p:cNvPr>
          <p:cNvGrpSpPr/>
          <p:nvPr/>
        </p:nvGrpSpPr>
        <p:grpSpPr>
          <a:xfrm>
            <a:off x="794210" y="3850156"/>
            <a:ext cx="2736850" cy="1045565"/>
            <a:chOff x="4727574" y="2743679"/>
            <a:chExt cx="2736850" cy="1045565"/>
          </a:xfrm>
        </p:grpSpPr>
        <p:sp>
          <p:nvSpPr>
            <p:cNvPr id="36" name="íṩļîḋè">
              <a:extLst>
                <a:ext uri="{FF2B5EF4-FFF2-40B4-BE49-F238E27FC236}">
                  <a16:creationId xmlns="" xmlns:a16="http://schemas.microsoft.com/office/drawing/2014/main" id="{F41EE6F9-28F9-4140-B2F9-59FCA889B93F}"/>
                </a:ext>
              </a:extLst>
            </p:cNvPr>
            <p:cNvSpPr txBox="1"/>
            <p:nvPr/>
          </p:nvSpPr>
          <p:spPr>
            <a:xfrm flipH="1">
              <a:off x="4727575" y="3182958"/>
              <a:ext cx="2736849" cy="6062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请输入一些简易文字描述。</a:t>
              </a:r>
              <a:endParaRPr lang="zh-CN" altLang="en-US" sz="1600" dirty="0"/>
            </a:p>
          </p:txBody>
        </p:sp>
        <p:sp>
          <p:nvSpPr>
            <p:cNvPr id="37" name="ïšļiḋè">
              <a:extLst>
                <a:ext uri="{FF2B5EF4-FFF2-40B4-BE49-F238E27FC236}">
                  <a16:creationId xmlns="" xmlns:a16="http://schemas.microsoft.com/office/drawing/2014/main" id="{93F7D7A1-7498-45B6-8FE9-28CD4E112A78}"/>
                </a:ext>
              </a:extLst>
            </p:cNvPr>
            <p:cNvSpPr/>
            <p:nvPr/>
          </p:nvSpPr>
          <p:spPr>
            <a:xfrm flipH="1">
              <a:off x="4727574" y="2743679"/>
              <a:ext cx="2736849" cy="439278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38" name="íṥḷïḑè">
            <a:extLst>
              <a:ext uri="{FF2B5EF4-FFF2-40B4-BE49-F238E27FC236}">
                <a16:creationId xmlns="" xmlns:a16="http://schemas.microsoft.com/office/drawing/2014/main" id="{1E733CC4-91E5-4F65-90C3-2B4A0114D7D4}"/>
              </a:ext>
            </a:extLst>
          </p:cNvPr>
          <p:cNvGrpSpPr/>
          <p:nvPr/>
        </p:nvGrpSpPr>
        <p:grpSpPr>
          <a:xfrm>
            <a:off x="3316011" y="4706653"/>
            <a:ext cx="2736850" cy="1045565"/>
            <a:chOff x="4727574" y="2743679"/>
            <a:chExt cx="2736850" cy="1045565"/>
          </a:xfrm>
        </p:grpSpPr>
        <p:sp>
          <p:nvSpPr>
            <p:cNvPr id="39" name="íṩļîḋè">
              <a:extLst>
                <a:ext uri="{FF2B5EF4-FFF2-40B4-BE49-F238E27FC236}">
                  <a16:creationId xmlns="" xmlns:a16="http://schemas.microsoft.com/office/drawing/2014/main" id="{707E14C1-2218-46FB-8939-DE39F808D72E}"/>
                </a:ext>
              </a:extLst>
            </p:cNvPr>
            <p:cNvSpPr txBox="1"/>
            <p:nvPr/>
          </p:nvSpPr>
          <p:spPr>
            <a:xfrm flipH="1">
              <a:off x="4727575" y="3182958"/>
              <a:ext cx="2736849" cy="6062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请输入一些简易文字描述。</a:t>
              </a:r>
              <a:endParaRPr lang="zh-CN" altLang="en-US" sz="1600" dirty="0"/>
            </a:p>
          </p:txBody>
        </p:sp>
        <p:sp>
          <p:nvSpPr>
            <p:cNvPr id="40" name="ïšļiḋè">
              <a:extLst>
                <a:ext uri="{FF2B5EF4-FFF2-40B4-BE49-F238E27FC236}">
                  <a16:creationId xmlns="" xmlns:a16="http://schemas.microsoft.com/office/drawing/2014/main" id="{901B1A43-A855-4C36-8111-8199DF8B0BE7}"/>
                </a:ext>
              </a:extLst>
            </p:cNvPr>
            <p:cNvSpPr/>
            <p:nvPr/>
          </p:nvSpPr>
          <p:spPr>
            <a:xfrm flipH="1">
              <a:off x="4727574" y="2743679"/>
              <a:ext cx="2736849" cy="439278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41" name="íṥḷïḑè">
            <a:extLst>
              <a:ext uri="{FF2B5EF4-FFF2-40B4-BE49-F238E27FC236}">
                <a16:creationId xmlns="" xmlns:a16="http://schemas.microsoft.com/office/drawing/2014/main" id="{CBB50B86-BF9F-44ED-8C1D-84E0B3D55258}"/>
              </a:ext>
            </a:extLst>
          </p:cNvPr>
          <p:cNvGrpSpPr/>
          <p:nvPr/>
        </p:nvGrpSpPr>
        <p:grpSpPr>
          <a:xfrm>
            <a:off x="6139138" y="4706653"/>
            <a:ext cx="2736850" cy="1045565"/>
            <a:chOff x="4727574" y="2743679"/>
            <a:chExt cx="2736850" cy="1045565"/>
          </a:xfrm>
        </p:grpSpPr>
        <p:sp>
          <p:nvSpPr>
            <p:cNvPr id="42" name="íṩļîḋè">
              <a:extLst>
                <a:ext uri="{FF2B5EF4-FFF2-40B4-BE49-F238E27FC236}">
                  <a16:creationId xmlns="" xmlns:a16="http://schemas.microsoft.com/office/drawing/2014/main" id="{DD2B0537-EB90-4E65-95F0-F08989BC8783}"/>
                </a:ext>
              </a:extLst>
            </p:cNvPr>
            <p:cNvSpPr txBox="1"/>
            <p:nvPr/>
          </p:nvSpPr>
          <p:spPr>
            <a:xfrm flipH="1">
              <a:off x="4727575" y="3182958"/>
              <a:ext cx="2736849" cy="6062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请输入一些简易文字描述。</a:t>
              </a:r>
              <a:endParaRPr lang="zh-CN" altLang="en-US" sz="1600" dirty="0"/>
            </a:p>
          </p:txBody>
        </p:sp>
        <p:sp>
          <p:nvSpPr>
            <p:cNvPr id="43" name="ïšļiḋè">
              <a:extLst>
                <a:ext uri="{FF2B5EF4-FFF2-40B4-BE49-F238E27FC236}">
                  <a16:creationId xmlns="" xmlns:a16="http://schemas.microsoft.com/office/drawing/2014/main" id="{C2567D07-5240-4FE6-8F1C-A3E871EC3F3D}"/>
                </a:ext>
              </a:extLst>
            </p:cNvPr>
            <p:cNvSpPr/>
            <p:nvPr/>
          </p:nvSpPr>
          <p:spPr>
            <a:xfrm flipH="1">
              <a:off x="4727574" y="2743679"/>
              <a:ext cx="2736849" cy="439278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44" name="íṥḷïḑè">
            <a:extLst>
              <a:ext uri="{FF2B5EF4-FFF2-40B4-BE49-F238E27FC236}">
                <a16:creationId xmlns="" xmlns:a16="http://schemas.microsoft.com/office/drawing/2014/main" id="{22F562F4-881E-46C9-8356-88CCDCE18197}"/>
              </a:ext>
            </a:extLst>
          </p:cNvPr>
          <p:cNvGrpSpPr/>
          <p:nvPr/>
        </p:nvGrpSpPr>
        <p:grpSpPr>
          <a:xfrm>
            <a:off x="8660939" y="3850156"/>
            <a:ext cx="2736850" cy="1045565"/>
            <a:chOff x="4727574" y="2743679"/>
            <a:chExt cx="2736850" cy="1045565"/>
          </a:xfrm>
        </p:grpSpPr>
        <p:sp>
          <p:nvSpPr>
            <p:cNvPr id="45" name="íṩļîḋè">
              <a:extLst>
                <a:ext uri="{FF2B5EF4-FFF2-40B4-BE49-F238E27FC236}">
                  <a16:creationId xmlns="" xmlns:a16="http://schemas.microsoft.com/office/drawing/2014/main" id="{687E04C5-6C20-4480-9834-3C53251F28B6}"/>
                </a:ext>
              </a:extLst>
            </p:cNvPr>
            <p:cNvSpPr txBox="1"/>
            <p:nvPr/>
          </p:nvSpPr>
          <p:spPr>
            <a:xfrm flipH="1">
              <a:off x="4727575" y="3182958"/>
              <a:ext cx="2736849" cy="6062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请输入一些简易文字描述。</a:t>
              </a:r>
              <a:endParaRPr lang="zh-CN" altLang="en-US" sz="1600" dirty="0"/>
            </a:p>
          </p:txBody>
        </p:sp>
        <p:sp>
          <p:nvSpPr>
            <p:cNvPr id="46" name="ïšļiḋè">
              <a:extLst>
                <a:ext uri="{FF2B5EF4-FFF2-40B4-BE49-F238E27FC236}">
                  <a16:creationId xmlns="" xmlns:a16="http://schemas.microsoft.com/office/drawing/2014/main" id="{34FB3EE5-5DFA-401C-A740-1507D82F14DC}"/>
                </a:ext>
              </a:extLst>
            </p:cNvPr>
            <p:cNvSpPr/>
            <p:nvPr/>
          </p:nvSpPr>
          <p:spPr>
            <a:xfrm flipH="1">
              <a:off x="4727574" y="2743679"/>
              <a:ext cx="2736849" cy="439278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6CC4D9F0-8811-453C-99CE-28FB418FC248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1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03D76D9-ECBB-402F-8ADD-5F3BB221C1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人物介绍</a:t>
            </a:r>
          </a:p>
        </p:txBody>
      </p:sp>
      <p:sp>
        <p:nvSpPr>
          <p:cNvPr id="4" name="ï$liḍé">
            <a:extLst>
              <a:ext uri="{FF2B5EF4-FFF2-40B4-BE49-F238E27FC236}">
                <a16:creationId xmlns="" xmlns:a16="http://schemas.microsoft.com/office/drawing/2014/main" id="{F64D58FE-3C10-4EB7-8F1A-AB06535386BD}"/>
              </a:ext>
            </a:extLst>
          </p:cNvPr>
          <p:cNvSpPr/>
          <p:nvPr/>
        </p:nvSpPr>
        <p:spPr>
          <a:xfrm>
            <a:off x="682787" y="4443243"/>
            <a:ext cx="10836113" cy="14799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îšlîḑè">
            <a:extLst>
              <a:ext uri="{FF2B5EF4-FFF2-40B4-BE49-F238E27FC236}">
                <a16:creationId xmlns="" xmlns:a16="http://schemas.microsoft.com/office/drawing/2014/main" id="{745F660A-3FDD-4659-80E2-F8BA622CB867}"/>
              </a:ext>
            </a:extLst>
          </p:cNvPr>
          <p:cNvSpPr txBox="1"/>
          <p:nvPr/>
        </p:nvSpPr>
        <p:spPr>
          <a:xfrm>
            <a:off x="6033746" y="1768035"/>
            <a:ext cx="4390893" cy="65700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5" name="î$ļiďè">
            <a:extLst>
              <a:ext uri="{FF2B5EF4-FFF2-40B4-BE49-F238E27FC236}">
                <a16:creationId xmlns="" xmlns:a16="http://schemas.microsoft.com/office/drawing/2014/main" id="{9EC44244-1564-4A60-9C30-A663EF86445F}"/>
              </a:ext>
            </a:extLst>
          </p:cNvPr>
          <p:cNvGrpSpPr/>
          <p:nvPr/>
        </p:nvGrpSpPr>
        <p:grpSpPr>
          <a:xfrm>
            <a:off x="4613627" y="4048534"/>
            <a:ext cx="2269293" cy="1782723"/>
            <a:chOff x="8946243" y="3758662"/>
            <a:chExt cx="2412613" cy="1895314"/>
          </a:xfrm>
        </p:grpSpPr>
        <p:grpSp>
          <p:nvGrpSpPr>
            <p:cNvPr id="196" name="íş1ïḓe">
              <a:extLst>
                <a:ext uri="{FF2B5EF4-FFF2-40B4-BE49-F238E27FC236}">
                  <a16:creationId xmlns="" xmlns:a16="http://schemas.microsoft.com/office/drawing/2014/main" id="{E682AFEC-16FD-4688-900D-F05F8F0A66A3}"/>
                </a:ext>
              </a:extLst>
            </p:cNvPr>
            <p:cNvGrpSpPr/>
            <p:nvPr/>
          </p:nvGrpSpPr>
          <p:grpSpPr>
            <a:xfrm>
              <a:off x="9786162" y="3758662"/>
              <a:ext cx="806046" cy="805672"/>
              <a:chOff x="5130800" y="1888042"/>
              <a:chExt cx="1930400" cy="1929506"/>
            </a:xfrm>
          </p:grpSpPr>
          <p:sp>
            <p:nvSpPr>
              <p:cNvPr id="200" name="ïṧḷïḑê">
                <a:extLst>
                  <a:ext uri="{FF2B5EF4-FFF2-40B4-BE49-F238E27FC236}">
                    <a16:creationId xmlns="" xmlns:a16="http://schemas.microsoft.com/office/drawing/2014/main" id="{DCBCC90A-C043-4A5A-BCF5-23AB4C22EEEE}"/>
                  </a:ext>
                </a:extLst>
              </p:cNvPr>
              <p:cNvSpPr/>
              <p:nvPr/>
            </p:nvSpPr>
            <p:spPr>
              <a:xfrm>
                <a:off x="5130800" y="1888042"/>
                <a:ext cx="1930400" cy="1929506"/>
              </a:xfrm>
              <a:custGeom>
                <a:avLst/>
                <a:gdLst>
                  <a:gd name="connsiteX0" fmla="*/ 0 w 1260455"/>
                  <a:gd name="connsiteY0" fmla="*/ 630228 h 1260455"/>
                  <a:gd name="connsiteX1" fmla="*/ 630228 w 1260455"/>
                  <a:gd name="connsiteY1" fmla="*/ 0 h 1260455"/>
                  <a:gd name="connsiteX2" fmla="*/ 1260456 w 1260455"/>
                  <a:gd name="connsiteY2" fmla="*/ 630228 h 1260455"/>
                  <a:gd name="connsiteX3" fmla="*/ 630228 w 1260455"/>
                  <a:gd name="connsiteY3" fmla="*/ 1260456 h 1260455"/>
                  <a:gd name="connsiteX4" fmla="*/ 0 w 1260455"/>
                  <a:gd name="connsiteY4" fmla="*/ 630228 h 126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55" h="1260455">
                    <a:moveTo>
                      <a:pt x="0" y="630228"/>
                    </a:moveTo>
                    <a:cubicBezTo>
                      <a:pt x="0" y="282163"/>
                      <a:pt x="282163" y="0"/>
                      <a:pt x="630228" y="0"/>
                    </a:cubicBezTo>
                    <a:cubicBezTo>
                      <a:pt x="978293" y="0"/>
                      <a:pt x="1260456" y="282163"/>
                      <a:pt x="1260456" y="630228"/>
                    </a:cubicBezTo>
                    <a:cubicBezTo>
                      <a:pt x="1260456" y="978293"/>
                      <a:pt x="978293" y="1260456"/>
                      <a:pt x="630228" y="1260456"/>
                    </a:cubicBezTo>
                    <a:cubicBezTo>
                      <a:pt x="282163" y="1260456"/>
                      <a:pt x="0" y="978293"/>
                      <a:pt x="0" y="6302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1" name="ïśḻiḍe">
                <a:extLst>
                  <a:ext uri="{FF2B5EF4-FFF2-40B4-BE49-F238E27FC236}">
                    <a16:creationId xmlns="" xmlns:a16="http://schemas.microsoft.com/office/drawing/2014/main" id="{0FC5300E-ABA6-41FD-8B3C-8C422981FDED}"/>
                  </a:ext>
                </a:extLst>
              </p:cNvPr>
              <p:cNvSpPr/>
              <p:nvPr/>
            </p:nvSpPr>
            <p:spPr>
              <a:xfrm>
                <a:off x="5600639" y="2386087"/>
                <a:ext cx="990721" cy="933413"/>
              </a:xfrm>
              <a:custGeom>
                <a:avLst/>
                <a:gdLst>
                  <a:gd name="connsiteX0" fmla="*/ 463006 w 606094"/>
                  <a:gd name="connsiteY0" fmla="*/ 473231 h 571035"/>
                  <a:gd name="connsiteX1" fmla="*/ 482877 w 606094"/>
                  <a:gd name="connsiteY1" fmla="*/ 536271 h 571035"/>
                  <a:gd name="connsiteX2" fmla="*/ 485662 w 606094"/>
                  <a:gd name="connsiteY2" fmla="*/ 544799 h 571035"/>
                  <a:gd name="connsiteX3" fmla="*/ 494576 w 606094"/>
                  <a:gd name="connsiteY3" fmla="*/ 519491 h 571035"/>
                  <a:gd name="connsiteX4" fmla="*/ 499962 w 606094"/>
                  <a:gd name="connsiteY4" fmla="*/ 489454 h 571035"/>
                  <a:gd name="connsiteX5" fmla="*/ 500147 w 606094"/>
                  <a:gd name="connsiteY5" fmla="*/ 489454 h 571035"/>
                  <a:gd name="connsiteX6" fmla="*/ 500240 w 606094"/>
                  <a:gd name="connsiteY6" fmla="*/ 489454 h 571035"/>
                  <a:gd name="connsiteX7" fmla="*/ 505719 w 606094"/>
                  <a:gd name="connsiteY7" fmla="*/ 519491 h 571035"/>
                  <a:gd name="connsiteX8" fmla="*/ 514633 w 606094"/>
                  <a:gd name="connsiteY8" fmla="*/ 544799 h 571035"/>
                  <a:gd name="connsiteX9" fmla="*/ 517325 w 606094"/>
                  <a:gd name="connsiteY9" fmla="*/ 536271 h 571035"/>
                  <a:gd name="connsiteX10" fmla="*/ 537289 w 606094"/>
                  <a:gd name="connsiteY10" fmla="*/ 473231 h 571035"/>
                  <a:gd name="connsiteX11" fmla="*/ 578702 w 606094"/>
                  <a:gd name="connsiteY11" fmla="*/ 493255 h 571035"/>
                  <a:gd name="connsiteX12" fmla="*/ 606094 w 606094"/>
                  <a:gd name="connsiteY12" fmla="*/ 571035 h 571035"/>
                  <a:gd name="connsiteX13" fmla="*/ 500240 w 606094"/>
                  <a:gd name="connsiteY13" fmla="*/ 571035 h 571035"/>
                  <a:gd name="connsiteX14" fmla="*/ 494762 w 606094"/>
                  <a:gd name="connsiteY14" fmla="*/ 571035 h 571035"/>
                  <a:gd name="connsiteX15" fmla="*/ 394108 w 606094"/>
                  <a:gd name="connsiteY15" fmla="*/ 571035 h 571035"/>
                  <a:gd name="connsiteX16" fmla="*/ 421500 w 606094"/>
                  <a:gd name="connsiteY16" fmla="*/ 493255 h 571035"/>
                  <a:gd name="connsiteX17" fmla="*/ 463006 w 606094"/>
                  <a:gd name="connsiteY17" fmla="*/ 473231 h 571035"/>
                  <a:gd name="connsiteX18" fmla="*/ 68798 w 606094"/>
                  <a:gd name="connsiteY18" fmla="*/ 473231 h 571035"/>
                  <a:gd name="connsiteX19" fmla="*/ 88759 w 606094"/>
                  <a:gd name="connsiteY19" fmla="*/ 536271 h 571035"/>
                  <a:gd name="connsiteX20" fmla="*/ 91452 w 606094"/>
                  <a:gd name="connsiteY20" fmla="*/ 544799 h 571035"/>
                  <a:gd name="connsiteX21" fmla="*/ 100365 w 606094"/>
                  <a:gd name="connsiteY21" fmla="*/ 519491 h 571035"/>
                  <a:gd name="connsiteX22" fmla="*/ 105843 w 606094"/>
                  <a:gd name="connsiteY22" fmla="*/ 489454 h 571035"/>
                  <a:gd name="connsiteX23" fmla="*/ 105936 w 606094"/>
                  <a:gd name="connsiteY23" fmla="*/ 489454 h 571035"/>
                  <a:gd name="connsiteX24" fmla="*/ 106121 w 606094"/>
                  <a:gd name="connsiteY24" fmla="*/ 489454 h 571035"/>
                  <a:gd name="connsiteX25" fmla="*/ 111506 w 606094"/>
                  <a:gd name="connsiteY25" fmla="*/ 519491 h 571035"/>
                  <a:gd name="connsiteX26" fmla="*/ 120419 w 606094"/>
                  <a:gd name="connsiteY26" fmla="*/ 544799 h 571035"/>
                  <a:gd name="connsiteX27" fmla="*/ 123205 w 606094"/>
                  <a:gd name="connsiteY27" fmla="*/ 536271 h 571035"/>
                  <a:gd name="connsiteX28" fmla="*/ 143073 w 606094"/>
                  <a:gd name="connsiteY28" fmla="*/ 473231 h 571035"/>
                  <a:gd name="connsiteX29" fmla="*/ 184575 w 606094"/>
                  <a:gd name="connsiteY29" fmla="*/ 493255 h 571035"/>
                  <a:gd name="connsiteX30" fmla="*/ 211964 w 606094"/>
                  <a:gd name="connsiteY30" fmla="*/ 571035 h 571035"/>
                  <a:gd name="connsiteX31" fmla="*/ 106121 w 606094"/>
                  <a:gd name="connsiteY31" fmla="*/ 571035 h 571035"/>
                  <a:gd name="connsiteX32" fmla="*/ 100643 w 606094"/>
                  <a:gd name="connsiteY32" fmla="*/ 571035 h 571035"/>
                  <a:gd name="connsiteX33" fmla="*/ 0 w 606094"/>
                  <a:gd name="connsiteY33" fmla="*/ 571035 h 571035"/>
                  <a:gd name="connsiteX34" fmla="*/ 27389 w 606094"/>
                  <a:gd name="connsiteY34" fmla="*/ 493255 h 571035"/>
                  <a:gd name="connsiteX35" fmla="*/ 68798 w 606094"/>
                  <a:gd name="connsiteY35" fmla="*/ 473231 h 571035"/>
                  <a:gd name="connsiteX36" fmla="*/ 381540 w 606094"/>
                  <a:gd name="connsiteY36" fmla="*/ 425106 h 571035"/>
                  <a:gd name="connsiteX37" fmla="*/ 392196 w 606094"/>
                  <a:gd name="connsiteY37" fmla="*/ 435762 h 571035"/>
                  <a:gd name="connsiteX38" fmla="*/ 381540 w 606094"/>
                  <a:gd name="connsiteY38" fmla="*/ 446418 h 571035"/>
                  <a:gd name="connsiteX39" fmla="*/ 370884 w 606094"/>
                  <a:gd name="connsiteY39" fmla="*/ 435762 h 571035"/>
                  <a:gd name="connsiteX40" fmla="*/ 381540 w 606094"/>
                  <a:gd name="connsiteY40" fmla="*/ 425106 h 571035"/>
                  <a:gd name="connsiteX41" fmla="*/ 224321 w 606094"/>
                  <a:gd name="connsiteY41" fmla="*/ 425106 h 571035"/>
                  <a:gd name="connsiteX42" fmla="*/ 234977 w 606094"/>
                  <a:gd name="connsiteY42" fmla="*/ 435762 h 571035"/>
                  <a:gd name="connsiteX43" fmla="*/ 224321 w 606094"/>
                  <a:gd name="connsiteY43" fmla="*/ 446418 h 571035"/>
                  <a:gd name="connsiteX44" fmla="*/ 213665 w 606094"/>
                  <a:gd name="connsiteY44" fmla="*/ 435762 h 571035"/>
                  <a:gd name="connsiteX45" fmla="*/ 224321 w 606094"/>
                  <a:gd name="connsiteY45" fmla="*/ 425106 h 571035"/>
                  <a:gd name="connsiteX46" fmla="*/ 355254 w 606094"/>
                  <a:gd name="connsiteY46" fmla="*/ 408241 h 571035"/>
                  <a:gd name="connsiteX47" fmla="*/ 365874 w 606094"/>
                  <a:gd name="connsiteY47" fmla="*/ 418861 h 571035"/>
                  <a:gd name="connsiteX48" fmla="*/ 355254 w 606094"/>
                  <a:gd name="connsiteY48" fmla="*/ 429481 h 571035"/>
                  <a:gd name="connsiteX49" fmla="*/ 344634 w 606094"/>
                  <a:gd name="connsiteY49" fmla="*/ 418861 h 571035"/>
                  <a:gd name="connsiteX50" fmla="*/ 355254 w 606094"/>
                  <a:gd name="connsiteY50" fmla="*/ 408241 h 571035"/>
                  <a:gd name="connsiteX51" fmla="*/ 250535 w 606094"/>
                  <a:gd name="connsiteY51" fmla="*/ 408241 h 571035"/>
                  <a:gd name="connsiteX52" fmla="*/ 261155 w 606094"/>
                  <a:gd name="connsiteY52" fmla="*/ 418861 h 571035"/>
                  <a:gd name="connsiteX53" fmla="*/ 250535 w 606094"/>
                  <a:gd name="connsiteY53" fmla="*/ 429481 h 571035"/>
                  <a:gd name="connsiteX54" fmla="*/ 239915 w 606094"/>
                  <a:gd name="connsiteY54" fmla="*/ 418861 h 571035"/>
                  <a:gd name="connsiteX55" fmla="*/ 250535 w 606094"/>
                  <a:gd name="connsiteY55" fmla="*/ 408241 h 571035"/>
                  <a:gd name="connsiteX56" fmla="*/ 334912 w 606094"/>
                  <a:gd name="connsiteY56" fmla="*/ 393063 h 571035"/>
                  <a:gd name="connsiteX57" fmla="*/ 338069 w 606094"/>
                  <a:gd name="connsiteY57" fmla="*/ 407688 h 571035"/>
                  <a:gd name="connsiteX58" fmla="*/ 323400 w 606094"/>
                  <a:gd name="connsiteY58" fmla="*/ 410928 h 571035"/>
                  <a:gd name="connsiteX59" fmla="*/ 320151 w 606094"/>
                  <a:gd name="connsiteY59" fmla="*/ 396210 h 571035"/>
                  <a:gd name="connsiteX60" fmla="*/ 334912 w 606094"/>
                  <a:gd name="connsiteY60" fmla="*/ 393063 h 571035"/>
                  <a:gd name="connsiteX61" fmla="*/ 271028 w 606094"/>
                  <a:gd name="connsiteY61" fmla="*/ 393063 h 571035"/>
                  <a:gd name="connsiteX62" fmla="*/ 285667 w 606094"/>
                  <a:gd name="connsiteY62" fmla="*/ 396210 h 571035"/>
                  <a:gd name="connsiteX63" fmla="*/ 282517 w 606094"/>
                  <a:gd name="connsiteY63" fmla="*/ 410928 h 571035"/>
                  <a:gd name="connsiteX64" fmla="*/ 267785 w 606094"/>
                  <a:gd name="connsiteY64" fmla="*/ 407688 h 571035"/>
                  <a:gd name="connsiteX65" fmla="*/ 271028 w 606094"/>
                  <a:gd name="connsiteY65" fmla="*/ 393063 h 571035"/>
                  <a:gd name="connsiteX66" fmla="*/ 302895 w 606094"/>
                  <a:gd name="connsiteY66" fmla="*/ 374511 h 571035"/>
                  <a:gd name="connsiteX67" fmla="*/ 313515 w 606094"/>
                  <a:gd name="connsiteY67" fmla="*/ 385131 h 571035"/>
                  <a:gd name="connsiteX68" fmla="*/ 302895 w 606094"/>
                  <a:gd name="connsiteY68" fmla="*/ 395751 h 571035"/>
                  <a:gd name="connsiteX69" fmla="*/ 292275 w 606094"/>
                  <a:gd name="connsiteY69" fmla="*/ 385131 h 571035"/>
                  <a:gd name="connsiteX70" fmla="*/ 302895 w 606094"/>
                  <a:gd name="connsiteY70" fmla="*/ 374511 h 571035"/>
                  <a:gd name="connsiteX71" fmla="*/ 302895 w 606094"/>
                  <a:gd name="connsiteY71" fmla="*/ 343321 h 571035"/>
                  <a:gd name="connsiteX72" fmla="*/ 313515 w 606094"/>
                  <a:gd name="connsiteY72" fmla="*/ 353941 h 571035"/>
                  <a:gd name="connsiteX73" fmla="*/ 302895 w 606094"/>
                  <a:gd name="connsiteY73" fmla="*/ 364561 h 571035"/>
                  <a:gd name="connsiteX74" fmla="*/ 292275 w 606094"/>
                  <a:gd name="connsiteY74" fmla="*/ 353941 h 571035"/>
                  <a:gd name="connsiteX75" fmla="*/ 302895 w 606094"/>
                  <a:gd name="connsiteY75" fmla="*/ 343321 h 571035"/>
                  <a:gd name="connsiteX76" fmla="*/ 496430 w 606094"/>
                  <a:gd name="connsiteY76" fmla="*/ 327594 h 571035"/>
                  <a:gd name="connsiteX77" fmla="*/ 523261 w 606094"/>
                  <a:gd name="connsiteY77" fmla="*/ 333341 h 571035"/>
                  <a:gd name="connsiteX78" fmla="*/ 536351 w 606094"/>
                  <a:gd name="connsiteY78" fmla="*/ 345390 h 571035"/>
                  <a:gd name="connsiteX79" fmla="*/ 550741 w 606094"/>
                  <a:gd name="connsiteY79" fmla="*/ 390993 h 571035"/>
                  <a:gd name="connsiteX80" fmla="*/ 548885 w 606094"/>
                  <a:gd name="connsiteY80" fmla="*/ 398037 h 571035"/>
                  <a:gd name="connsiteX81" fmla="*/ 553619 w 606094"/>
                  <a:gd name="connsiteY81" fmla="*/ 417224 h 571035"/>
                  <a:gd name="connsiteX82" fmla="*/ 544335 w 606094"/>
                  <a:gd name="connsiteY82" fmla="*/ 433444 h 571035"/>
                  <a:gd name="connsiteX83" fmla="*/ 511656 w 606094"/>
                  <a:gd name="connsiteY83" fmla="*/ 473578 h 571035"/>
                  <a:gd name="connsiteX84" fmla="*/ 487703 w 606094"/>
                  <a:gd name="connsiteY84" fmla="*/ 473578 h 571035"/>
                  <a:gd name="connsiteX85" fmla="*/ 455209 w 606094"/>
                  <a:gd name="connsiteY85" fmla="*/ 433259 h 571035"/>
                  <a:gd name="connsiteX86" fmla="*/ 445925 w 606094"/>
                  <a:gd name="connsiteY86" fmla="*/ 417502 h 571035"/>
                  <a:gd name="connsiteX87" fmla="*/ 450567 w 606094"/>
                  <a:gd name="connsiteY87" fmla="*/ 398315 h 571035"/>
                  <a:gd name="connsiteX88" fmla="*/ 448710 w 606094"/>
                  <a:gd name="connsiteY88" fmla="*/ 391271 h 571035"/>
                  <a:gd name="connsiteX89" fmla="*/ 448617 w 606094"/>
                  <a:gd name="connsiteY89" fmla="*/ 368748 h 571035"/>
                  <a:gd name="connsiteX90" fmla="*/ 461708 w 606094"/>
                  <a:gd name="connsiteY90" fmla="*/ 345761 h 571035"/>
                  <a:gd name="connsiteX91" fmla="*/ 473870 w 606094"/>
                  <a:gd name="connsiteY91" fmla="*/ 335750 h 571035"/>
                  <a:gd name="connsiteX92" fmla="*/ 485660 w 606094"/>
                  <a:gd name="connsiteY92" fmla="*/ 329726 h 571035"/>
                  <a:gd name="connsiteX93" fmla="*/ 496430 w 606094"/>
                  <a:gd name="connsiteY93" fmla="*/ 327594 h 571035"/>
                  <a:gd name="connsiteX94" fmla="*/ 102393 w 606094"/>
                  <a:gd name="connsiteY94" fmla="*/ 327594 h 571035"/>
                  <a:gd name="connsiteX95" fmla="*/ 129224 w 606094"/>
                  <a:gd name="connsiteY95" fmla="*/ 333341 h 571035"/>
                  <a:gd name="connsiteX96" fmla="*/ 142314 w 606094"/>
                  <a:gd name="connsiteY96" fmla="*/ 345390 h 571035"/>
                  <a:gd name="connsiteX97" fmla="*/ 156704 w 606094"/>
                  <a:gd name="connsiteY97" fmla="*/ 390993 h 571035"/>
                  <a:gd name="connsiteX98" fmla="*/ 154847 w 606094"/>
                  <a:gd name="connsiteY98" fmla="*/ 398037 h 571035"/>
                  <a:gd name="connsiteX99" fmla="*/ 159582 w 606094"/>
                  <a:gd name="connsiteY99" fmla="*/ 417224 h 571035"/>
                  <a:gd name="connsiteX100" fmla="*/ 150298 w 606094"/>
                  <a:gd name="connsiteY100" fmla="*/ 433444 h 571035"/>
                  <a:gd name="connsiteX101" fmla="*/ 117618 w 606094"/>
                  <a:gd name="connsiteY101" fmla="*/ 473578 h 571035"/>
                  <a:gd name="connsiteX102" fmla="*/ 93666 w 606094"/>
                  <a:gd name="connsiteY102" fmla="*/ 473578 h 571035"/>
                  <a:gd name="connsiteX103" fmla="*/ 61172 w 606094"/>
                  <a:gd name="connsiteY103" fmla="*/ 433259 h 571035"/>
                  <a:gd name="connsiteX104" fmla="*/ 51888 w 606094"/>
                  <a:gd name="connsiteY104" fmla="*/ 417502 h 571035"/>
                  <a:gd name="connsiteX105" fmla="*/ 56530 w 606094"/>
                  <a:gd name="connsiteY105" fmla="*/ 398315 h 571035"/>
                  <a:gd name="connsiteX106" fmla="*/ 54673 w 606094"/>
                  <a:gd name="connsiteY106" fmla="*/ 391271 h 571035"/>
                  <a:gd name="connsiteX107" fmla="*/ 54580 w 606094"/>
                  <a:gd name="connsiteY107" fmla="*/ 368748 h 571035"/>
                  <a:gd name="connsiteX108" fmla="*/ 67670 w 606094"/>
                  <a:gd name="connsiteY108" fmla="*/ 345761 h 571035"/>
                  <a:gd name="connsiteX109" fmla="*/ 79833 w 606094"/>
                  <a:gd name="connsiteY109" fmla="*/ 335750 h 571035"/>
                  <a:gd name="connsiteX110" fmla="*/ 91623 w 606094"/>
                  <a:gd name="connsiteY110" fmla="*/ 329726 h 571035"/>
                  <a:gd name="connsiteX111" fmla="*/ 102393 w 606094"/>
                  <a:gd name="connsiteY111" fmla="*/ 327594 h 571035"/>
                  <a:gd name="connsiteX112" fmla="*/ 302941 w 606094"/>
                  <a:gd name="connsiteY112" fmla="*/ 312272 h 571035"/>
                  <a:gd name="connsiteX113" fmla="*/ 313515 w 606094"/>
                  <a:gd name="connsiteY113" fmla="*/ 322938 h 571035"/>
                  <a:gd name="connsiteX114" fmla="*/ 302941 w 606094"/>
                  <a:gd name="connsiteY114" fmla="*/ 333512 h 571035"/>
                  <a:gd name="connsiteX115" fmla="*/ 292275 w 606094"/>
                  <a:gd name="connsiteY115" fmla="*/ 322938 h 571035"/>
                  <a:gd name="connsiteX116" fmla="*/ 302941 w 606094"/>
                  <a:gd name="connsiteY116" fmla="*/ 312272 h 571035"/>
                  <a:gd name="connsiteX117" fmla="*/ 302941 w 606094"/>
                  <a:gd name="connsiteY117" fmla="*/ 281153 h 571035"/>
                  <a:gd name="connsiteX118" fmla="*/ 310454 w 606094"/>
                  <a:gd name="connsiteY118" fmla="*/ 284214 h 571035"/>
                  <a:gd name="connsiteX119" fmla="*/ 313515 w 606094"/>
                  <a:gd name="connsiteY119" fmla="*/ 291819 h 571035"/>
                  <a:gd name="connsiteX120" fmla="*/ 310454 w 606094"/>
                  <a:gd name="connsiteY120" fmla="*/ 299332 h 571035"/>
                  <a:gd name="connsiteX121" fmla="*/ 302941 w 606094"/>
                  <a:gd name="connsiteY121" fmla="*/ 302393 h 571035"/>
                  <a:gd name="connsiteX122" fmla="*/ 295336 w 606094"/>
                  <a:gd name="connsiteY122" fmla="*/ 299332 h 571035"/>
                  <a:gd name="connsiteX123" fmla="*/ 292275 w 606094"/>
                  <a:gd name="connsiteY123" fmla="*/ 291819 h 571035"/>
                  <a:gd name="connsiteX124" fmla="*/ 295336 w 606094"/>
                  <a:gd name="connsiteY124" fmla="*/ 284214 h 571035"/>
                  <a:gd name="connsiteX125" fmla="*/ 302941 w 606094"/>
                  <a:gd name="connsiteY125" fmla="*/ 281153 h 571035"/>
                  <a:gd name="connsiteX126" fmla="*/ 265902 w 606094"/>
                  <a:gd name="connsiteY126" fmla="*/ 145879 h 571035"/>
                  <a:gd name="connsiteX127" fmla="*/ 285862 w 606094"/>
                  <a:gd name="connsiteY127" fmla="*/ 208919 h 571035"/>
                  <a:gd name="connsiteX128" fmla="*/ 288554 w 606094"/>
                  <a:gd name="connsiteY128" fmla="*/ 217447 h 571035"/>
                  <a:gd name="connsiteX129" fmla="*/ 297466 w 606094"/>
                  <a:gd name="connsiteY129" fmla="*/ 192139 h 571035"/>
                  <a:gd name="connsiteX130" fmla="*/ 302943 w 606094"/>
                  <a:gd name="connsiteY130" fmla="*/ 162102 h 571035"/>
                  <a:gd name="connsiteX131" fmla="*/ 303036 w 606094"/>
                  <a:gd name="connsiteY131" fmla="*/ 162102 h 571035"/>
                  <a:gd name="connsiteX132" fmla="*/ 303129 w 606094"/>
                  <a:gd name="connsiteY132" fmla="*/ 162102 h 571035"/>
                  <a:gd name="connsiteX133" fmla="*/ 308606 w 606094"/>
                  <a:gd name="connsiteY133" fmla="*/ 192139 h 571035"/>
                  <a:gd name="connsiteX134" fmla="*/ 317518 w 606094"/>
                  <a:gd name="connsiteY134" fmla="*/ 217447 h 571035"/>
                  <a:gd name="connsiteX135" fmla="*/ 320210 w 606094"/>
                  <a:gd name="connsiteY135" fmla="*/ 208919 h 571035"/>
                  <a:gd name="connsiteX136" fmla="*/ 340170 w 606094"/>
                  <a:gd name="connsiteY136" fmla="*/ 145879 h 571035"/>
                  <a:gd name="connsiteX137" fmla="*/ 381667 w 606094"/>
                  <a:gd name="connsiteY137" fmla="*/ 165903 h 571035"/>
                  <a:gd name="connsiteX138" fmla="*/ 408960 w 606094"/>
                  <a:gd name="connsiteY138" fmla="*/ 243683 h 571035"/>
                  <a:gd name="connsiteX139" fmla="*/ 303129 w 606094"/>
                  <a:gd name="connsiteY139" fmla="*/ 243683 h 571035"/>
                  <a:gd name="connsiteX140" fmla="*/ 297744 w 606094"/>
                  <a:gd name="connsiteY140" fmla="*/ 243683 h 571035"/>
                  <a:gd name="connsiteX141" fmla="*/ 197112 w 606094"/>
                  <a:gd name="connsiteY141" fmla="*/ 243683 h 571035"/>
                  <a:gd name="connsiteX142" fmla="*/ 224405 w 606094"/>
                  <a:gd name="connsiteY142" fmla="*/ 165903 h 571035"/>
                  <a:gd name="connsiteX143" fmla="*/ 265902 w 606094"/>
                  <a:gd name="connsiteY143" fmla="*/ 145879 h 571035"/>
                  <a:gd name="connsiteX144" fmla="*/ 299341 w 606094"/>
                  <a:gd name="connsiteY144" fmla="*/ 171 h 571035"/>
                  <a:gd name="connsiteX145" fmla="*/ 326172 w 606094"/>
                  <a:gd name="connsiteY145" fmla="*/ 5918 h 571035"/>
                  <a:gd name="connsiteX146" fmla="*/ 339355 w 606094"/>
                  <a:gd name="connsiteY146" fmla="*/ 17967 h 571035"/>
                  <a:gd name="connsiteX147" fmla="*/ 353652 w 606094"/>
                  <a:gd name="connsiteY147" fmla="*/ 63570 h 571035"/>
                  <a:gd name="connsiteX148" fmla="*/ 351795 w 606094"/>
                  <a:gd name="connsiteY148" fmla="*/ 70614 h 571035"/>
                  <a:gd name="connsiteX149" fmla="*/ 356530 w 606094"/>
                  <a:gd name="connsiteY149" fmla="*/ 89801 h 571035"/>
                  <a:gd name="connsiteX150" fmla="*/ 347246 w 606094"/>
                  <a:gd name="connsiteY150" fmla="*/ 106021 h 571035"/>
                  <a:gd name="connsiteX151" fmla="*/ 314566 w 606094"/>
                  <a:gd name="connsiteY151" fmla="*/ 146155 h 571035"/>
                  <a:gd name="connsiteX152" fmla="*/ 290707 w 606094"/>
                  <a:gd name="connsiteY152" fmla="*/ 146155 h 571035"/>
                  <a:gd name="connsiteX153" fmla="*/ 258120 w 606094"/>
                  <a:gd name="connsiteY153" fmla="*/ 105836 h 571035"/>
                  <a:gd name="connsiteX154" fmla="*/ 248836 w 606094"/>
                  <a:gd name="connsiteY154" fmla="*/ 90079 h 571035"/>
                  <a:gd name="connsiteX155" fmla="*/ 253570 w 606094"/>
                  <a:gd name="connsiteY155" fmla="*/ 70892 h 571035"/>
                  <a:gd name="connsiteX156" fmla="*/ 251714 w 606094"/>
                  <a:gd name="connsiteY156" fmla="*/ 63848 h 571035"/>
                  <a:gd name="connsiteX157" fmla="*/ 251528 w 606094"/>
                  <a:gd name="connsiteY157" fmla="*/ 41325 h 571035"/>
                  <a:gd name="connsiteX158" fmla="*/ 264711 w 606094"/>
                  <a:gd name="connsiteY158" fmla="*/ 18338 h 571035"/>
                  <a:gd name="connsiteX159" fmla="*/ 276781 w 606094"/>
                  <a:gd name="connsiteY159" fmla="*/ 8327 h 571035"/>
                  <a:gd name="connsiteX160" fmla="*/ 288571 w 606094"/>
                  <a:gd name="connsiteY160" fmla="*/ 2303 h 571035"/>
                  <a:gd name="connsiteX161" fmla="*/ 299341 w 606094"/>
                  <a:gd name="connsiteY161" fmla="*/ 171 h 57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606094" h="571035">
                    <a:moveTo>
                      <a:pt x="463006" y="473231"/>
                    </a:moveTo>
                    <a:lnTo>
                      <a:pt x="482877" y="536271"/>
                    </a:lnTo>
                    <a:lnTo>
                      <a:pt x="485662" y="544799"/>
                    </a:lnTo>
                    <a:lnTo>
                      <a:pt x="494576" y="519491"/>
                    </a:lnTo>
                    <a:cubicBezTo>
                      <a:pt x="473963" y="490752"/>
                      <a:pt x="496155" y="489454"/>
                      <a:pt x="499962" y="489454"/>
                    </a:cubicBezTo>
                    <a:lnTo>
                      <a:pt x="500147" y="489454"/>
                    </a:lnTo>
                    <a:lnTo>
                      <a:pt x="500240" y="489454"/>
                    </a:lnTo>
                    <a:cubicBezTo>
                      <a:pt x="504047" y="489454"/>
                      <a:pt x="526239" y="490752"/>
                      <a:pt x="505719" y="519491"/>
                    </a:cubicBezTo>
                    <a:lnTo>
                      <a:pt x="514633" y="544799"/>
                    </a:lnTo>
                    <a:lnTo>
                      <a:pt x="517325" y="536271"/>
                    </a:lnTo>
                    <a:lnTo>
                      <a:pt x="537289" y="473231"/>
                    </a:lnTo>
                    <a:cubicBezTo>
                      <a:pt x="537289" y="473231"/>
                      <a:pt x="552888" y="483336"/>
                      <a:pt x="578702" y="493255"/>
                    </a:cubicBezTo>
                    <a:cubicBezTo>
                      <a:pt x="607208" y="503638"/>
                      <a:pt x="605444" y="527093"/>
                      <a:pt x="606094" y="571035"/>
                    </a:cubicBezTo>
                    <a:lnTo>
                      <a:pt x="500240" y="571035"/>
                    </a:lnTo>
                    <a:lnTo>
                      <a:pt x="494762" y="571035"/>
                    </a:lnTo>
                    <a:lnTo>
                      <a:pt x="394108" y="571035"/>
                    </a:lnTo>
                    <a:cubicBezTo>
                      <a:pt x="394758" y="527093"/>
                      <a:pt x="392901" y="503638"/>
                      <a:pt x="421500" y="493255"/>
                    </a:cubicBezTo>
                    <a:cubicBezTo>
                      <a:pt x="447499" y="483336"/>
                      <a:pt x="463006" y="473231"/>
                      <a:pt x="463006" y="473231"/>
                    </a:cubicBezTo>
                    <a:close/>
                    <a:moveTo>
                      <a:pt x="68798" y="473231"/>
                    </a:moveTo>
                    <a:lnTo>
                      <a:pt x="88759" y="536271"/>
                    </a:lnTo>
                    <a:lnTo>
                      <a:pt x="91452" y="544799"/>
                    </a:lnTo>
                    <a:lnTo>
                      <a:pt x="100365" y="519491"/>
                    </a:lnTo>
                    <a:cubicBezTo>
                      <a:pt x="79846" y="490752"/>
                      <a:pt x="102036" y="489454"/>
                      <a:pt x="105843" y="489454"/>
                    </a:cubicBezTo>
                    <a:lnTo>
                      <a:pt x="105936" y="489454"/>
                    </a:lnTo>
                    <a:lnTo>
                      <a:pt x="106121" y="489454"/>
                    </a:lnTo>
                    <a:cubicBezTo>
                      <a:pt x="109928" y="489454"/>
                      <a:pt x="132118" y="490752"/>
                      <a:pt x="111506" y="519491"/>
                    </a:cubicBezTo>
                    <a:lnTo>
                      <a:pt x="120419" y="544799"/>
                    </a:lnTo>
                    <a:lnTo>
                      <a:pt x="123205" y="536271"/>
                    </a:lnTo>
                    <a:lnTo>
                      <a:pt x="143073" y="473231"/>
                    </a:lnTo>
                    <a:cubicBezTo>
                      <a:pt x="143073" y="473231"/>
                      <a:pt x="158671" y="483336"/>
                      <a:pt x="184575" y="493255"/>
                    </a:cubicBezTo>
                    <a:cubicBezTo>
                      <a:pt x="213171" y="503638"/>
                      <a:pt x="211314" y="527093"/>
                      <a:pt x="211964" y="571035"/>
                    </a:cubicBezTo>
                    <a:lnTo>
                      <a:pt x="106121" y="571035"/>
                    </a:lnTo>
                    <a:lnTo>
                      <a:pt x="100643" y="571035"/>
                    </a:lnTo>
                    <a:lnTo>
                      <a:pt x="0" y="571035"/>
                    </a:lnTo>
                    <a:cubicBezTo>
                      <a:pt x="650" y="527093"/>
                      <a:pt x="-1207" y="503638"/>
                      <a:pt x="27389" y="493255"/>
                    </a:cubicBezTo>
                    <a:cubicBezTo>
                      <a:pt x="53386" y="483336"/>
                      <a:pt x="68798" y="473231"/>
                      <a:pt x="68798" y="473231"/>
                    </a:cubicBezTo>
                    <a:close/>
                    <a:moveTo>
                      <a:pt x="381540" y="425106"/>
                    </a:moveTo>
                    <a:cubicBezTo>
                      <a:pt x="387425" y="425106"/>
                      <a:pt x="392196" y="429877"/>
                      <a:pt x="392196" y="435762"/>
                    </a:cubicBezTo>
                    <a:cubicBezTo>
                      <a:pt x="392196" y="441647"/>
                      <a:pt x="387425" y="446418"/>
                      <a:pt x="381540" y="446418"/>
                    </a:cubicBezTo>
                    <a:cubicBezTo>
                      <a:pt x="375655" y="446418"/>
                      <a:pt x="370884" y="441647"/>
                      <a:pt x="370884" y="435762"/>
                    </a:cubicBezTo>
                    <a:cubicBezTo>
                      <a:pt x="370884" y="429877"/>
                      <a:pt x="375655" y="425106"/>
                      <a:pt x="381540" y="425106"/>
                    </a:cubicBezTo>
                    <a:close/>
                    <a:moveTo>
                      <a:pt x="224321" y="425106"/>
                    </a:moveTo>
                    <a:cubicBezTo>
                      <a:pt x="230206" y="425106"/>
                      <a:pt x="234977" y="429877"/>
                      <a:pt x="234977" y="435762"/>
                    </a:cubicBezTo>
                    <a:cubicBezTo>
                      <a:pt x="234977" y="441647"/>
                      <a:pt x="230206" y="446418"/>
                      <a:pt x="224321" y="446418"/>
                    </a:cubicBezTo>
                    <a:cubicBezTo>
                      <a:pt x="218436" y="446418"/>
                      <a:pt x="213665" y="441647"/>
                      <a:pt x="213665" y="435762"/>
                    </a:cubicBezTo>
                    <a:cubicBezTo>
                      <a:pt x="213665" y="429877"/>
                      <a:pt x="218436" y="425106"/>
                      <a:pt x="224321" y="425106"/>
                    </a:cubicBezTo>
                    <a:close/>
                    <a:moveTo>
                      <a:pt x="355254" y="408241"/>
                    </a:moveTo>
                    <a:cubicBezTo>
                      <a:pt x="361119" y="408241"/>
                      <a:pt x="365874" y="412996"/>
                      <a:pt x="365874" y="418861"/>
                    </a:cubicBezTo>
                    <a:cubicBezTo>
                      <a:pt x="365874" y="424726"/>
                      <a:pt x="361119" y="429481"/>
                      <a:pt x="355254" y="429481"/>
                    </a:cubicBezTo>
                    <a:cubicBezTo>
                      <a:pt x="349389" y="429481"/>
                      <a:pt x="344634" y="424726"/>
                      <a:pt x="344634" y="418861"/>
                    </a:cubicBezTo>
                    <a:cubicBezTo>
                      <a:pt x="344634" y="412996"/>
                      <a:pt x="349389" y="408241"/>
                      <a:pt x="355254" y="408241"/>
                    </a:cubicBezTo>
                    <a:close/>
                    <a:moveTo>
                      <a:pt x="250535" y="408241"/>
                    </a:moveTo>
                    <a:cubicBezTo>
                      <a:pt x="256400" y="408241"/>
                      <a:pt x="261155" y="412996"/>
                      <a:pt x="261155" y="418861"/>
                    </a:cubicBezTo>
                    <a:cubicBezTo>
                      <a:pt x="261155" y="424726"/>
                      <a:pt x="256400" y="429481"/>
                      <a:pt x="250535" y="429481"/>
                    </a:cubicBezTo>
                    <a:cubicBezTo>
                      <a:pt x="244670" y="429481"/>
                      <a:pt x="239915" y="424726"/>
                      <a:pt x="239915" y="418861"/>
                    </a:cubicBezTo>
                    <a:cubicBezTo>
                      <a:pt x="239915" y="412996"/>
                      <a:pt x="244670" y="408241"/>
                      <a:pt x="250535" y="408241"/>
                    </a:cubicBezTo>
                    <a:close/>
                    <a:moveTo>
                      <a:pt x="334912" y="393063"/>
                    </a:moveTo>
                    <a:cubicBezTo>
                      <a:pt x="339833" y="396210"/>
                      <a:pt x="341318" y="402782"/>
                      <a:pt x="338069" y="407688"/>
                    </a:cubicBezTo>
                    <a:cubicBezTo>
                      <a:pt x="334912" y="412687"/>
                      <a:pt x="328321" y="414168"/>
                      <a:pt x="323400" y="410928"/>
                    </a:cubicBezTo>
                    <a:cubicBezTo>
                      <a:pt x="318387" y="407688"/>
                      <a:pt x="316902" y="401209"/>
                      <a:pt x="320151" y="396210"/>
                    </a:cubicBezTo>
                    <a:cubicBezTo>
                      <a:pt x="323400" y="391304"/>
                      <a:pt x="329899" y="389823"/>
                      <a:pt x="334912" y="393063"/>
                    </a:cubicBezTo>
                    <a:close/>
                    <a:moveTo>
                      <a:pt x="271028" y="393063"/>
                    </a:moveTo>
                    <a:cubicBezTo>
                      <a:pt x="275938" y="389823"/>
                      <a:pt x="282517" y="391304"/>
                      <a:pt x="285667" y="396210"/>
                    </a:cubicBezTo>
                    <a:cubicBezTo>
                      <a:pt x="288817" y="401209"/>
                      <a:pt x="287427" y="407688"/>
                      <a:pt x="282517" y="410928"/>
                    </a:cubicBezTo>
                    <a:cubicBezTo>
                      <a:pt x="277513" y="414168"/>
                      <a:pt x="271028" y="412687"/>
                      <a:pt x="267785" y="407688"/>
                    </a:cubicBezTo>
                    <a:cubicBezTo>
                      <a:pt x="264542" y="402782"/>
                      <a:pt x="266024" y="396210"/>
                      <a:pt x="271028" y="393063"/>
                    </a:cubicBezTo>
                    <a:close/>
                    <a:moveTo>
                      <a:pt x="302895" y="374511"/>
                    </a:moveTo>
                    <a:cubicBezTo>
                      <a:pt x="308760" y="374511"/>
                      <a:pt x="313515" y="379266"/>
                      <a:pt x="313515" y="385131"/>
                    </a:cubicBezTo>
                    <a:cubicBezTo>
                      <a:pt x="313515" y="390996"/>
                      <a:pt x="308760" y="395751"/>
                      <a:pt x="302895" y="395751"/>
                    </a:cubicBezTo>
                    <a:cubicBezTo>
                      <a:pt x="297030" y="395751"/>
                      <a:pt x="292275" y="390996"/>
                      <a:pt x="292275" y="385131"/>
                    </a:cubicBezTo>
                    <a:cubicBezTo>
                      <a:pt x="292275" y="379266"/>
                      <a:pt x="297030" y="374511"/>
                      <a:pt x="302895" y="374511"/>
                    </a:cubicBezTo>
                    <a:close/>
                    <a:moveTo>
                      <a:pt x="302895" y="343321"/>
                    </a:moveTo>
                    <a:cubicBezTo>
                      <a:pt x="308760" y="343321"/>
                      <a:pt x="313515" y="348076"/>
                      <a:pt x="313515" y="353941"/>
                    </a:cubicBezTo>
                    <a:cubicBezTo>
                      <a:pt x="313515" y="359806"/>
                      <a:pt x="308760" y="364561"/>
                      <a:pt x="302895" y="364561"/>
                    </a:cubicBezTo>
                    <a:cubicBezTo>
                      <a:pt x="297030" y="364561"/>
                      <a:pt x="292275" y="359806"/>
                      <a:pt x="292275" y="353941"/>
                    </a:cubicBezTo>
                    <a:cubicBezTo>
                      <a:pt x="292275" y="348076"/>
                      <a:pt x="297030" y="343321"/>
                      <a:pt x="302895" y="343321"/>
                    </a:cubicBezTo>
                    <a:close/>
                    <a:moveTo>
                      <a:pt x="496430" y="327594"/>
                    </a:moveTo>
                    <a:cubicBezTo>
                      <a:pt x="508035" y="326667"/>
                      <a:pt x="516948" y="329633"/>
                      <a:pt x="523261" y="333341"/>
                    </a:cubicBezTo>
                    <a:cubicBezTo>
                      <a:pt x="532823" y="338531"/>
                      <a:pt x="536351" y="345390"/>
                      <a:pt x="536351" y="345390"/>
                    </a:cubicBezTo>
                    <a:cubicBezTo>
                      <a:pt x="536351" y="345390"/>
                      <a:pt x="558076" y="346873"/>
                      <a:pt x="550741" y="390993"/>
                    </a:cubicBezTo>
                    <a:cubicBezTo>
                      <a:pt x="550370" y="393403"/>
                      <a:pt x="549720" y="395720"/>
                      <a:pt x="548885" y="398037"/>
                    </a:cubicBezTo>
                    <a:cubicBezTo>
                      <a:pt x="553341" y="397666"/>
                      <a:pt x="558447" y="400169"/>
                      <a:pt x="553619" y="417224"/>
                    </a:cubicBezTo>
                    <a:cubicBezTo>
                      <a:pt x="550091" y="429736"/>
                      <a:pt x="546749" y="433166"/>
                      <a:pt x="544335" y="433444"/>
                    </a:cubicBezTo>
                    <a:cubicBezTo>
                      <a:pt x="541922" y="448089"/>
                      <a:pt x="530224" y="466904"/>
                      <a:pt x="511656" y="473578"/>
                    </a:cubicBezTo>
                    <a:cubicBezTo>
                      <a:pt x="503950" y="476266"/>
                      <a:pt x="495409" y="476266"/>
                      <a:pt x="487703" y="473578"/>
                    </a:cubicBezTo>
                    <a:cubicBezTo>
                      <a:pt x="468949" y="466904"/>
                      <a:pt x="457530" y="448089"/>
                      <a:pt x="455209" y="433259"/>
                    </a:cubicBezTo>
                    <a:cubicBezTo>
                      <a:pt x="452702" y="433073"/>
                      <a:pt x="449360" y="429551"/>
                      <a:pt x="445925" y="417502"/>
                    </a:cubicBezTo>
                    <a:cubicBezTo>
                      <a:pt x="441097" y="400447"/>
                      <a:pt x="446296" y="397944"/>
                      <a:pt x="450567" y="398315"/>
                    </a:cubicBezTo>
                    <a:cubicBezTo>
                      <a:pt x="449731" y="395998"/>
                      <a:pt x="449081" y="393588"/>
                      <a:pt x="448710" y="391271"/>
                    </a:cubicBezTo>
                    <a:cubicBezTo>
                      <a:pt x="447132" y="383207"/>
                      <a:pt x="446760" y="375792"/>
                      <a:pt x="448617" y="368748"/>
                    </a:cubicBezTo>
                    <a:cubicBezTo>
                      <a:pt x="450845" y="359293"/>
                      <a:pt x="455951" y="351693"/>
                      <a:pt x="461708" y="345761"/>
                    </a:cubicBezTo>
                    <a:cubicBezTo>
                      <a:pt x="465328" y="341961"/>
                      <a:pt x="469506" y="338531"/>
                      <a:pt x="473870" y="335750"/>
                    </a:cubicBezTo>
                    <a:cubicBezTo>
                      <a:pt x="477305" y="333341"/>
                      <a:pt x="481297" y="331209"/>
                      <a:pt x="485660" y="329726"/>
                    </a:cubicBezTo>
                    <a:cubicBezTo>
                      <a:pt x="489095" y="328521"/>
                      <a:pt x="492531" y="327779"/>
                      <a:pt x="496430" y="327594"/>
                    </a:cubicBezTo>
                    <a:close/>
                    <a:moveTo>
                      <a:pt x="102393" y="327594"/>
                    </a:moveTo>
                    <a:cubicBezTo>
                      <a:pt x="113998" y="326667"/>
                      <a:pt x="122910" y="329633"/>
                      <a:pt x="129224" y="333341"/>
                    </a:cubicBezTo>
                    <a:cubicBezTo>
                      <a:pt x="138786" y="338531"/>
                      <a:pt x="142314" y="345390"/>
                      <a:pt x="142314" y="345390"/>
                    </a:cubicBezTo>
                    <a:cubicBezTo>
                      <a:pt x="142314" y="345390"/>
                      <a:pt x="164039" y="346873"/>
                      <a:pt x="156704" y="390993"/>
                    </a:cubicBezTo>
                    <a:cubicBezTo>
                      <a:pt x="156333" y="393403"/>
                      <a:pt x="155683" y="395720"/>
                      <a:pt x="154847" y="398037"/>
                    </a:cubicBezTo>
                    <a:cubicBezTo>
                      <a:pt x="159304" y="397666"/>
                      <a:pt x="164410" y="400169"/>
                      <a:pt x="159582" y="417224"/>
                    </a:cubicBezTo>
                    <a:cubicBezTo>
                      <a:pt x="156054" y="429736"/>
                      <a:pt x="152712" y="433166"/>
                      <a:pt x="150298" y="433444"/>
                    </a:cubicBezTo>
                    <a:cubicBezTo>
                      <a:pt x="147884" y="448089"/>
                      <a:pt x="136187" y="466904"/>
                      <a:pt x="117618" y="473578"/>
                    </a:cubicBezTo>
                    <a:cubicBezTo>
                      <a:pt x="109913" y="476266"/>
                      <a:pt x="101371" y="476266"/>
                      <a:pt x="93666" y="473578"/>
                    </a:cubicBezTo>
                    <a:cubicBezTo>
                      <a:pt x="74912" y="466904"/>
                      <a:pt x="63493" y="448089"/>
                      <a:pt x="61172" y="433259"/>
                    </a:cubicBezTo>
                    <a:cubicBezTo>
                      <a:pt x="58665" y="433073"/>
                      <a:pt x="55323" y="429551"/>
                      <a:pt x="51888" y="417502"/>
                    </a:cubicBezTo>
                    <a:cubicBezTo>
                      <a:pt x="47060" y="400447"/>
                      <a:pt x="52259" y="397944"/>
                      <a:pt x="56530" y="398315"/>
                    </a:cubicBezTo>
                    <a:cubicBezTo>
                      <a:pt x="55694" y="395998"/>
                      <a:pt x="55044" y="393588"/>
                      <a:pt x="54673" y="391271"/>
                    </a:cubicBezTo>
                    <a:cubicBezTo>
                      <a:pt x="53095" y="383207"/>
                      <a:pt x="52723" y="375792"/>
                      <a:pt x="54580" y="368748"/>
                    </a:cubicBezTo>
                    <a:cubicBezTo>
                      <a:pt x="56808" y="359293"/>
                      <a:pt x="61914" y="351693"/>
                      <a:pt x="67670" y="345761"/>
                    </a:cubicBezTo>
                    <a:cubicBezTo>
                      <a:pt x="71291" y="341961"/>
                      <a:pt x="75469" y="338531"/>
                      <a:pt x="79833" y="335750"/>
                    </a:cubicBezTo>
                    <a:cubicBezTo>
                      <a:pt x="83268" y="333341"/>
                      <a:pt x="87260" y="331209"/>
                      <a:pt x="91623" y="329726"/>
                    </a:cubicBezTo>
                    <a:cubicBezTo>
                      <a:pt x="95058" y="328521"/>
                      <a:pt x="98493" y="327779"/>
                      <a:pt x="102393" y="327594"/>
                    </a:cubicBezTo>
                    <a:close/>
                    <a:moveTo>
                      <a:pt x="302941" y="312272"/>
                    </a:moveTo>
                    <a:cubicBezTo>
                      <a:pt x="308877" y="312272"/>
                      <a:pt x="313515" y="317002"/>
                      <a:pt x="313515" y="322938"/>
                    </a:cubicBezTo>
                    <a:cubicBezTo>
                      <a:pt x="313515" y="328689"/>
                      <a:pt x="308877" y="333512"/>
                      <a:pt x="302941" y="333512"/>
                    </a:cubicBezTo>
                    <a:cubicBezTo>
                      <a:pt x="297098" y="333512"/>
                      <a:pt x="292275" y="328874"/>
                      <a:pt x="292275" y="322938"/>
                    </a:cubicBezTo>
                    <a:cubicBezTo>
                      <a:pt x="292275" y="317095"/>
                      <a:pt x="297005" y="312272"/>
                      <a:pt x="302941" y="312272"/>
                    </a:cubicBezTo>
                    <a:close/>
                    <a:moveTo>
                      <a:pt x="302941" y="281153"/>
                    </a:moveTo>
                    <a:cubicBezTo>
                      <a:pt x="305724" y="281153"/>
                      <a:pt x="308506" y="282266"/>
                      <a:pt x="310454" y="284214"/>
                    </a:cubicBezTo>
                    <a:cubicBezTo>
                      <a:pt x="312402" y="286254"/>
                      <a:pt x="313515" y="288944"/>
                      <a:pt x="313515" y="291819"/>
                    </a:cubicBezTo>
                    <a:cubicBezTo>
                      <a:pt x="313515" y="294602"/>
                      <a:pt x="312402" y="297384"/>
                      <a:pt x="310454" y="299332"/>
                    </a:cubicBezTo>
                    <a:cubicBezTo>
                      <a:pt x="308506" y="301280"/>
                      <a:pt x="305724" y="302393"/>
                      <a:pt x="302941" y="302393"/>
                    </a:cubicBezTo>
                    <a:cubicBezTo>
                      <a:pt x="300066" y="302393"/>
                      <a:pt x="297376" y="301280"/>
                      <a:pt x="295336" y="299332"/>
                    </a:cubicBezTo>
                    <a:cubicBezTo>
                      <a:pt x="293388" y="297384"/>
                      <a:pt x="292275" y="294602"/>
                      <a:pt x="292275" y="291819"/>
                    </a:cubicBezTo>
                    <a:cubicBezTo>
                      <a:pt x="292275" y="288944"/>
                      <a:pt x="293388" y="286254"/>
                      <a:pt x="295336" y="284214"/>
                    </a:cubicBezTo>
                    <a:cubicBezTo>
                      <a:pt x="297376" y="282266"/>
                      <a:pt x="300066" y="281153"/>
                      <a:pt x="302941" y="281153"/>
                    </a:cubicBezTo>
                    <a:close/>
                    <a:moveTo>
                      <a:pt x="265902" y="145879"/>
                    </a:moveTo>
                    <a:lnTo>
                      <a:pt x="285862" y="208919"/>
                    </a:lnTo>
                    <a:lnTo>
                      <a:pt x="288554" y="217447"/>
                    </a:lnTo>
                    <a:lnTo>
                      <a:pt x="297466" y="192139"/>
                    </a:lnTo>
                    <a:cubicBezTo>
                      <a:pt x="276949" y="163493"/>
                      <a:pt x="299044" y="162102"/>
                      <a:pt x="302943" y="162102"/>
                    </a:cubicBezTo>
                    <a:lnTo>
                      <a:pt x="303036" y="162102"/>
                    </a:lnTo>
                    <a:lnTo>
                      <a:pt x="303129" y="162102"/>
                    </a:lnTo>
                    <a:cubicBezTo>
                      <a:pt x="307028" y="162102"/>
                      <a:pt x="329122" y="163493"/>
                      <a:pt x="308606" y="192139"/>
                    </a:cubicBezTo>
                    <a:lnTo>
                      <a:pt x="317518" y="217447"/>
                    </a:lnTo>
                    <a:lnTo>
                      <a:pt x="320210" y="208919"/>
                    </a:lnTo>
                    <a:lnTo>
                      <a:pt x="340170" y="145879"/>
                    </a:lnTo>
                    <a:cubicBezTo>
                      <a:pt x="340170" y="145879"/>
                      <a:pt x="355766" y="156077"/>
                      <a:pt x="381667" y="165903"/>
                    </a:cubicBezTo>
                    <a:cubicBezTo>
                      <a:pt x="410260" y="176286"/>
                      <a:pt x="408403" y="199648"/>
                      <a:pt x="408960" y="243683"/>
                    </a:cubicBezTo>
                    <a:lnTo>
                      <a:pt x="303129" y="243683"/>
                    </a:lnTo>
                    <a:lnTo>
                      <a:pt x="297744" y="243683"/>
                    </a:lnTo>
                    <a:lnTo>
                      <a:pt x="197112" y="243683"/>
                    </a:lnTo>
                    <a:cubicBezTo>
                      <a:pt x="197669" y="199833"/>
                      <a:pt x="195812" y="176286"/>
                      <a:pt x="224405" y="165903"/>
                    </a:cubicBezTo>
                    <a:cubicBezTo>
                      <a:pt x="250399" y="156077"/>
                      <a:pt x="265902" y="145879"/>
                      <a:pt x="265902" y="145879"/>
                    </a:cubicBezTo>
                    <a:close/>
                    <a:moveTo>
                      <a:pt x="299341" y="171"/>
                    </a:moveTo>
                    <a:cubicBezTo>
                      <a:pt x="310946" y="-756"/>
                      <a:pt x="319858" y="2210"/>
                      <a:pt x="326172" y="5918"/>
                    </a:cubicBezTo>
                    <a:cubicBezTo>
                      <a:pt x="335734" y="11108"/>
                      <a:pt x="339355" y="17967"/>
                      <a:pt x="339355" y="17967"/>
                    </a:cubicBezTo>
                    <a:cubicBezTo>
                      <a:pt x="339355" y="17967"/>
                      <a:pt x="360987" y="19450"/>
                      <a:pt x="353652" y="63570"/>
                    </a:cubicBezTo>
                    <a:cubicBezTo>
                      <a:pt x="353281" y="65980"/>
                      <a:pt x="352724" y="68297"/>
                      <a:pt x="351795" y="70614"/>
                    </a:cubicBezTo>
                    <a:cubicBezTo>
                      <a:pt x="356252" y="70243"/>
                      <a:pt x="361358" y="72746"/>
                      <a:pt x="356530" y="89801"/>
                    </a:cubicBezTo>
                    <a:cubicBezTo>
                      <a:pt x="353095" y="102313"/>
                      <a:pt x="349753" y="105743"/>
                      <a:pt x="347246" y="106021"/>
                    </a:cubicBezTo>
                    <a:cubicBezTo>
                      <a:pt x="344925" y="120666"/>
                      <a:pt x="333135" y="139481"/>
                      <a:pt x="314566" y="146155"/>
                    </a:cubicBezTo>
                    <a:cubicBezTo>
                      <a:pt x="306861" y="148843"/>
                      <a:pt x="298319" y="148843"/>
                      <a:pt x="290707" y="146155"/>
                    </a:cubicBezTo>
                    <a:cubicBezTo>
                      <a:pt x="271860" y="139481"/>
                      <a:pt x="260441" y="120666"/>
                      <a:pt x="258120" y="105836"/>
                    </a:cubicBezTo>
                    <a:cubicBezTo>
                      <a:pt x="255613" y="105743"/>
                      <a:pt x="252271" y="102128"/>
                      <a:pt x="248836" y="90079"/>
                    </a:cubicBezTo>
                    <a:cubicBezTo>
                      <a:pt x="244008" y="73024"/>
                      <a:pt x="249207" y="70521"/>
                      <a:pt x="253570" y="70892"/>
                    </a:cubicBezTo>
                    <a:cubicBezTo>
                      <a:pt x="252642" y="68575"/>
                      <a:pt x="252085" y="66165"/>
                      <a:pt x="251714" y="63848"/>
                    </a:cubicBezTo>
                    <a:cubicBezTo>
                      <a:pt x="250043" y="55784"/>
                      <a:pt x="249671" y="48369"/>
                      <a:pt x="251528" y="41325"/>
                    </a:cubicBezTo>
                    <a:cubicBezTo>
                      <a:pt x="253756" y="31870"/>
                      <a:pt x="258862" y="24270"/>
                      <a:pt x="264711" y="18338"/>
                    </a:cubicBezTo>
                    <a:cubicBezTo>
                      <a:pt x="268239" y="14538"/>
                      <a:pt x="272510" y="11108"/>
                      <a:pt x="276781" y="8327"/>
                    </a:cubicBezTo>
                    <a:cubicBezTo>
                      <a:pt x="280308" y="5918"/>
                      <a:pt x="284208" y="3786"/>
                      <a:pt x="288571" y="2303"/>
                    </a:cubicBezTo>
                    <a:cubicBezTo>
                      <a:pt x="292006" y="1098"/>
                      <a:pt x="295534" y="356"/>
                      <a:pt x="299341" y="1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grpSp>
          <p:nvGrpSpPr>
            <p:cNvPr id="197" name="iŝḻïḓé">
              <a:extLst>
                <a:ext uri="{FF2B5EF4-FFF2-40B4-BE49-F238E27FC236}">
                  <a16:creationId xmlns="" xmlns:a16="http://schemas.microsoft.com/office/drawing/2014/main" id="{2694F02B-C310-4A6F-BC65-087CBE0838D9}"/>
                </a:ext>
              </a:extLst>
            </p:cNvPr>
            <p:cNvGrpSpPr/>
            <p:nvPr/>
          </p:nvGrpSpPr>
          <p:grpSpPr>
            <a:xfrm>
              <a:off x="8946243" y="4595680"/>
              <a:ext cx="2412613" cy="1058296"/>
              <a:chOff x="3494971" y="1170203"/>
              <a:chExt cx="2941215" cy="1058296"/>
            </a:xfrm>
          </p:grpSpPr>
          <p:sp>
            <p:nvSpPr>
              <p:cNvPr id="198" name="ï$lîdé">
                <a:extLst>
                  <a:ext uri="{FF2B5EF4-FFF2-40B4-BE49-F238E27FC236}">
                    <a16:creationId xmlns="" xmlns:a16="http://schemas.microsoft.com/office/drawing/2014/main" id="{50A35367-B5E7-4F18-B36A-CBB654D48D55}"/>
                  </a:ext>
                </a:extLst>
              </p:cNvPr>
              <p:cNvSpPr/>
              <p:nvPr/>
            </p:nvSpPr>
            <p:spPr bwMode="auto">
              <a:xfrm>
                <a:off x="3494971" y="1535477"/>
                <a:ext cx="294121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请输入一些文字描述请输入一些文字描述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iSḻïdé">
                <a:extLst>
                  <a:ext uri="{FF2B5EF4-FFF2-40B4-BE49-F238E27FC236}">
                    <a16:creationId xmlns="" xmlns:a16="http://schemas.microsoft.com/office/drawing/2014/main" id="{AE1C766C-F4B6-41E3-898D-9F9847765575}"/>
                  </a:ext>
                </a:extLst>
              </p:cNvPr>
              <p:cNvSpPr txBox="1"/>
              <p:nvPr/>
            </p:nvSpPr>
            <p:spPr bwMode="auto">
              <a:xfrm>
                <a:off x="3828275" y="1170203"/>
                <a:ext cx="23750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2" name="îśľíḑé">
            <a:extLst>
              <a:ext uri="{FF2B5EF4-FFF2-40B4-BE49-F238E27FC236}">
                <a16:creationId xmlns="" xmlns:a16="http://schemas.microsoft.com/office/drawing/2014/main" id="{15660869-46F2-47DE-8D5B-1C115E2D3ADF}"/>
              </a:ext>
            </a:extLst>
          </p:cNvPr>
          <p:cNvSpPr/>
          <p:nvPr/>
        </p:nvSpPr>
        <p:spPr bwMode="auto">
          <a:xfrm>
            <a:off x="1210388" y="2602225"/>
            <a:ext cx="3335797" cy="3335797"/>
          </a:xfrm>
          <a:custGeom>
            <a:avLst/>
            <a:gdLst>
              <a:gd name="T0" fmla="*/ 387 w 774"/>
              <a:gd name="T1" fmla="*/ 0 h 774"/>
              <a:gd name="T2" fmla="*/ 435 w 774"/>
              <a:gd name="T3" fmla="*/ 3 h 774"/>
              <a:gd name="T4" fmla="*/ 482 w 774"/>
              <a:gd name="T5" fmla="*/ 12 h 774"/>
              <a:gd name="T6" fmla="*/ 526 w 774"/>
              <a:gd name="T7" fmla="*/ 26 h 774"/>
              <a:gd name="T8" fmla="*/ 568 w 774"/>
              <a:gd name="T9" fmla="*/ 45 h 774"/>
              <a:gd name="T10" fmla="*/ 608 w 774"/>
              <a:gd name="T11" fmla="*/ 69 h 774"/>
              <a:gd name="T12" fmla="*/ 643 w 774"/>
              <a:gd name="T13" fmla="*/ 98 h 774"/>
              <a:gd name="T14" fmla="*/ 676 w 774"/>
              <a:gd name="T15" fmla="*/ 130 h 774"/>
              <a:gd name="T16" fmla="*/ 704 w 774"/>
              <a:gd name="T17" fmla="*/ 166 h 774"/>
              <a:gd name="T18" fmla="*/ 728 w 774"/>
              <a:gd name="T19" fmla="*/ 205 h 774"/>
              <a:gd name="T20" fmla="*/ 747 w 774"/>
              <a:gd name="T21" fmla="*/ 247 h 774"/>
              <a:gd name="T22" fmla="*/ 761 w 774"/>
              <a:gd name="T23" fmla="*/ 292 h 774"/>
              <a:gd name="T24" fmla="*/ 770 w 774"/>
              <a:gd name="T25" fmla="*/ 338 h 774"/>
              <a:gd name="T26" fmla="*/ 774 w 774"/>
              <a:gd name="T27" fmla="*/ 387 h 774"/>
              <a:gd name="T28" fmla="*/ 770 w 774"/>
              <a:gd name="T29" fmla="*/ 435 h 774"/>
              <a:gd name="T30" fmla="*/ 761 w 774"/>
              <a:gd name="T31" fmla="*/ 483 h 774"/>
              <a:gd name="T32" fmla="*/ 747 w 774"/>
              <a:gd name="T33" fmla="*/ 527 h 774"/>
              <a:gd name="T34" fmla="*/ 728 w 774"/>
              <a:gd name="T35" fmla="*/ 569 h 774"/>
              <a:gd name="T36" fmla="*/ 704 w 774"/>
              <a:gd name="T37" fmla="*/ 608 h 774"/>
              <a:gd name="T38" fmla="*/ 676 w 774"/>
              <a:gd name="T39" fmla="*/ 644 h 774"/>
              <a:gd name="T40" fmla="*/ 643 w 774"/>
              <a:gd name="T41" fmla="*/ 676 h 774"/>
              <a:gd name="T42" fmla="*/ 608 w 774"/>
              <a:gd name="T43" fmla="*/ 705 h 774"/>
              <a:gd name="T44" fmla="*/ 568 w 774"/>
              <a:gd name="T45" fmla="*/ 728 h 774"/>
              <a:gd name="T46" fmla="*/ 526 w 774"/>
              <a:gd name="T47" fmla="*/ 748 h 774"/>
              <a:gd name="T48" fmla="*/ 482 w 774"/>
              <a:gd name="T49" fmla="*/ 763 h 774"/>
              <a:gd name="T50" fmla="*/ 435 w 774"/>
              <a:gd name="T51" fmla="*/ 772 h 774"/>
              <a:gd name="T52" fmla="*/ 387 w 774"/>
              <a:gd name="T53" fmla="*/ 774 h 774"/>
              <a:gd name="T54" fmla="*/ 338 w 774"/>
              <a:gd name="T55" fmla="*/ 772 h 774"/>
              <a:gd name="T56" fmla="*/ 291 w 774"/>
              <a:gd name="T57" fmla="*/ 763 h 774"/>
              <a:gd name="T58" fmla="*/ 246 w 774"/>
              <a:gd name="T59" fmla="*/ 748 h 774"/>
              <a:gd name="T60" fmla="*/ 204 w 774"/>
              <a:gd name="T61" fmla="*/ 728 h 774"/>
              <a:gd name="T62" fmla="*/ 165 w 774"/>
              <a:gd name="T63" fmla="*/ 705 h 774"/>
              <a:gd name="T64" fmla="*/ 129 w 774"/>
              <a:gd name="T65" fmla="*/ 676 h 774"/>
              <a:gd name="T66" fmla="*/ 97 w 774"/>
              <a:gd name="T67" fmla="*/ 644 h 774"/>
              <a:gd name="T68" fmla="*/ 68 w 774"/>
              <a:gd name="T69" fmla="*/ 608 h 774"/>
              <a:gd name="T70" fmla="*/ 45 w 774"/>
              <a:gd name="T71" fmla="*/ 569 h 774"/>
              <a:gd name="T72" fmla="*/ 25 w 774"/>
              <a:gd name="T73" fmla="*/ 527 h 774"/>
              <a:gd name="T74" fmla="*/ 11 w 774"/>
              <a:gd name="T75" fmla="*/ 483 h 774"/>
              <a:gd name="T76" fmla="*/ 2 w 774"/>
              <a:gd name="T77" fmla="*/ 435 h 774"/>
              <a:gd name="T78" fmla="*/ 0 w 774"/>
              <a:gd name="T79" fmla="*/ 387 h 774"/>
              <a:gd name="T80" fmla="*/ 2 w 774"/>
              <a:gd name="T81" fmla="*/ 338 h 774"/>
              <a:gd name="T82" fmla="*/ 11 w 774"/>
              <a:gd name="T83" fmla="*/ 292 h 774"/>
              <a:gd name="T84" fmla="*/ 25 w 774"/>
              <a:gd name="T85" fmla="*/ 247 h 774"/>
              <a:gd name="T86" fmla="*/ 45 w 774"/>
              <a:gd name="T87" fmla="*/ 205 h 774"/>
              <a:gd name="T88" fmla="*/ 68 w 774"/>
              <a:gd name="T89" fmla="*/ 166 h 774"/>
              <a:gd name="T90" fmla="*/ 97 w 774"/>
              <a:gd name="T91" fmla="*/ 130 h 774"/>
              <a:gd name="T92" fmla="*/ 129 w 774"/>
              <a:gd name="T93" fmla="*/ 98 h 774"/>
              <a:gd name="T94" fmla="*/ 165 w 774"/>
              <a:gd name="T95" fmla="*/ 69 h 774"/>
              <a:gd name="T96" fmla="*/ 204 w 774"/>
              <a:gd name="T97" fmla="*/ 45 h 774"/>
              <a:gd name="T98" fmla="*/ 246 w 774"/>
              <a:gd name="T99" fmla="*/ 26 h 774"/>
              <a:gd name="T100" fmla="*/ 291 w 774"/>
              <a:gd name="T101" fmla="*/ 12 h 774"/>
              <a:gd name="T102" fmla="*/ 338 w 774"/>
              <a:gd name="T103" fmla="*/ 3 h 774"/>
              <a:gd name="T104" fmla="*/ 387 w 774"/>
              <a:gd name="T105" fmla="*/ 0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74" h="774">
                <a:moveTo>
                  <a:pt x="387" y="0"/>
                </a:moveTo>
                <a:lnTo>
                  <a:pt x="435" y="3"/>
                </a:lnTo>
                <a:lnTo>
                  <a:pt x="482" y="12"/>
                </a:lnTo>
                <a:lnTo>
                  <a:pt x="526" y="26"/>
                </a:lnTo>
                <a:lnTo>
                  <a:pt x="568" y="45"/>
                </a:lnTo>
                <a:lnTo>
                  <a:pt x="608" y="69"/>
                </a:lnTo>
                <a:lnTo>
                  <a:pt x="643" y="98"/>
                </a:lnTo>
                <a:lnTo>
                  <a:pt x="676" y="130"/>
                </a:lnTo>
                <a:lnTo>
                  <a:pt x="704" y="166"/>
                </a:lnTo>
                <a:lnTo>
                  <a:pt x="728" y="205"/>
                </a:lnTo>
                <a:lnTo>
                  <a:pt x="747" y="247"/>
                </a:lnTo>
                <a:lnTo>
                  <a:pt x="761" y="292"/>
                </a:lnTo>
                <a:lnTo>
                  <a:pt x="770" y="338"/>
                </a:lnTo>
                <a:lnTo>
                  <a:pt x="774" y="387"/>
                </a:lnTo>
                <a:lnTo>
                  <a:pt x="770" y="435"/>
                </a:lnTo>
                <a:lnTo>
                  <a:pt x="761" y="483"/>
                </a:lnTo>
                <a:lnTo>
                  <a:pt x="747" y="527"/>
                </a:lnTo>
                <a:lnTo>
                  <a:pt x="728" y="569"/>
                </a:lnTo>
                <a:lnTo>
                  <a:pt x="704" y="608"/>
                </a:lnTo>
                <a:lnTo>
                  <a:pt x="676" y="644"/>
                </a:lnTo>
                <a:lnTo>
                  <a:pt x="643" y="676"/>
                </a:lnTo>
                <a:lnTo>
                  <a:pt x="608" y="705"/>
                </a:lnTo>
                <a:lnTo>
                  <a:pt x="568" y="728"/>
                </a:lnTo>
                <a:lnTo>
                  <a:pt x="526" y="748"/>
                </a:lnTo>
                <a:lnTo>
                  <a:pt x="482" y="763"/>
                </a:lnTo>
                <a:lnTo>
                  <a:pt x="435" y="772"/>
                </a:lnTo>
                <a:lnTo>
                  <a:pt x="387" y="774"/>
                </a:lnTo>
                <a:lnTo>
                  <a:pt x="338" y="772"/>
                </a:lnTo>
                <a:lnTo>
                  <a:pt x="291" y="763"/>
                </a:lnTo>
                <a:lnTo>
                  <a:pt x="246" y="748"/>
                </a:lnTo>
                <a:lnTo>
                  <a:pt x="204" y="728"/>
                </a:lnTo>
                <a:lnTo>
                  <a:pt x="165" y="705"/>
                </a:lnTo>
                <a:lnTo>
                  <a:pt x="129" y="676"/>
                </a:lnTo>
                <a:lnTo>
                  <a:pt x="97" y="644"/>
                </a:lnTo>
                <a:lnTo>
                  <a:pt x="68" y="608"/>
                </a:lnTo>
                <a:lnTo>
                  <a:pt x="45" y="569"/>
                </a:lnTo>
                <a:lnTo>
                  <a:pt x="25" y="527"/>
                </a:lnTo>
                <a:lnTo>
                  <a:pt x="11" y="483"/>
                </a:lnTo>
                <a:lnTo>
                  <a:pt x="2" y="435"/>
                </a:lnTo>
                <a:lnTo>
                  <a:pt x="0" y="387"/>
                </a:lnTo>
                <a:lnTo>
                  <a:pt x="2" y="338"/>
                </a:lnTo>
                <a:lnTo>
                  <a:pt x="11" y="292"/>
                </a:lnTo>
                <a:lnTo>
                  <a:pt x="25" y="247"/>
                </a:lnTo>
                <a:lnTo>
                  <a:pt x="45" y="205"/>
                </a:lnTo>
                <a:lnTo>
                  <a:pt x="68" y="166"/>
                </a:lnTo>
                <a:lnTo>
                  <a:pt x="97" y="130"/>
                </a:lnTo>
                <a:lnTo>
                  <a:pt x="129" y="98"/>
                </a:lnTo>
                <a:lnTo>
                  <a:pt x="165" y="69"/>
                </a:lnTo>
                <a:lnTo>
                  <a:pt x="204" y="45"/>
                </a:lnTo>
                <a:lnTo>
                  <a:pt x="246" y="26"/>
                </a:lnTo>
                <a:lnTo>
                  <a:pt x="291" y="12"/>
                </a:lnTo>
                <a:lnTo>
                  <a:pt x="338" y="3"/>
                </a:lnTo>
                <a:lnTo>
                  <a:pt x="38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80" name="矩形 179">
            <a:extLst>
              <a:ext uri="{FF2B5EF4-FFF2-40B4-BE49-F238E27FC236}">
                <a16:creationId xmlns="" xmlns:a16="http://schemas.microsoft.com/office/drawing/2014/main" id="{BDA37338-593F-4586-84FB-C0C2F1FE0305}"/>
              </a:ext>
            </a:extLst>
          </p:cNvPr>
          <p:cNvSpPr/>
          <p:nvPr/>
        </p:nvSpPr>
        <p:spPr>
          <a:xfrm>
            <a:off x="5129890" y="2508703"/>
            <a:ext cx="6096000" cy="1254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A71069A-6BD2-4FA7-9015-7422C601F55A}"/>
              </a:ext>
            </a:extLst>
          </p:cNvPr>
          <p:cNvGrpSpPr/>
          <p:nvPr/>
        </p:nvGrpSpPr>
        <p:grpSpPr>
          <a:xfrm>
            <a:off x="6897368" y="4048535"/>
            <a:ext cx="2269293" cy="1782721"/>
            <a:chOff x="7094545" y="4048535"/>
            <a:chExt cx="2269293" cy="1782721"/>
          </a:xfrm>
        </p:grpSpPr>
        <p:grpSp>
          <p:nvGrpSpPr>
            <p:cNvPr id="202" name="î$ļiďè">
              <a:extLst>
                <a:ext uri="{FF2B5EF4-FFF2-40B4-BE49-F238E27FC236}">
                  <a16:creationId xmlns="" xmlns:a16="http://schemas.microsoft.com/office/drawing/2014/main" id="{8FA3C8C1-DF9C-4319-B55C-21E889222BA4}"/>
                </a:ext>
              </a:extLst>
            </p:cNvPr>
            <p:cNvGrpSpPr/>
            <p:nvPr/>
          </p:nvGrpSpPr>
          <p:grpSpPr>
            <a:xfrm>
              <a:off x="7319713" y="4048535"/>
              <a:ext cx="1832500" cy="1202855"/>
              <a:chOff x="9219645" y="3758662"/>
              <a:chExt cx="1948234" cy="1278823"/>
            </a:xfrm>
          </p:grpSpPr>
          <p:grpSp>
            <p:nvGrpSpPr>
              <p:cNvPr id="203" name="íş1ïḓe">
                <a:extLst>
                  <a:ext uri="{FF2B5EF4-FFF2-40B4-BE49-F238E27FC236}">
                    <a16:creationId xmlns="" xmlns:a16="http://schemas.microsoft.com/office/drawing/2014/main" id="{F5C13347-DFD2-4CB3-B57D-DFE153B61251}"/>
                  </a:ext>
                </a:extLst>
              </p:cNvPr>
              <p:cNvGrpSpPr/>
              <p:nvPr/>
            </p:nvGrpSpPr>
            <p:grpSpPr>
              <a:xfrm>
                <a:off x="9786162" y="3758662"/>
                <a:ext cx="806046" cy="805672"/>
                <a:chOff x="5130800" y="1888042"/>
                <a:chExt cx="1930400" cy="1929506"/>
              </a:xfrm>
            </p:grpSpPr>
            <p:sp>
              <p:nvSpPr>
                <p:cNvPr id="207" name="ïṧḷïḑê">
                  <a:extLst>
                    <a:ext uri="{FF2B5EF4-FFF2-40B4-BE49-F238E27FC236}">
                      <a16:creationId xmlns="" xmlns:a16="http://schemas.microsoft.com/office/drawing/2014/main" id="{277C2DA5-49B9-4F2C-BF34-3117209E027E}"/>
                    </a:ext>
                  </a:extLst>
                </p:cNvPr>
                <p:cNvSpPr/>
                <p:nvPr/>
              </p:nvSpPr>
              <p:spPr>
                <a:xfrm>
                  <a:off x="5130800" y="1888042"/>
                  <a:ext cx="1930400" cy="1929506"/>
                </a:xfrm>
                <a:custGeom>
                  <a:avLst/>
                  <a:gdLst>
                    <a:gd name="connsiteX0" fmla="*/ 0 w 1260455"/>
                    <a:gd name="connsiteY0" fmla="*/ 630228 h 1260455"/>
                    <a:gd name="connsiteX1" fmla="*/ 630228 w 1260455"/>
                    <a:gd name="connsiteY1" fmla="*/ 0 h 1260455"/>
                    <a:gd name="connsiteX2" fmla="*/ 1260456 w 1260455"/>
                    <a:gd name="connsiteY2" fmla="*/ 630228 h 1260455"/>
                    <a:gd name="connsiteX3" fmla="*/ 630228 w 1260455"/>
                    <a:gd name="connsiteY3" fmla="*/ 1260456 h 1260455"/>
                    <a:gd name="connsiteX4" fmla="*/ 0 w 1260455"/>
                    <a:gd name="connsiteY4" fmla="*/ 630228 h 1260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0455" h="1260455">
                      <a:moveTo>
                        <a:pt x="0" y="630228"/>
                      </a:moveTo>
                      <a:cubicBezTo>
                        <a:pt x="0" y="282163"/>
                        <a:pt x="282163" y="0"/>
                        <a:pt x="630228" y="0"/>
                      </a:cubicBezTo>
                      <a:cubicBezTo>
                        <a:pt x="978293" y="0"/>
                        <a:pt x="1260456" y="282163"/>
                        <a:pt x="1260456" y="630228"/>
                      </a:cubicBezTo>
                      <a:cubicBezTo>
                        <a:pt x="1260456" y="978293"/>
                        <a:pt x="978293" y="1260456"/>
                        <a:pt x="630228" y="1260456"/>
                      </a:cubicBezTo>
                      <a:cubicBezTo>
                        <a:pt x="282163" y="1260456"/>
                        <a:pt x="0" y="978293"/>
                        <a:pt x="0" y="6302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08" name="ïśḻiḍe">
                  <a:extLst>
                    <a:ext uri="{FF2B5EF4-FFF2-40B4-BE49-F238E27FC236}">
                      <a16:creationId xmlns="" xmlns:a16="http://schemas.microsoft.com/office/drawing/2014/main" id="{0D5165F2-E6A6-4466-BE26-B2647FCD14D8}"/>
                    </a:ext>
                  </a:extLst>
                </p:cNvPr>
                <p:cNvSpPr/>
                <p:nvPr/>
              </p:nvSpPr>
              <p:spPr>
                <a:xfrm>
                  <a:off x="5600639" y="2466997"/>
                  <a:ext cx="990721" cy="771594"/>
                </a:xfrm>
                <a:custGeom>
                  <a:avLst/>
                  <a:gdLst>
                    <a:gd name="T0" fmla="*/ 2312 w 2608"/>
                    <a:gd name="T1" fmla="*/ 1968 h 2034"/>
                    <a:gd name="T2" fmla="*/ 2246 w 2608"/>
                    <a:gd name="T3" fmla="*/ 2034 h 2034"/>
                    <a:gd name="T4" fmla="*/ 2156 w 2608"/>
                    <a:gd name="T5" fmla="*/ 2034 h 2034"/>
                    <a:gd name="T6" fmla="*/ 1905 w 2608"/>
                    <a:gd name="T7" fmla="*/ 2034 h 2034"/>
                    <a:gd name="T8" fmla="*/ 228 w 2608"/>
                    <a:gd name="T9" fmla="*/ 2034 h 2034"/>
                    <a:gd name="T10" fmla="*/ 0 w 2608"/>
                    <a:gd name="T11" fmla="*/ 1806 h 2034"/>
                    <a:gd name="T12" fmla="*/ 0 w 2608"/>
                    <a:gd name="T13" fmla="*/ 1537 h 2034"/>
                    <a:gd name="T14" fmla="*/ 228 w 2608"/>
                    <a:gd name="T15" fmla="*/ 1309 h 2034"/>
                    <a:gd name="T16" fmla="*/ 1905 w 2608"/>
                    <a:gd name="T17" fmla="*/ 1309 h 2034"/>
                    <a:gd name="T18" fmla="*/ 2156 w 2608"/>
                    <a:gd name="T19" fmla="*/ 1309 h 2034"/>
                    <a:gd name="T20" fmla="*/ 2246 w 2608"/>
                    <a:gd name="T21" fmla="*/ 1309 h 2034"/>
                    <a:gd name="T22" fmla="*/ 2312 w 2608"/>
                    <a:gd name="T23" fmla="*/ 1376 h 2034"/>
                    <a:gd name="T24" fmla="*/ 2246 w 2608"/>
                    <a:gd name="T25" fmla="*/ 1442 h 2034"/>
                    <a:gd name="T26" fmla="*/ 2222 w 2608"/>
                    <a:gd name="T27" fmla="*/ 1442 h 2034"/>
                    <a:gd name="T28" fmla="*/ 2222 w 2608"/>
                    <a:gd name="T29" fmla="*/ 1901 h 2034"/>
                    <a:gd name="T30" fmla="*/ 2246 w 2608"/>
                    <a:gd name="T31" fmla="*/ 1901 h 2034"/>
                    <a:gd name="T32" fmla="*/ 2312 w 2608"/>
                    <a:gd name="T33" fmla="*/ 1968 h 2034"/>
                    <a:gd name="T34" fmla="*/ 2608 w 2608"/>
                    <a:gd name="T35" fmla="*/ 1134 h 2034"/>
                    <a:gd name="T36" fmla="*/ 2541 w 2608"/>
                    <a:gd name="T37" fmla="*/ 1201 h 2034"/>
                    <a:gd name="T38" fmla="*/ 2437 w 2608"/>
                    <a:gd name="T39" fmla="*/ 1201 h 2034"/>
                    <a:gd name="T40" fmla="*/ 2201 w 2608"/>
                    <a:gd name="T41" fmla="*/ 1201 h 2034"/>
                    <a:gd name="T42" fmla="*/ 809 w 2608"/>
                    <a:gd name="T43" fmla="*/ 1201 h 2034"/>
                    <a:gd name="T44" fmla="*/ 597 w 2608"/>
                    <a:gd name="T45" fmla="*/ 989 h 2034"/>
                    <a:gd name="T46" fmla="*/ 597 w 2608"/>
                    <a:gd name="T47" fmla="*/ 795 h 2034"/>
                    <a:gd name="T48" fmla="*/ 809 w 2608"/>
                    <a:gd name="T49" fmla="*/ 583 h 2034"/>
                    <a:gd name="T50" fmla="*/ 2201 w 2608"/>
                    <a:gd name="T51" fmla="*/ 583 h 2034"/>
                    <a:gd name="T52" fmla="*/ 2437 w 2608"/>
                    <a:gd name="T53" fmla="*/ 583 h 2034"/>
                    <a:gd name="T54" fmla="*/ 2541 w 2608"/>
                    <a:gd name="T55" fmla="*/ 583 h 2034"/>
                    <a:gd name="T56" fmla="*/ 2608 w 2608"/>
                    <a:gd name="T57" fmla="*/ 650 h 2034"/>
                    <a:gd name="T58" fmla="*/ 2541 w 2608"/>
                    <a:gd name="T59" fmla="*/ 717 h 2034"/>
                    <a:gd name="T60" fmla="*/ 2504 w 2608"/>
                    <a:gd name="T61" fmla="*/ 717 h 2034"/>
                    <a:gd name="T62" fmla="*/ 2504 w 2608"/>
                    <a:gd name="T63" fmla="*/ 1068 h 2034"/>
                    <a:gd name="T64" fmla="*/ 2541 w 2608"/>
                    <a:gd name="T65" fmla="*/ 1068 h 2034"/>
                    <a:gd name="T66" fmla="*/ 2608 w 2608"/>
                    <a:gd name="T67" fmla="*/ 1134 h 2034"/>
                    <a:gd name="T68" fmla="*/ 2201 w 2608"/>
                    <a:gd name="T69" fmla="*/ 1068 h 2034"/>
                    <a:gd name="T70" fmla="*/ 2371 w 2608"/>
                    <a:gd name="T71" fmla="*/ 1068 h 2034"/>
                    <a:gd name="T72" fmla="*/ 2371 w 2608"/>
                    <a:gd name="T73" fmla="*/ 717 h 2034"/>
                    <a:gd name="T74" fmla="*/ 2201 w 2608"/>
                    <a:gd name="T75" fmla="*/ 717 h 2034"/>
                    <a:gd name="T76" fmla="*/ 809 w 2608"/>
                    <a:gd name="T77" fmla="*/ 717 h 2034"/>
                    <a:gd name="T78" fmla="*/ 730 w 2608"/>
                    <a:gd name="T79" fmla="*/ 795 h 2034"/>
                    <a:gd name="T80" fmla="*/ 730 w 2608"/>
                    <a:gd name="T81" fmla="*/ 989 h 2034"/>
                    <a:gd name="T82" fmla="*/ 809 w 2608"/>
                    <a:gd name="T83" fmla="*/ 1068 h 2034"/>
                    <a:gd name="T84" fmla="*/ 2201 w 2608"/>
                    <a:gd name="T85" fmla="*/ 1068 h 2034"/>
                    <a:gd name="T86" fmla="*/ 2036 w 2608"/>
                    <a:gd name="T87" fmla="*/ 0 h 2034"/>
                    <a:gd name="T88" fmla="*/ 607 w 2608"/>
                    <a:gd name="T89" fmla="*/ 0 h 2034"/>
                    <a:gd name="T90" fmla="*/ 296 w 2608"/>
                    <a:gd name="T91" fmla="*/ 0 h 2034"/>
                    <a:gd name="T92" fmla="*/ 209 w 2608"/>
                    <a:gd name="T93" fmla="*/ 0 h 2034"/>
                    <a:gd name="T94" fmla="*/ 142 w 2608"/>
                    <a:gd name="T95" fmla="*/ 66 h 2034"/>
                    <a:gd name="T96" fmla="*/ 209 w 2608"/>
                    <a:gd name="T97" fmla="*/ 133 h 2034"/>
                    <a:gd name="T98" fmla="*/ 229 w 2608"/>
                    <a:gd name="T99" fmla="*/ 133 h 2034"/>
                    <a:gd name="T100" fmla="*/ 229 w 2608"/>
                    <a:gd name="T101" fmla="*/ 362 h 2034"/>
                    <a:gd name="T102" fmla="*/ 209 w 2608"/>
                    <a:gd name="T103" fmla="*/ 362 h 2034"/>
                    <a:gd name="T104" fmla="*/ 142 w 2608"/>
                    <a:gd name="T105" fmla="*/ 429 h 2034"/>
                    <a:gd name="T106" fmla="*/ 209 w 2608"/>
                    <a:gd name="T107" fmla="*/ 495 h 2034"/>
                    <a:gd name="T108" fmla="*/ 296 w 2608"/>
                    <a:gd name="T109" fmla="*/ 495 h 2034"/>
                    <a:gd name="T110" fmla="*/ 296 w 2608"/>
                    <a:gd name="T111" fmla="*/ 495 h 2034"/>
                    <a:gd name="T112" fmla="*/ 2036 w 2608"/>
                    <a:gd name="T113" fmla="*/ 495 h 2034"/>
                    <a:gd name="T114" fmla="*/ 2263 w 2608"/>
                    <a:gd name="T115" fmla="*/ 268 h 2034"/>
                    <a:gd name="T116" fmla="*/ 2263 w 2608"/>
                    <a:gd name="T117" fmla="*/ 227 h 2034"/>
                    <a:gd name="T118" fmla="*/ 2036 w 2608"/>
                    <a:gd name="T119" fmla="*/ 0 h 20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608" h="2034">
                      <a:moveTo>
                        <a:pt x="2312" y="1968"/>
                      </a:moveTo>
                      <a:cubicBezTo>
                        <a:pt x="2312" y="2004"/>
                        <a:pt x="2283" y="2034"/>
                        <a:pt x="2246" y="2034"/>
                      </a:cubicBezTo>
                      <a:lnTo>
                        <a:pt x="2156" y="2034"/>
                      </a:lnTo>
                      <a:lnTo>
                        <a:pt x="1905" y="2034"/>
                      </a:lnTo>
                      <a:lnTo>
                        <a:pt x="228" y="2034"/>
                      </a:lnTo>
                      <a:cubicBezTo>
                        <a:pt x="102" y="2034"/>
                        <a:pt x="0" y="1932"/>
                        <a:pt x="0" y="1806"/>
                      </a:cubicBezTo>
                      <a:lnTo>
                        <a:pt x="0" y="1537"/>
                      </a:lnTo>
                      <a:cubicBezTo>
                        <a:pt x="0" y="1411"/>
                        <a:pt x="102" y="1309"/>
                        <a:pt x="228" y="1309"/>
                      </a:cubicBezTo>
                      <a:lnTo>
                        <a:pt x="1905" y="1309"/>
                      </a:lnTo>
                      <a:lnTo>
                        <a:pt x="2156" y="1309"/>
                      </a:lnTo>
                      <a:lnTo>
                        <a:pt x="2246" y="1309"/>
                      </a:lnTo>
                      <a:cubicBezTo>
                        <a:pt x="2283" y="1309"/>
                        <a:pt x="2312" y="1339"/>
                        <a:pt x="2312" y="1376"/>
                      </a:cubicBezTo>
                      <a:cubicBezTo>
                        <a:pt x="2312" y="1412"/>
                        <a:pt x="2283" y="1442"/>
                        <a:pt x="2246" y="1442"/>
                      </a:cubicBezTo>
                      <a:lnTo>
                        <a:pt x="2222" y="1442"/>
                      </a:lnTo>
                      <a:lnTo>
                        <a:pt x="2222" y="1901"/>
                      </a:lnTo>
                      <a:lnTo>
                        <a:pt x="2246" y="1901"/>
                      </a:lnTo>
                      <a:cubicBezTo>
                        <a:pt x="2283" y="1901"/>
                        <a:pt x="2312" y="1931"/>
                        <a:pt x="2312" y="1968"/>
                      </a:cubicBezTo>
                      <a:close/>
                      <a:moveTo>
                        <a:pt x="2608" y="1134"/>
                      </a:moveTo>
                      <a:cubicBezTo>
                        <a:pt x="2608" y="1171"/>
                        <a:pt x="2578" y="1201"/>
                        <a:pt x="2541" y="1201"/>
                      </a:cubicBezTo>
                      <a:lnTo>
                        <a:pt x="2437" y="1201"/>
                      </a:lnTo>
                      <a:lnTo>
                        <a:pt x="2201" y="1201"/>
                      </a:lnTo>
                      <a:lnTo>
                        <a:pt x="809" y="1201"/>
                      </a:lnTo>
                      <a:cubicBezTo>
                        <a:pt x="692" y="1201"/>
                        <a:pt x="597" y="1106"/>
                        <a:pt x="597" y="989"/>
                      </a:cubicBezTo>
                      <a:lnTo>
                        <a:pt x="597" y="795"/>
                      </a:lnTo>
                      <a:cubicBezTo>
                        <a:pt x="597" y="678"/>
                        <a:pt x="692" y="583"/>
                        <a:pt x="809" y="583"/>
                      </a:cubicBezTo>
                      <a:lnTo>
                        <a:pt x="2201" y="583"/>
                      </a:lnTo>
                      <a:lnTo>
                        <a:pt x="2437" y="583"/>
                      </a:lnTo>
                      <a:lnTo>
                        <a:pt x="2541" y="583"/>
                      </a:lnTo>
                      <a:cubicBezTo>
                        <a:pt x="2578" y="583"/>
                        <a:pt x="2608" y="613"/>
                        <a:pt x="2608" y="650"/>
                      </a:cubicBezTo>
                      <a:cubicBezTo>
                        <a:pt x="2608" y="687"/>
                        <a:pt x="2578" y="717"/>
                        <a:pt x="2541" y="717"/>
                      </a:cubicBezTo>
                      <a:lnTo>
                        <a:pt x="2504" y="717"/>
                      </a:lnTo>
                      <a:lnTo>
                        <a:pt x="2504" y="1068"/>
                      </a:lnTo>
                      <a:lnTo>
                        <a:pt x="2541" y="1068"/>
                      </a:lnTo>
                      <a:cubicBezTo>
                        <a:pt x="2578" y="1068"/>
                        <a:pt x="2608" y="1098"/>
                        <a:pt x="2608" y="1134"/>
                      </a:cubicBezTo>
                      <a:close/>
                      <a:moveTo>
                        <a:pt x="2201" y="1068"/>
                      </a:moveTo>
                      <a:lnTo>
                        <a:pt x="2371" y="1068"/>
                      </a:lnTo>
                      <a:lnTo>
                        <a:pt x="2371" y="717"/>
                      </a:lnTo>
                      <a:lnTo>
                        <a:pt x="2201" y="717"/>
                      </a:lnTo>
                      <a:lnTo>
                        <a:pt x="809" y="717"/>
                      </a:lnTo>
                      <a:cubicBezTo>
                        <a:pt x="765" y="717"/>
                        <a:pt x="730" y="752"/>
                        <a:pt x="730" y="795"/>
                      </a:cubicBezTo>
                      <a:lnTo>
                        <a:pt x="730" y="989"/>
                      </a:lnTo>
                      <a:cubicBezTo>
                        <a:pt x="730" y="1033"/>
                        <a:pt x="765" y="1068"/>
                        <a:pt x="809" y="1068"/>
                      </a:cubicBezTo>
                      <a:lnTo>
                        <a:pt x="2201" y="1068"/>
                      </a:lnTo>
                      <a:close/>
                      <a:moveTo>
                        <a:pt x="2036" y="0"/>
                      </a:moveTo>
                      <a:lnTo>
                        <a:pt x="607" y="0"/>
                      </a:lnTo>
                      <a:lnTo>
                        <a:pt x="296" y="0"/>
                      </a:lnTo>
                      <a:lnTo>
                        <a:pt x="209" y="0"/>
                      </a:lnTo>
                      <a:cubicBezTo>
                        <a:pt x="172" y="0"/>
                        <a:pt x="142" y="29"/>
                        <a:pt x="142" y="66"/>
                      </a:cubicBezTo>
                      <a:cubicBezTo>
                        <a:pt x="142" y="103"/>
                        <a:pt x="172" y="133"/>
                        <a:pt x="209" y="133"/>
                      </a:cubicBezTo>
                      <a:lnTo>
                        <a:pt x="229" y="133"/>
                      </a:lnTo>
                      <a:lnTo>
                        <a:pt x="229" y="362"/>
                      </a:lnTo>
                      <a:lnTo>
                        <a:pt x="209" y="362"/>
                      </a:lnTo>
                      <a:cubicBezTo>
                        <a:pt x="172" y="362"/>
                        <a:pt x="142" y="392"/>
                        <a:pt x="142" y="429"/>
                      </a:cubicBezTo>
                      <a:cubicBezTo>
                        <a:pt x="142" y="466"/>
                        <a:pt x="172" y="495"/>
                        <a:pt x="209" y="495"/>
                      </a:cubicBezTo>
                      <a:lnTo>
                        <a:pt x="296" y="495"/>
                      </a:lnTo>
                      <a:cubicBezTo>
                        <a:pt x="296" y="495"/>
                        <a:pt x="296" y="495"/>
                        <a:pt x="296" y="495"/>
                      </a:cubicBezTo>
                      <a:lnTo>
                        <a:pt x="2036" y="495"/>
                      </a:lnTo>
                      <a:cubicBezTo>
                        <a:pt x="2161" y="495"/>
                        <a:pt x="2263" y="393"/>
                        <a:pt x="2263" y="268"/>
                      </a:cubicBezTo>
                      <a:lnTo>
                        <a:pt x="2263" y="227"/>
                      </a:lnTo>
                      <a:cubicBezTo>
                        <a:pt x="2263" y="102"/>
                        <a:pt x="2161" y="0"/>
                        <a:pt x="20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2200" kern="1200"/>
                </a:p>
              </p:txBody>
            </p:sp>
          </p:grpSp>
          <p:sp>
            <p:nvSpPr>
              <p:cNvPr id="206" name="iSḻïdé">
                <a:extLst>
                  <a:ext uri="{FF2B5EF4-FFF2-40B4-BE49-F238E27FC236}">
                    <a16:creationId xmlns="" xmlns:a16="http://schemas.microsoft.com/office/drawing/2014/main" id="{9AE577DC-07CE-4A1D-9CA6-CC02FFB9FDAC}"/>
                  </a:ext>
                </a:extLst>
              </p:cNvPr>
              <p:cNvSpPr txBox="1"/>
              <p:nvPr/>
            </p:nvSpPr>
            <p:spPr bwMode="auto">
              <a:xfrm>
                <a:off x="9219645" y="4595680"/>
                <a:ext cx="194823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ï$lîdé">
              <a:extLst>
                <a:ext uri="{FF2B5EF4-FFF2-40B4-BE49-F238E27FC236}">
                  <a16:creationId xmlns="" xmlns:a16="http://schemas.microsoft.com/office/drawing/2014/main" id="{85FB041C-7738-4A7C-98E4-BC0170744618}"/>
                </a:ext>
              </a:extLst>
            </p:cNvPr>
            <p:cNvSpPr/>
            <p:nvPr/>
          </p:nvSpPr>
          <p:spPr bwMode="auto">
            <a:xfrm>
              <a:off x="7094545" y="5179403"/>
              <a:ext cx="2269293" cy="651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请输入一些文字描述请输入一些文字描述</a:t>
              </a:r>
              <a:endParaRPr lang="zh-CN" altLang="en-US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EDC2EAA-6139-4DDF-A49E-CF19CA22374D}"/>
              </a:ext>
            </a:extLst>
          </p:cNvPr>
          <p:cNvGrpSpPr/>
          <p:nvPr/>
        </p:nvGrpSpPr>
        <p:grpSpPr>
          <a:xfrm>
            <a:off x="9181110" y="4048535"/>
            <a:ext cx="2269293" cy="1782721"/>
            <a:chOff x="9386172" y="4048535"/>
            <a:chExt cx="2269293" cy="1782721"/>
          </a:xfrm>
        </p:grpSpPr>
        <p:grpSp>
          <p:nvGrpSpPr>
            <p:cNvPr id="209" name="î$ļiďè">
              <a:extLst>
                <a:ext uri="{FF2B5EF4-FFF2-40B4-BE49-F238E27FC236}">
                  <a16:creationId xmlns="" xmlns:a16="http://schemas.microsoft.com/office/drawing/2014/main" id="{B119E7C6-AD7A-470A-AB08-0D907830118E}"/>
                </a:ext>
              </a:extLst>
            </p:cNvPr>
            <p:cNvGrpSpPr/>
            <p:nvPr/>
          </p:nvGrpSpPr>
          <p:grpSpPr>
            <a:xfrm>
              <a:off x="9608875" y="4048535"/>
              <a:ext cx="1832499" cy="1202855"/>
              <a:chOff x="9219645" y="3758662"/>
              <a:chExt cx="1948233" cy="1278823"/>
            </a:xfrm>
          </p:grpSpPr>
          <p:grpSp>
            <p:nvGrpSpPr>
              <p:cNvPr id="210" name="íş1ïḓe">
                <a:extLst>
                  <a:ext uri="{FF2B5EF4-FFF2-40B4-BE49-F238E27FC236}">
                    <a16:creationId xmlns="" xmlns:a16="http://schemas.microsoft.com/office/drawing/2014/main" id="{38D86E4A-4DD0-494A-9153-B3555D25677A}"/>
                  </a:ext>
                </a:extLst>
              </p:cNvPr>
              <p:cNvGrpSpPr/>
              <p:nvPr/>
            </p:nvGrpSpPr>
            <p:grpSpPr>
              <a:xfrm>
                <a:off x="9786162" y="3758662"/>
                <a:ext cx="806046" cy="805672"/>
                <a:chOff x="5130800" y="1888042"/>
                <a:chExt cx="1930400" cy="1929506"/>
              </a:xfrm>
            </p:grpSpPr>
            <p:sp>
              <p:nvSpPr>
                <p:cNvPr id="214" name="ïṧḷïḑê">
                  <a:extLst>
                    <a:ext uri="{FF2B5EF4-FFF2-40B4-BE49-F238E27FC236}">
                      <a16:creationId xmlns="" xmlns:a16="http://schemas.microsoft.com/office/drawing/2014/main" id="{768ADD60-DEAC-457A-A14B-65EF2711B42A}"/>
                    </a:ext>
                  </a:extLst>
                </p:cNvPr>
                <p:cNvSpPr/>
                <p:nvPr/>
              </p:nvSpPr>
              <p:spPr>
                <a:xfrm>
                  <a:off x="5130800" y="1888042"/>
                  <a:ext cx="1930400" cy="1929506"/>
                </a:xfrm>
                <a:custGeom>
                  <a:avLst/>
                  <a:gdLst>
                    <a:gd name="connsiteX0" fmla="*/ 0 w 1260455"/>
                    <a:gd name="connsiteY0" fmla="*/ 630228 h 1260455"/>
                    <a:gd name="connsiteX1" fmla="*/ 630228 w 1260455"/>
                    <a:gd name="connsiteY1" fmla="*/ 0 h 1260455"/>
                    <a:gd name="connsiteX2" fmla="*/ 1260456 w 1260455"/>
                    <a:gd name="connsiteY2" fmla="*/ 630228 h 1260455"/>
                    <a:gd name="connsiteX3" fmla="*/ 630228 w 1260455"/>
                    <a:gd name="connsiteY3" fmla="*/ 1260456 h 1260455"/>
                    <a:gd name="connsiteX4" fmla="*/ 0 w 1260455"/>
                    <a:gd name="connsiteY4" fmla="*/ 630228 h 1260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0455" h="1260455">
                      <a:moveTo>
                        <a:pt x="0" y="630228"/>
                      </a:moveTo>
                      <a:cubicBezTo>
                        <a:pt x="0" y="282163"/>
                        <a:pt x="282163" y="0"/>
                        <a:pt x="630228" y="0"/>
                      </a:cubicBezTo>
                      <a:cubicBezTo>
                        <a:pt x="978293" y="0"/>
                        <a:pt x="1260456" y="282163"/>
                        <a:pt x="1260456" y="630228"/>
                      </a:cubicBezTo>
                      <a:cubicBezTo>
                        <a:pt x="1260456" y="978293"/>
                        <a:pt x="978293" y="1260456"/>
                        <a:pt x="630228" y="1260456"/>
                      </a:cubicBezTo>
                      <a:cubicBezTo>
                        <a:pt x="282163" y="1260456"/>
                        <a:pt x="0" y="978293"/>
                        <a:pt x="0" y="6302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15" name="ïśḻiḍe">
                  <a:extLst>
                    <a:ext uri="{FF2B5EF4-FFF2-40B4-BE49-F238E27FC236}">
                      <a16:creationId xmlns="" xmlns:a16="http://schemas.microsoft.com/office/drawing/2014/main" id="{7F057BCB-C20B-4938-8812-962E3735ADA4}"/>
                    </a:ext>
                  </a:extLst>
                </p:cNvPr>
                <p:cNvSpPr/>
                <p:nvPr/>
              </p:nvSpPr>
              <p:spPr>
                <a:xfrm>
                  <a:off x="5653952" y="2357434"/>
                  <a:ext cx="884094" cy="990721"/>
                </a:xfrm>
                <a:custGeom>
                  <a:avLst/>
                  <a:gdLst>
                    <a:gd name="connsiteX0" fmla="*/ 271577 w 543249"/>
                    <a:gd name="connsiteY0" fmla="*/ 446651 h 608768"/>
                    <a:gd name="connsiteX1" fmla="*/ 187020 w 543249"/>
                    <a:gd name="connsiteY1" fmla="*/ 477634 h 608768"/>
                    <a:gd name="connsiteX2" fmla="*/ 271672 w 543249"/>
                    <a:gd name="connsiteY2" fmla="*/ 589723 h 608768"/>
                    <a:gd name="connsiteX3" fmla="*/ 356229 w 543249"/>
                    <a:gd name="connsiteY3" fmla="*/ 477634 h 608768"/>
                    <a:gd name="connsiteX4" fmla="*/ 271577 w 543249"/>
                    <a:gd name="connsiteY4" fmla="*/ 446651 h 608768"/>
                    <a:gd name="connsiteX5" fmla="*/ 374450 w 543249"/>
                    <a:gd name="connsiteY5" fmla="*/ 389991 h 608768"/>
                    <a:gd name="connsiteX6" fmla="*/ 335161 w 543249"/>
                    <a:gd name="connsiteY6" fmla="*/ 414247 h 608768"/>
                    <a:gd name="connsiteX7" fmla="*/ 294258 w 543249"/>
                    <a:gd name="connsiteY7" fmla="*/ 435944 h 608768"/>
                    <a:gd name="connsiteX8" fmla="*/ 361448 w 543249"/>
                    <a:gd name="connsiteY8" fmla="*/ 459348 h 608768"/>
                    <a:gd name="connsiteX9" fmla="*/ 374450 w 543249"/>
                    <a:gd name="connsiteY9" fmla="*/ 389991 h 608768"/>
                    <a:gd name="connsiteX10" fmla="*/ 168799 w 543249"/>
                    <a:gd name="connsiteY10" fmla="*/ 389991 h 608768"/>
                    <a:gd name="connsiteX11" fmla="*/ 181801 w 543249"/>
                    <a:gd name="connsiteY11" fmla="*/ 459253 h 608768"/>
                    <a:gd name="connsiteX12" fmla="*/ 248706 w 543249"/>
                    <a:gd name="connsiteY12" fmla="*/ 435850 h 608768"/>
                    <a:gd name="connsiteX13" fmla="*/ 208088 w 543249"/>
                    <a:gd name="connsiteY13" fmla="*/ 414247 h 608768"/>
                    <a:gd name="connsiteX14" fmla="*/ 168799 w 543249"/>
                    <a:gd name="connsiteY14" fmla="*/ 389991 h 608768"/>
                    <a:gd name="connsiteX15" fmla="*/ 464321 w 543249"/>
                    <a:gd name="connsiteY15" fmla="*/ 317886 h 608768"/>
                    <a:gd name="connsiteX16" fmla="*/ 395138 w 543249"/>
                    <a:gd name="connsiteY16" fmla="*/ 375589 h 608768"/>
                    <a:gd name="connsiteX17" fmla="*/ 379764 w 543249"/>
                    <a:gd name="connsiteY17" fmla="*/ 463990 h 608768"/>
                    <a:gd name="connsiteX18" fmla="*/ 416396 w 543249"/>
                    <a:gd name="connsiteY18" fmla="*/ 470812 h 608768"/>
                    <a:gd name="connsiteX19" fmla="*/ 519174 w 543249"/>
                    <a:gd name="connsiteY19" fmla="*/ 447030 h 608768"/>
                    <a:gd name="connsiteX20" fmla="*/ 464321 w 543249"/>
                    <a:gd name="connsiteY20" fmla="*/ 317886 h 608768"/>
                    <a:gd name="connsiteX21" fmla="*/ 78928 w 543249"/>
                    <a:gd name="connsiteY21" fmla="*/ 317886 h 608768"/>
                    <a:gd name="connsiteX22" fmla="*/ 24075 w 543249"/>
                    <a:gd name="connsiteY22" fmla="*/ 447030 h 608768"/>
                    <a:gd name="connsiteX23" fmla="*/ 131693 w 543249"/>
                    <a:gd name="connsiteY23" fmla="*/ 470149 h 608768"/>
                    <a:gd name="connsiteX24" fmla="*/ 163485 w 543249"/>
                    <a:gd name="connsiteY24" fmla="*/ 463896 h 608768"/>
                    <a:gd name="connsiteX25" fmla="*/ 148111 w 543249"/>
                    <a:gd name="connsiteY25" fmla="*/ 375589 h 608768"/>
                    <a:gd name="connsiteX26" fmla="*/ 78928 w 543249"/>
                    <a:gd name="connsiteY26" fmla="*/ 317886 h 608768"/>
                    <a:gd name="connsiteX27" fmla="*/ 397226 w 543249"/>
                    <a:gd name="connsiteY27" fmla="*/ 258288 h 608768"/>
                    <a:gd name="connsiteX28" fmla="*/ 398745 w 543249"/>
                    <a:gd name="connsiteY28" fmla="*/ 304431 h 608768"/>
                    <a:gd name="connsiteX29" fmla="*/ 397226 w 543249"/>
                    <a:gd name="connsiteY29" fmla="*/ 350480 h 608768"/>
                    <a:gd name="connsiteX30" fmla="*/ 451130 w 543249"/>
                    <a:gd name="connsiteY30" fmla="*/ 304337 h 608768"/>
                    <a:gd name="connsiteX31" fmla="*/ 397226 w 543249"/>
                    <a:gd name="connsiteY31" fmla="*/ 258288 h 608768"/>
                    <a:gd name="connsiteX32" fmla="*/ 146023 w 543249"/>
                    <a:gd name="connsiteY32" fmla="*/ 258288 h 608768"/>
                    <a:gd name="connsiteX33" fmla="*/ 92214 w 543249"/>
                    <a:gd name="connsiteY33" fmla="*/ 304431 h 608768"/>
                    <a:gd name="connsiteX34" fmla="*/ 146023 w 543249"/>
                    <a:gd name="connsiteY34" fmla="*/ 350480 h 608768"/>
                    <a:gd name="connsiteX35" fmla="*/ 144504 w 543249"/>
                    <a:gd name="connsiteY35" fmla="*/ 304431 h 608768"/>
                    <a:gd name="connsiteX36" fmla="*/ 146023 w 543249"/>
                    <a:gd name="connsiteY36" fmla="*/ 258288 h 608768"/>
                    <a:gd name="connsiteX37" fmla="*/ 271661 w 543249"/>
                    <a:gd name="connsiteY37" fmla="*/ 237100 h 608768"/>
                    <a:gd name="connsiteX38" fmla="*/ 339087 w 543249"/>
                    <a:gd name="connsiteY38" fmla="*/ 304420 h 608768"/>
                    <a:gd name="connsiteX39" fmla="*/ 271661 w 543249"/>
                    <a:gd name="connsiteY39" fmla="*/ 371740 h 608768"/>
                    <a:gd name="connsiteX40" fmla="*/ 204235 w 543249"/>
                    <a:gd name="connsiteY40" fmla="*/ 304420 h 608768"/>
                    <a:gd name="connsiteX41" fmla="*/ 271661 w 543249"/>
                    <a:gd name="connsiteY41" fmla="*/ 237100 h 608768"/>
                    <a:gd name="connsiteX42" fmla="*/ 271577 w 543249"/>
                    <a:gd name="connsiteY42" fmla="*/ 182962 h 608768"/>
                    <a:gd name="connsiteX43" fmla="*/ 217578 w 543249"/>
                    <a:gd name="connsiteY43" fmla="*/ 211008 h 608768"/>
                    <a:gd name="connsiteX44" fmla="*/ 166142 w 543249"/>
                    <a:gd name="connsiteY44" fmla="*/ 243602 h 608768"/>
                    <a:gd name="connsiteX45" fmla="*/ 163579 w 543249"/>
                    <a:gd name="connsiteY45" fmla="*/ 304431 h 608768"/>
                    <a:gd name="connsiteX46" fmla="*/ 166142 w 543249"/>
                    <a:gd name="connsiteY46" fmla="*/ 365166 h 608768"/>
                    <a:gd name="connsiteX47" fmla="*/ 217578 w 543249"/>
                    <a:gd name="connsiteY47" fmla="*/ 397760 h 608768"/>
                    <a:gd name="connsiteX48" fmla="*/ 271482 w 543249"/>
                    <a:gd name="connsiteY48" fmla="*/ 425806 h 608768"/>
                    <a:gd name="connsiteX49" fmla="*/ 325671 w 543249"/>
                    <a:gd name="connsiteY49" fmla="*/ 397760 h 608768"/>
                    <a:gd name="connsiteX50" fmla="*/ 377107 w 543249"/>
                    <a:gd name="connsiteY50" fmla="*/ 365166 h 608768"/>
                    <a:gd name="connsiteX51" fmla="*/ 379669 w 543249"/>
                    <a:gd name="connsiteY51" fmla="*/ 304431 h 608768"/>
                    <a:gd name="connsiteX52" fmla="*/ 377107 w 543249"/>
                    <a:gd name="connsiteY52" fmla="*/ 243602 h 608768"/>
                    <a:gd name="connsiteX53" fmla="*/ 325671 w 543249"/>
                    <a:gd name="connsiteY53" fmla="*/ 211008 h 608768"/>
                    <a:gd name="connsiteX54" fmla="*/ 271577 w 543249"/>
                    <a:gd name="connsiteY54" fmla="*/ 182962 h 608768"/>
                    <a:gd name="connsiteX55" fmla="*/ 361448 w 543249"/>
                    <a:gd name="connsiteY55" fmla="*/ 149420 h 608768"/>
                    <a:gd name="connsiteX56" fmla="*/ 294353 w 543249"/>
                    <a:gd name="connsiteY56" fmla="*/ 172729 h 608768"/>
                    <a:gd name="connsiteX57" fmla="*/ 335161 w 543249"/>
                    <a:gd name="connsiteY57" fmla="*/ 194521 h 608768"/>
                    <a:gd name="connsiteX58" fmla="*/ 374450 w 543249"/>
                    <a:gd name="connsiteY58" fmla="*/ 218777 h 608768"/>
                    <a:gd name="connsiteX59" fmla="*/ 361448 w 543249"/>
                    <a:gd name="connsiteY59" fmla="*/ 149420 h 608768"/>
                    <a:gd name="connsiteX60" fmla="*/ 181895 w 543249"/>
                    <a:gd name="connsiteY60" fmla="*/ 149420 h 608768"/>
                    <a:gd name="connsiteX61" fmla="*/ 168799 w 543249"/>
                    <a:gd name="connsiteY61" fmla="*/ 218872 h 608768"/>
                    <a:gd name="connsiteX62" fmla="*/ 208088 w 543249"/>
                    <a:gd name="connsiteY62" fmla="*/ 194521 h 608768"/>
                    <a:gd name="connsiteX63" fmla="*/ 248896 w 543249"/>
                    <a:gd name="connsiteY63" fmla="*/ 172824 h 608768"/>
                    <a:gd name="connsiteX64" fmla="*/ 181895 w 543249"/>
                    <a:gd name="connsiteY64" fmla="*/ 149420 h 608768"/>
                    <a:gd name="connsiteX65" fmla="*/ 448188 w 543249"/>
                    <a:gd name="connsiteY65" fmla="*/ 135871 h 608768"/>
                    <a:gd name="connsiteX66" fmla="*/ 416396 w 543249"/>
                    <a:gd name="connsiteY66" fmla="*/ 137956 h 608768"/>
                    <a:gd name="connsiteX67" fmla="*/ 379764 w 543249"/>
                    <a:gd name="connsiteY67" fmla="*/ 144778 h 608768"/>
                    <a:gd name="connsiteX68" fmla="*/ 395138 w 543249"/>
                    <a:gd name="connsiteY68" fmla="*/ 233179 h 608768"/>
                    <a:gd name="connsiteX69" fmla="*/ 464321 w 543249"/>
                    <a:gd name="connsiteY69" fmla="*/ 290882 h 608768"/>
                    <a:gd name="connsiteX70" fmla="*/ 519174 w 543249"/>
                    <a:gd name="connsiteY70" fmla="*/ 161738 h 608768"/>
                    <a:gd name="connsiteX71" fmla="*/ 448188 w 543249"/>
                    <a:gd name="connsiteY71" fmla="*/ 135871 h 608768"/>
                    <a:gd name="connsiteX72" fmla="*/ 93827 w 543249"/>
                    <a:gd name="connsiteY72" fmla="*/ 135682 h 608768"/>
                    <a:gd name="connsiteX73" fmla="*/ 24075 w 543249"/>
                    <a:gd name="connsiteY73" fmla="*/ 161738 h 608768"/>
                    <a:gd name="connsiteX74" fmla="*/ 78928 w 543249"/>
                    <a:gd name="connsiteY74" fmla="*/ 290882 h 608768"/>
                    <a:gd name="connsiteX75" fmla="*/ 148111 w 543249"/>
                    <a:gd name="connsiteY75" fmla="*/ 233179 h 608768"/>
                    <a:gd name="connsiteX76" fmla="*/ 163485 w 543249"/>
                    <a:gd name="connsiteY76" fmla="*/ 144683 h 608768"/>
                    <a:gd name="connsiteX77" fmla="*/ 93827 w 543249"/>
                    <a:gd name="connsiteY77" fmla="*/ 135682 h 608768"/>
                    <a:gd name="connsiteX78" fmla="*/ 271672 w 543249"/>
                    <a:gd name="connsiteY78" fmla="*/ 19045 h 608768"/>
                    <a:gd name="connsiteX79" fmla="*/ 187020 w 543249"/>
                    <a:gd name="connsiteY79" fmla="*/ 131134 h 608768"/>
                    <a:gd name="connsiteX80" fmla="*/ 271672 w 543249"/>
                    <a:gd name="connsiteY80" fmla="*/ 162022 h 608768"/>
                    <a:gd name="connsiteX81" fmla="*/ 356229 w 543249"/>
                    <a:gd name="connsiteY81" fmla="*/ 131134 h 608768"/>
                    <a:gd name="connsiteX82" fmla="*/ 271672 w 543249"/>
                    <a:gd name="connsiteY82" fmla="*/ 19045 h 608768"/>
                    <a:gd name="connsiteX83" fmla="*/ 271672 w 543249"/>
                    <a:gd name="connsiteY83" fmla="*/ 0 h 608768"/>
                    <a:gd name="connsiteX84" fmla="*/ 374640 w 543249"/>
                    <a:gd name="connsiteY84" fmla="*/ 126396 h 608768"/>
                    <a:gd name="connsiteX85" fmla="*/ 414024 w 543249"/>
                    <a:gd name="connsiteY85" fmla="*/ 119101 h 608768"/>
                    <a:gd name="connsiteX86" fmla="*/ 535687 w 543249"/>
                    <a:gd name="connsiteY86" fmla="*/ 152168 h 608768"/>
                    <a:gd name="connsiteX87" fmla="*/ 477607 w 543249"/>
                    <a:gd name="connsiteY87" fmla="*/ 304337 h 608768"/>
                    <a:gd name="connsiteX88" fmla="*/ 535687 w 543249"/>
                    <a:gd name="connsiteY88" fmla="*/ 456600 h 608768"/>
                    <a:gd name="connsiteX89" fmla="*/ 447998 w 543249"/>
                    <a:gd name="connsiteY89" fmla="*/ 491941 h 608768"/>
                    <a:gd name="connsiteX90" fmla="*/ 414024 w 543249"/>
                    <a:gd name="connsiteY90" fmla="*/ 489667 h 608768"/>
                    <a:gd name="connsiteX91" fmla="*/ 374640 w 543249"/>
                    <a:gd name="connsiteY91" fmla="*/ 482372 h 608768"/>
                    <a:gd name="connsiteX92" fmla="*/ 271672 w 543249"/>
                    <a:gd name="connsiteY92" fmla="*/ 608768 h 608768"/>
                    <a:gd name="connsiteX93" fmla="*/ 168609 w 543249"/>
                    <a:gd name="connsiteY93" fmla="*/ 482277 h 608768"/>
                    <a:gd name="connsiteX94" fmla="*/ 134445 w 543249"/>
                    <a:gd name="connsiteY94" fmla="*/ 489004 h 608768"/>
                    <a:gd name="connsiteX95" fmla="*/ 93732 w 543249"/>
                    <a:gd name="connsiteY95" fmla="*/ 492131 h 608768"/>
                    <a:gd name="connsiteX96" fmla="*/ 7562 w 543249"/>
                    <a:gd name="connsiteY96" fmla="*/ 456600 h 608768"/>
                    <a:gd name="connsiteX97" fmla="*/ 65641 w 543249"/>
                    <a:gd name="connsiteY97" fmla="*/ 304431 h 608768"/>
                    <a:gd name="connsiteX98" fmla="*/ 7562 w 543249"/>
                    <a:gd name="connsiteY98" fmla="*/ 152168 h 608768"/>
                    <a:gd name="connsiteX99" fmla="*/ 93827 w 543249"/>
                    <a:gd name="connsiteY99" fmla="*/ 116637 h 608768"/>
                    <a:gd name="connsiteX100" fmla="*/ 168609 w 543249"/>
                    <a:gd name="connsiteY100" fmla="*/ 126396 h 608768"/>
                    <a:gd name="connsiteX101" fmla="*/ 271672 w 543249"/>
                    <a:gd name="connsiteY101" fmla="*/ 0 h 608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543249" h="608768">
                      <a:moveTo>
                        <a:pt x="271577" y="446651"/>
                      </a:moveTo>
                      <a:cubicBezTo>
                        <a:pt x="242917" y="459537"/>
                        <a:pt x="214447" y="470054"/>
                        <a:pt x="187020" y="477634"/>
                      </a:cubicBezTo>
                      <a:cubicBezTo>
                        <a:pt x="208278" y="547560"/>
                        <a:pt x="241019" y="589723"/>
                        <a:pt x="271672" y="589723"/>
                      </a:cubicBezTo>
                      <a:cubicBezTo>
                        <a:pt x="302230" y="589723"/>
                        <a:pt x="334971" y="547654"/>
                        <a:pt x="356229" y="477634"/>
                      </a:cubicBezTo>
                      <a:cubicBezTo>
                        <a:pt x="328897" y="470054"/>
                        <a:pt x="300427" y="459632"/>
                        <a:pt x="271577" y="446651"/>
                      </a:cubicBezTo>
                      <a:close/>
                      <a:moveTo>
                        <a:pt x="374450" y="389991"/>
                      </a:moveTo>
                      <a:cubicBezTo>
                        <a:pt x="361923" y="398329"/>
                        <a:pt x="348732" y="406382"/>
                        <a:pt x="335161" y="414247"/>
                      </a:cubicBezTo>
                      <a:cubicBezTo>
                        <a:pt x="321590" y="422111"/>
                        <a:pt x="307924" y="429217"/>
                        <a:pt x="294258" y="435944"/>
                      </a:cubicBezTo>
                      <a:cubicBezTo>
                        <a:pt x="317130" y="445609"/>
                        <a:pt x="339621" y="453378"/>
                        <a:pt x="361448" y="459348"/>
                      </a:cubicBezTo>
                      <a:cubicBezTo>
                        <a:pt x="366858" y="438218"/>
                        <a:pt x="371318" y="415005"/>
                        <a:pt x="374450" y="389991"/>
                      </a:cubicBezTo>
                      <a:close/>
                      <a:moveTo>
                        <a:pt x="168799" y="389991"/>
                      </a:moveTo>
                      <a:cubicBezTo>
                        <a:pt x="171931" y="415005"/>
                        <a:pt x="176391" y="438124"/>
                        <a:pt x="181801" y="459253"/>
                      </a:cubicBezTo>
                      <a:cubicBezTo>
                        <a:pt x="203533" y="453189"/>
                        <a:pt x="226024" y="445325"/>
                        <a:pt x="248706" y="435850"/>
                      </a:cubicBezTo>
                      <a:cubicBezTo>
                        <a:pt x="235135" y="429122"/>
                        <a:pt x="221564" y="422016"/>
                        <a:pt x="208088" y="414247"/>
                      </a:cubicBezTo>
                      <a:cubicBezTo>
                        <a:pt x="194517" y="406382"/>
                        <a:pt x="181421" y="398329"/>
                        <a:pt x="168799" y="389991"/>
                      </a:cubicBezTo>
                      <a:close/>
                      <a:moveTo>
                        <a:pt x="464321" y="317886"/>
                      </a:moveTo>
                      <a:cubicBezTo>
                        <a:pt x="444392" y="337499"/>
                        <a:pt x="421141" y="356923"/>
                        <a:pt x="395138" y="375589"/>
                      </a:cubicBezTo>
                      <a:cubicBezTo>
                        <a:pt x="392007" y="407235"/>
                        <a:pt x="386787" y="436987"/>
                        <a:pt x="379764" y="463990"/>
                      </a:cubicBezTo>
                      <a:cubicBezTo>
                        <a:pt x="392291" y="466928"/>
                        <a:pt x="404629" y="469296"/>
                        <a:pt x="416396" y="470812"/>
                      </a:cubicBezTo>
                      <a:cubicBezTo>
                        <a:pt x="468307" y="477350"/>
                        <a:pt x="506742" y="468538"/>
                        <a:pt x="519174" y="447030"/>
                      </a:cubicBezTo>
                      <a:cubicBezTo>
                        <a:pt x="534453" y="420595"/>
                        <a:pt x="514334" y="371325"/>
                        <a:pt x="464321" y="317886"/>
                      </a:cubicBezTo>
                      <a:close/>
                      <a:moveTo>
                        <a:pt x="78928" y="317886"/>
                      </a:moveTo>
                      <a:cubicBezTo>
                        <a:pt x="29010" y="371325"/>
                        <a:pt x="8796" y="420595"/>
                        <a:pt x="24075" y="447030"/>
                      </a:cubicBezTo>
                      <a:cubicBezTo>
                        <a:pt x="37266" y="469770"/>
                        <a:pt x="76460" y="478203"/>
                        <a:pt x="131693" y="470149"/>
                      </a:cubicBezTo>
                      <a:cubicBezTo>
                        <a:pt x="141942" y="468633"/>
                        <a:pt x="152571" y="466454"/>
                        <a:pt x="163485" y="463896"/>
                      </a:cubicBezTo>
                      <a:cubicBezTo>
                        <a:pt x="156462" y="436987"/>
                        <a:pt x="151242" y="407235"/>
                        <a:pt x="148111" y="375589"/>
                      </a:cubicBezTo>
                      <a:cubicBezTo>
                        <a:pt x="122108" y="356923"/>
                        <a:pt x="98857" y="337499"/>
                        <a:pt x="78928" y="317886"/>
                      </a:cubicBezTo>
                      <a:close/>
                      <a:moveTo>
                        <a:pt x="397226" y="258288"/>
                      </a:moveTo>
                      <a:cubicBezTo>
                        <a:pt x="398175" y="273259"/>
                        <a:pt x="398745" y="288703"/>
                        <a:pt x="398745" y="304431"/>
                      </a:cubicBezTo>
                      <a:cubicBezTo>
                        <a:pt x="398745" y="320065"/>
                        <a:pt x="398175" y="335509"/>
                        <a:pt x="397226" y="350480"/>
                      </a:cubicBezTo>
                      <a:cubicBezTo>
                        <a:pt x="417440" y="335225"/>
                        <a:pt x="435471" y="319686"/>
                        <a:pt x="451130" y="304337"/>
                      </a:cubicBezTo>
                      <a:cubicBezTo>
                        <a:pt x="435471" y="289082"/>
                        <a:pt x="417440" y="273543"/>
                        <a:pt x="397226" y="258288"/>
                      </a:cubicBezTo>
                      <a:close/>
                      <a:moveTo>
                        <a:pt x="146023" y="258288"/>
                      </a:moveTo>
                      <a:cubicBezTo>
                        <a:pt x="125809" y="273543"/>
                        <a:pt x="107778" y="289082"/>
                        <a:pt x="92214" y="304431"/>
                      </a:cubicBezTo>
                      <a:cubicBezTo>
                        <a:pt x="107778" y="319686"/>
                        <a:pt x="125809" y="335225"/>
                        <a:pt x="146023" y="350480"/>
                      </a:cubicBezTo>
                      <a:cubicBezTo>
                        <a:pt x="145074" y="335509"/>
                        <a:pt x="144504" y="320065"/>
                        <a:pt x="144504" y="304431"/>
                      </a:cubicBezTo>
                      <a:cubicBezTo>
                        <a:pt x="144504" y="288703"/>
                        <a:pt x="145074" y="273259"/>
                        <a:pt x="146023" y="258288"/>
                      </a:cubicBezTo>
                      <a:close/>
                      <a:moveTo>
                        <a:pt x="271661" y="237100"/>
                      </a:moveTo>
                      <a:cubicBezTo>
                        <a:pt x="308899" y="237100"/>
                        <a:pt x="339087" y="267240"/>
                        <a:pt x="339087" y="304420"/>
                      </a:cubicBezTo>
                      <a:cubicBezTo>
                        <a:pt x="339087" y="341600"/>
                        <a:pt x="308899" y="371740"/>
                        <a:pt x="271661" y="371740"/>
                      </a:cubicBezTo>
                      <a:cubicBezTo>
                        <a:pt x="234423" y="371740"/>
                        <a:pt x="204235" y="341600"/>
                        <a:pt x="204235" y="304420"/>
                      </a:cubicBezTo>
                      <a:cubicBezTo>
                        <a:pt x="204235" y="267240"/>
                        <a:pt x="234423" y="237100"/>
                        <a:pt x="271661" y="237100"/>
                      </a:cubicBezTo>
                      <a:close/>
                      <a:moveTo>
                        <a:pt x="271577" y="182962"/>
                      </a:moveTo>
                      <a:cubicBezTo>
                        <a:pt x="253546" y="191300"/>
                        <a:pt x="235515" y="200680"/>
                        <a:pt x="217578" y="211008"/>
                      </a:cubicBezTo>
                      <a:cubicBezTo>
                        <a:pt x="199262" y="221525"/>
                        <a:pt x="182180" y="232516"/>
                        <a:pt x="166142" y="243602"/>
                      </a:cubicBezTo>
                      <a:cubicBezTo>
                        <a:pt x="164529" y="262931"/>
                        <a:pt x="163579" y="283302"/>
                        <a:pt x="163579" y="304431"/>
                      </a:cubicBezTo>
                      <a:cubicBezTo>
                        <a:pt x="163579" y="325466"/>
                        <a:pt x="164529" y="345837"/>
                        <a:pt x="166142" y="365166"/>
                      </a:cubicBezTo>
                      <a:cubicBezTo>
                        <a:pt x="182180" y="376347"/>
                        <a:pt x="199262" y="387243"/>
                        <a:pt x="217578" y="397760"/>
                      </a:cubicBezTo>
                      <a:cubicBezTo>
                        <a:pt x="235515" y="408088"/>
                        <a:pt x="253546" y="417468"/>
                        <a:pt x="271482" y="425806"/>
                      </a:cubicBezTo>
                      <a:cubicBezTo>
                        <a:pt x="289703" y="417373"/>
                        <a:pt x="307829" y="407993"/>
                        <a:pt x="325671" y="397760"/>
                      </a:cubicBezTo>
                      <a:cubicBezTo>
                        <a:pt x="343987" y="387243"/>
                        <a:pt x="361069" y="376347"/>
                        <a:pt x="377107" y="365166"/>
                      </a:cubicBezTo>
                      <a:cubicBezTo>
                        <a:pt x="378720" y="345837"/>
                        <a:pt x="379669" y="325466"/>
                        <a:pt x="379669" y="304431"/>
                      </a:cubicBezTo>
                      <a:cubicBezTo>
                        <a:pt x="379669" y="283302"/>
                        <a:pt x="378720" y="262931"/>
                        <a:pt x="377107" y="243602"/>
                      </a:cubicBezTo>
                      <a:cubicBezTo>
                        <a:pt x="361069" y="232421"/>
                        <a:pt x="343987" y="221525"/>
                        <a:pt x="325671" y="211008"/>
                      </a:cubicBezTo>
                      <a:cubicBezTo>
                        <a:pt x="307734" y="200680"/>
                        <a:pt x="289608" y="191300"/>
                        <a:pt x="271577" y="182962"/>
                      </a:cubicBezTo>
                      <a:close/>
                      <a:moveTo>
                        <a:pt x="361448" y="149420"/>
                      </a:moveTo>
                      <a:cubicBezTo>
                        <a:pt x="339716" y="155390"/>
                        <a:pt x="317225" y="163159"/>
                        <a:pt x="294353" y="172729"/>
                      </a:cubicBezTo>
                      <a:cubicBezTo>
                        <a:pt x="308019" y="179551"/>
                        <a:pt x="321685" y="186752"/>
                        <a:pt x="335161" y="194521"/>
                      </a:cubicBezTo>
                      <a:cubicBezTo>
                        <a:pt x="348732" y="202386"/>
                        <a:pt x="361923" y="210439"/>
                        <a:pt x="374450" y="218777"/>
                      </a:cubicBezTo>
                      <a:cubicBezTo>
                        <a:pt x="371318" y="193763"/>
                        <a:pt x="366858" y="170550"/>
                        <a:pt x="361448" y="149420"/>
                      </a:cubicBezTo>
                      <a:close/>
                      <a:moveTo>
                        <a:pt x="181895" y="149420"/>
                      </a:moveTo>
                      <a:cubicBezTo>
                        <a:pt x="176391" y="170550"/>
                        <a:pt x="171931" y="193763"/>
                        <a:pt x="168799" y="218872"/>
                      </a:cubicBezTo>
                      <a:cubicBezTo>
                        <a:pt x="181421" y="210439"/>
                        <a:pt x="194517" y="202386"/>
                        <a:pt x="208088" y="194521"/>
                      </a:cubicBezTo>
                      <a:cubicBezTo>
                        <a:pt x="221659" y="186657"/>
                        <a:pt x="235230" y="179551"/>
                        <a:pt x="248896" y="172824"/>
                      </a:cubicBezTo>
                      <a:cubicBezTo>
                        <a:pt x="226024" y="163254"/>
                        <a:pt x="203533" y="155390"/>
                        <a:pt x="181895" y="149420"/>
                      </a:cubicBezTo>
                      <a:close/>
                      <a:moveTo>
                        <a:pt x="448188" y="135871"/>
                      </a:moveTo>
                      <a:cubicBezTo>
                        <a:pt x="438318" y="135871"/>
                        <a:pt x="427689" y="136535"/>
                        <a:pt x="416396" y="137956"/>
                      </a:cubicBezTo>
                      <a:cubicBezTo>
                        <a:pt x="404629" y="139472"/>
                        <a:pt x="392291" y="141841"/>
                        <a:pt x="379764" y="144778"/>
                      </a:cubicBezTo>
                      <a:cubicBezTo>
                        <a:pt x="386787" y="171781"/>
                        <a:pt x="392007" y="201533"/>
                        <a:pt x="395138" y="233179"/>
                      </a:cubicBezTo>
                      <a:cubicBezTo>
                        <a:pt x="421141" y="251845"/>
                        <a:pt x="444392" y="271269"/>
                        <a:pt x="464321" y="290882"/>
                      </a:cubicBezTo>
                      <a:cubicBezTo>
                        <a:pt x="514334" y="237443"/>
                        <a:pt x="534453" y="188173"/>
                        <a:pt x="519174" y="161738"/>
                      </a:cubicBezTo>
                      <a:cubicBezTo>
                        <a:pt x="509494" y="144967"/>
                        <a:pt x="483776" y="135871"/>
                        <a:pt x="448188" y="135871"/>
                      </a:cubicBezTo>
                      <a:close/>
                      <a:moveTo>
                        <a:pt x="93827" y="135682"/>
                      </a:moveTo>
                      <a:cubicBezTo>
                        <a:pt x="68868" y="135682"/>
                        <a:pt x="36507" y="140230"/>
                        <a:pt x="24075" y="161738"/>
                      </a:cubicBezTo>
                      <a:cubicBezTo>
                        <a:pt x="8796" y="188173"/>
                        <a:pt x="29010" y="237443"/>
                        <a:pt x="78928" y="290882"/>
                      </a:cubicBezTo>
                      <a:cubicBezTo>
                        <a:pt x="98857" y="271269"/>
                        <a:pt x="122108" y="251845"/>
                        <a:pt x="148111" y="233179"/>
                      </a:cubicBezTo>
                      <a:cubicBezTo>
                        <a:pt x="151242" y="201438"/>
                        <a:pt x="156557" y="171687"/>
                        <a:pt x="163485" y="144683"/>
                      </a:cubicBezTo>
                      <a:cubicBezTo>
                        <a:pt x="138431" y="138809"/>
                        <a:pt x="114800" y="135682"/>
                        <a:pt x="93827" y="135682"/>
                      </a:cubicBezTo>
                      <a:close/>
                      <a:moveTo>
                        <a:pt x="271672" y="19045"/>
                      </a:moveTo>
                      <a:cubicBezTo>
                        <a:pt x="241019" y="19045"/>
                        <a:pt x="208278" y="61208"/>
                        <a:pt x="187020" y="131134"/>
                      </a:cubicBezTo>
                      <a:cubicBezTo>
                        <a:pt x="214352" y="138714"/>
                        <a:pt x="242917" y="149136"/>
                        <a:pt x="271672" y="162022"/>
                      </a:cubicBezTo>
                      <a:cubicBezTo>
                        <a:pt x="300427" y="149041"/>
                        <a:pt x="328897" y="138714"/>
                        <a:pt x="356229" y="131134"/>
                      </a:cubicBezTo>
                      <a:cubicBezTo>
                        <a:pt x="334971" y="61208"/>
                        <a:pt x="302230" y="19045"/>
                        <a:pt x="271672" y="19045"/>
                      </a:cubicBezTo>
                      <a:close/>
                      <a:moveTo>
                        <a:pt x="271672" y="0"/>
                      </a:moveTo>
                      <a:cubicBezTo>
                        <a:pt x="313998" y="0"/>
                        <a:pt x="351579" y="49933"/>
                        <a:pt x="374640" y="126396"/>
                      </a:cubicBezTo>
                      <a:cubicBezTo>
                        <a:pt x="388116" y="123270"/>
                        <a:pt x="401307" y="120711"/>
                        <a:pt x="414024" y="119101"/>
                      </a:cubicBezTo>
                      <a:cubicBezTo>
                        <a:pt x="474760" y="111426"/>
                        <a:pt x="519079" y="123554"/>
                        <a:pt x="535687" y="152168"/>
                      </a:cubicBezTo>
                      <a:cubicBezTo>
                        <a:pt x="556850" y="188836"/>
                        <a:pt x="532365" y="246160"/>
                        <a:pt x="477607" y="304337"/>
                      </a:cubicBezTo>
                      <a:cubicBezTo>
                        <a:pt x="532365" y="362608"/>
                        <a:pt x="556850" y="419932"/>
                        <a:pt x="535687" y="456600"/>
                      </a:cubicBezTo>
                      <a:cubicBezTo>
                        <a:pt x="522306" y="479624"/>
                        <a:pt x="491178" y="491941"/>
                        <a:pt x="447998" y="491941"/>
                      </a:cubicBezTo>
                      <a:cubicBezTo>
                        <a:pt x="437369" y="491941"/>
                        <a:pt x="425981" y="491183"/>
                        <a:pt x="414024" y="489667"/>
                      </a:cubicBezTo>
                      <a:cubicBezTo>
                        <a:pt x="401307" y="488057"/>
                        <a:pt x="388116" y="485498"/>
                        <a:pt x="374640" y="482372"/>
                      </a:cubicBezTo>
                      <a:cubicBezTo>
                        <a:pt x="351484" y="558835"/>
                        <a:pt x="313998" y="608768"/>
                        <a:pt x="271672" y="608768"/>
                      </a:cubicBezTo>
                      <a:cubicBezTo>
                        <a:pt x="229251" y="608768"/>
                        <a:pt x="191670" y="558835"/>
                        <a:pt x="168609" y="482277"/>
                      </a:cubicBezTo>
                      <a:cubicBezTo>
                        <a:pt x="156936" y="485025"/>
                        <a:pt x="145548" y="487393"/>
                        <a:pt x="134445" y="489004"/>
                      </a:cubicBezTo>
                      <a:cubicBezTo>
                        <a:pt x="119830" y="491089"/>
                        <a:pt x="106259" y="492131"/>
                        <a:pt x="93732" y="492131"/>
                      </a:cubicBezTo>
                      <a:cubicBezTo>
                        <a:pt x="51122" y="492131"/>
                        <a:pt x="21133" y="480003"/>
                        <a:pt x="7562" y="456600"/>
                      </a:cubicBezTo>
                      <a:cubicBezTo>
                        <a:pt x="-13601" y="420026"/>
                        <a:pt x="10884" y="362608"/>
                        <a:pt x="65641" y="304431"/>
                      </a:cubicBezTo>
                      <a:cubicBezTo>
                        <a:pt x="10884" y="246160"/>
                        <a:pt x="-13601" y="188836"/>
                        <a:pt x="7562" y="152168"/>
                      </a:cubicBezTo>
                      <a:cubicBezTo>
                        <a:pt x="21038" y="128955"/>
                        <a:pt x="50837" y="116637"/>
                        <a:pt x="93827" y="116637"/>
                      </a:cubicBezTo>
                      <a:cubicBezTo>
                        <a:pt x="116414" y="116637"/>
                        <a:pt x="141752" y="120048"/>
                        <a:pt x="168609" y="126396"/>
                      </a:cubicBezTo>
                      <a:cubicBezTo>
                        <a:pt x="191765" y="49933"/>
                        <a:pt x="229251" y="0"/>
                        <a:pt x="2716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2200" kern="1200"/>
                </a:p>
              </p:txBody>
            </p:sp>
          </p:grpSp>
          <p:sp>
            <p:nvSpPr>
              <p:cNvPr id="213" name="iSḻïdé">
                <a:extLst>
                  <a:ext uri="{FF2B5EF4-FFF2-40B4-BE49-F238E27FC236}">
                    <a16:creationId xmlns="" xmlns:a16="http://schemas.microsoft.com/office/drawing/2014/main" id="{577D8CBA-98DD-4CBB-89A6-897D9824EE65}"/>
                  </a:ext>
                </a:extLst>
              </p:cNvPr>
              <p:cNvSpPr txBox="1"/>
              <p:nvPr/>
            </p:nvSpPr>
            <p:spPr bwMode="auto">
              <a:xfrm>
                <a:off x="9219645" y="4595680"/>
                <a:ext cx="194823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ï$lîdé">
              <a:extLst>
                <a:ext uri="{FF2B5EF4-FFF2-40B4-BE49-F238E27FC236}">
                  <a16:creationId xmlns="" xmlns:a16="http://schemas.microsoft.com/office/drawing/2014/main" id="{F8C06647-BA87-4408-8D1A-ADF117BFE889}"/>
                </a:ext>
              </a:extLst>
            </p:cNvPr>
            <p:cNvSpPr/>
            <p:nvPr/>
          </p:nvSpPr>
          <p:spPr bwMode="auto">
            <a:xfrm>
              <a:off x="9386172" y="5179403"/>
              <a:ext cx="2269293" cy="651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请输入一些文字描述请输入一些文字描述</a:t>
              </a:r>
              <a:endParaRPr lang="zh-CN" altLang="en-US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B1302F67-D382-44FB-81F3-179FCF8CE0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6164" y="1410503"/>
            <a:ext cx="3497655" cy="4497941"/>
          </a:xfrm>
        </p:spPr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5AEB701-C105-463E-A263-998A8C7741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920" y="1425292"/>
            <a:ext cx="3497655" cy="4497941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="" xmlns:a16="http://schemas.microsoft.com/office/drawing/2014/main" id="{D7C2A436-B9EA-4C9A-BAE0-935EE899BE3D}"/>
              </a:ext>
            </a:extLst>
          </p:cNvPr>
          <p:cNvSpPr/>
          <p:nvPr/>
        </p:nvSpPr>
        <p:spPr>
          <a:xfrm>
            <a:off x="1137082" y="4443243"/>
            <a:ext cx="3432935" cy="1479990"/>
          </a:xfrm>
          <a:custGeom>
            <a:avLst/>
            <a:gdLst>
              <a:gd name="connsiteX0" fmla="*/ 3391039 w 3429427"/>
              <a:gd name="connsiteY0" fmla="*/ 0 h 1495794"/>
              <a:gd name="connsiteX1" fmla="*/ 3429427 w 3429427"/>
              <a:gd name="connsiteY1" fmla="*/ 0 h 1495794"/>
              <a:gd name="connsiteX2" fmla="*/ 3429427 w 3429427"/>
              <a:gd name="connsiteY2" fmla="*/ 1495794 h 1495794"/>
              <a:gd name="connsiteX3" fmla="*/ 1975337 w 3429427"/>
              <a:gd name="connsiteY3" fmla="*/ 1495794 h 1495794"/>
              <a:gd name="connsiteX4" fmla="*/ 2145682 w 3429427"/>
              <a:gd name="connsiteY4" fmla="*/ 1463175 h 1495794"/>
              <a:gd name="connsiteX5" fmla="*/ 2335314 w 3429427"/>
              <a:gd name="connsiteY5" fmla="*/ 1398528 h 1495794"/>
              <a:gd name="connsiteX6" fmla="*/ 2516326 w 3429427"/>
              <a:gd name="connsiteY6" fmla="*/ 1312332 h 1495794"/>
              <a:gd name="connsiteX7" fmla="*/ 2688719 w 3429427"/>
              <a:gd name="connsiteY7" fmla="*/ 1213206 h 1495794"/>
              <a:gd name="connsiteX8" fmla="*/ 2839562 w 3429427"/>
              <a:gd name="connsiteY8" fmla="*/ 1088221 h 1495794"/>
              <a:gd name="connsiteX9" fmla="*/ 2981786 w 3429427"/>
              <a:gd name="connsiteY9" fmla="*/ 950307 h 1495794"/>
              <a:gd name="connsiteX10" fmla="*/ 3102461 w 3429427"/>
              <a:gd name="connsiteY10" fmla="*/ 795154 h 1495794"/>
              <a:gd name="connsiteX11" fmla="*/ 3205897 w 3429427"/>
              <a:gd name="connsiteY11" fmla="*/ 627071 h 1495794"/>
              <a:gd name="connsiteX12" fmla="*/ 3287783 w 3429427"/>
              <a:gd name="connsiteY12" fmla="*/ 446059 h 1495794"/>
              <a:gd name="connsiteX13" fmla="*/ 3348121 w 3429427"/>
              <a:gd name="connsiteY13" fmla="*/ 256427 h 1495794"/>
              <a:gd name="connsiteX14" fmla="*/ 3386909 w 3429427"/>
              <a:gd name="connsiteY14" fmla="*/ 49556 h 1495794"/>
              <a:gd name="connsiteX15" fmla="*/ 0 w 3429427"/>
              <a:gd name="connsiteY15" fmla="*/ 0 h 1495794"/>
              <a:gd name="connsiteX16" fmla="*/ 74906 w 3429427"/>
              <a:gd name="connsiteY16" fmla="*/ 0 h 1495794"/>
              <a:gd name="connsiteX17" fmla="*/ 76971 w 3429427"/>
              <a:gd name="connsiteY17" fmla="*/ 49556 h 1495794"/>
              <a:gd name="connsiteX18" fmla="*/ 115759 w 3429427"/>
              <a:gd name="connsiteY18" fmla="*/ 256427 h 1495794"/>
              <a:gd name="connsiteX19" fmla="*/ 176096 w 3429427"/>
              <a:gd name="connsiteY19" fmla="*/ 446059 h 1495794"/>
              <a:gd name="connsiteX20" fmla="*/ 262293 w 3429427"/>
              <a:gd name="connsiteY20" fmla="*/ 627071 h 1495794"/>
              <a:gd name="connsiteX21" fmla="*/ 361419 w 3429427"/>
              <a:gd name="connsiteY21" fmla="*/ 795154 h 1495794"/>
              <a:gd name="connsiteX22" fmla="*/ 486403 w 3429427"/>
              <a:gd name="connsiteY22" fmla="*/ 950307 h 1495794"/>
              <a:gd name="connsiteX23" fmla="*/ 624317 w 3429427"/>
              <a:gd name="connsiteY23" fmla="*/ 1088221 h 1495794"/>
              <a:gd name="connsiteX24" fmla="*/ 779471 w 3429427"/>
              <a:gd name="connsiteY24" fmla="*/ 1213206 h 1495794"/>
              <a:gd name="connsiteX25" fmla="*/ 947553 w 3429427"/>
              <a:gd name="connsiteY25" fmla="*/ 1312332 h 1495794"/>
              <a:gd name="connsiteX26" fmla="*/ 1128566 w 3429427"/>
              <a:gd name="connsiteY26" fmla="*/ 1398528 h 1495794"/>
              <a:gd name="connsiteX27" fmla="*/ 1322507 w 3429427"/>
              <a:gd name="connsiteY27" fmla="*/ 1463175 h 1495794"/>
              <a:gd name="connsiteX28" fmla="*/ 1492852 w 3429427"/>
              <a:gd name="connsiteY28" fmla="*/ 1495794 h 1495794"/>
              <a:gd name="connsiteX29" fmla="*/ 0 w 3429427"/>
              <a:gd name="connsiteY29" fmla="*/ 1495794 h 149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29427" h="1495794">
                <a:moveTo>
                  <a:pt x="3391039" y="0"/>
                </a:moveTo>
                <a:lnTo>
                  <a:pt x="3429427" y="0"/>
                </a:lnTo>
                <a:lnTo>
                  <a:pt x="3429427" y="1495794"/>
                </a:lnTo>
                <a:lnTo>
                  <a:pt x="1975337" y="1495794"/>
                </a:lnTo>
                <a:lnTo>
                  <a:pt x="2145682" y="1463175"/>
                </a:lnTo>
                <a:lnTo>
                  <a:pt x="2335314" y="1398528"/>
                </a:lnTo>
                <a:lnTo>
                  <a:pt x="2516326" y="1312332"/>
                </a:lnTo>
                <a:lnTo>
                  <a:pt x="2688719" y="1213206"/>
                </a:lnTo>
                <a:lnTo>
                  <a:pt x="2839562" y="1088221"/>
                </a:lnTo>
                <a:lnTo>
                  <a:pt x="2981786" y="950307"/>
                </a:lnTo>
                <a:lnTo>
                  <a:pt x="3102461" y="795154"/>
                </a:lnTo>
                <a:lnTo>
                  <a:pt x="3205897" y="627071"/>
                </a:lnTo>
                <a:lnTo>
                  <a:pt x="3287783" y="446059"/>
                </a:lnTo>
                <a:lnTo>
                  <a:pt x="3348121" y="256427"/>
                </a:lnTo>
                <a:lnTo>
                  <a:pt x="3386909" y="49556"/>
                </a:lnTo>
                <a:close/>
                <a:moveTo>
                  <a:pt x="0" y="0"/>
                </a:moveTo>
                <a:lnTo>
                  <a:pt x="74906" y="0"/>
                </a:lnTo>
                <a:lnTo>
                  <a:pt x="76971" y="49556"/>
                </a:lnTo>
                <a:lnTo>
                  <a:pt x="115759" y="256427"/>
                </a:lnTo>
                <a:lnTo>
                  <a:pt x="176096" y="446059"/>
                </a:lnTo>
                <a:lnTo>
                  <a:pt x="262293" y="627071"/>
                </a:lnTo>
                <a:lnTo>
                  <a:pt x="361419" y="795154"/>
                </a:lnTo>
                <a:lnTo>
                  <a:pt x="486403" y="950307"/>
                </a:lnTo>
                <a:lnTo>
                  <a:pt x="624317" y="1088221"/>
                </a:lnTo>
                <a:lnTo>
                  <a:pt x="779471" y="1213206"/>
                </a:lnTo>
                <a:lnTo>
                  <a:pt x="947553" y="1312332"/>
                </a:lnTo>
                <a:lnTo>
                  <a:pt x="1128566" y="1398528"/>
                </a:lnTo>
                <a:lnTo>
                  <a:pt x="1322507" y="1463175"/>
                </a:lnTo>
                <a:lnTo>
                  <a:pt x="1492852" y="1495794"/>
                </a:lnTo>
                <a:lnTo>
                  <a:pt x="0" y="149579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A92CFDEA-DD70-4AD3-AD82-2B07FF9AED25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3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î$ļîḑé">
            <a:extLst>
              <a:ext uri="{FF2B5EF4-FFF2-40B4-BE49-F238E27FC236}">
                <a16:creationId xmlns="" xmlns:a16="http://schemas.microsoft.com/office/drawing/2014/main" id="{D7CF1259-14B1-48E5-A6EB-A59D8F7CD83B}"/>
              </a:ext>
            </a:extLst>
          </p:cNvPr>
          <p:cNvSpPr/>
          <p:nvPr/>
        </p:nvSpPr>
        <p:spPr>
          <a:xfrm>
            <a:off x="9315160" y="1852182"/>
            <a:ext cx="1267406" cy="1267407"/>
          </a:xfrm>
          <a:prstGeom prst="ellipse">
            <a:avLst/>
          </a:prstGeom>
          <a:pattFill prst="openDmnd">
            <a:fgClr>
              <a:schemeClr val="accent4"/>
            </a:fgClr>
            <a:bgClr>
              <a:schemeClr val="bg1"/>
            </a:bgClr>
          </a:patt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iSļidé">
            <a:extLst>
              <a:ext uri="{FF2B5EF4-FFF2-40B4-BE49-F238E27FC236}">
                <a16:creationId xmlns="" xmlns:a16="http://schemas.microsoft.com/office/drawing/2014/main" id="{92C7EE93-5F34-4F3C-9088-25F3947EECD1}"/>
              </a:ext>
            </a:extLst>
          </p:cNvPr>
          <p:cNvSpPr/>
          <p:nvPr/>
        </p:nvSpPr>
        <p:spPr>
          <a:xfrm>
            <a:off x="9474162" y="2011183"/>
            <a:ext cx="949404" cy="94940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î$ļîḑé">
            <a:extLst>
              <a:ext uri="{FF2B5EF4-FFF2-40B4-BE49-F238E27FC236}">
                <a16:creationId xmlns="" xmlns:a16="http://schemas.microsoft.com/office/drawing/2014/main" id="{351474EF-71B0-4D53-B6E6-2185D380FD93}"/>
              </a:ext>
            </a:extLst>
          </p:cNvPr>
          <p:cNvSpPr/>
          <p:nvPr/>
        </p:nvSpPr>
        <p:spPr>
          <a:xfrm>
            <a:off x="5462297" y="1852182"/>
            <a:ext cx="1267406" cy="1267407"/>
          </a:xfrm>
          <a:prstGeom prst="ellipse">
            <a:avLst/>
          </a:prstGeom>
          <a:pattFill prst="openDmnd">
            <a:fgClr>
              <a:schemeClr val="accent4"/>
            </a:fgClr>
            <a:bgClr>
              <a:schemeClr val="bg1"/>
            </a:bgClr>
          </a:patt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iSļidé">
            <a:extLst>
              <a:ext uri="{FF2B5EF4-FFF2-40B4-BE49-F238E27FC236}">
                <a16:creationId xmlns="" xmlns:a16="http://schemas.microsoft.com/office/drawing/2014/main" id="{A020A82C-7B6D-4FE0-BC1F-DE0749B69AA3}"/>
              </a:ext>
            </a:extLst>
          </p:cNvPr>
          <p:cNvSpPr/>
          <p:nvPr/>
        </p:nvSpPr>
        <p:spPr>
          <a:xfrm>
            <a:off x="5621299" y="2011183"/>
            <a:ext cx="949404" cy="94940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grpSp>
        <p:nvGrpSpPr>
          <p:cNvPr id="55" name="Group 45">
            <a:extLst>
              <a:ext uri="{FF2B5EF4-FFF2-40B4-BE49-F238E27FC236}">
                <a16:creationId xmlns="" xmlns:a16="http://schemas.microsoft.com/office/drawing/2014/main" id="{D3A3BCEA-2887-47DB-84BF-3AF2DE34EB37}"/>
              </a:ext>
            </a:extLst>
          </p:cNvPr>
          <p:cNvGrpSpPr/>
          <p:nvPr/>
        </p:nvGrpSpPr>
        <p:grpSpPr>
          <a:xfrm>
            <a:off x="1628444" y="1852182"/>
            <a:ext cx="1267406" cy="1267407"/>
            <a:chOff x="1628444" y="1852182"/>
            <a:chExt cx="1267406" cy="1267407"/>
          </a:xfrm>
        </p:grpSpPr>
        <p:sp>
          <p:nvSpPr>
            <p:cNvPr id="56" name="î$ļîḑé">
              <a:extLst>
                <a:ext uri="{FF2B5EF4-FFF2-40B4-BE49-F238E27FC236}">
                  <a16:creationId xmlns="" xmlns:a16="http://schemas.microsoft.com/office/drawing/2014/main" id="{15DC8AC7-83BC-4AB1-9854-BC4E15919245}"/>
                </a:ext>
              </a:extLst>
            </p:cNvPr>
            <p:cNvSpPr/>
            <p:nvPr/>
          </p:nvSpPr>
          <p:spPr>
            <a:xfrm>
              <a:off x="1628444" y="1852182"/>
              <a:ext cx="1267406" cy="1267407"/>
            </a:xfrm>
            <a:prstGeom prst="ellipse">
              <a:avLst/>
            </a:prstGeom>
            <a:pattFill prst="openDmnd">
              <a:fgClr>
                <a:schemeClr val="accent4"/>
              </a:fgClr>
              <a:bgClr>
                <a:schemeClr val="bg1"/>
              </a:bgClr>
            </a:patt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57" name="iSļidé">
              <a:extLst>
                <a:ext uri="{FF2B5EF4-FFF2-40B4-BE49-F238E27FC236}">
                  <a16:creationId xmlns="" xmlns:a16="http://schemas.microsoft.com/office/drawing/2014/main" id="{5BCFE7C9-58A3-4762-A103-FF31A81A7526}"/>
                </a:ext>
              </a:extLst>
            </p:cNvPr>
            <p:cNvSpPr/>
            <p:nvPr/>
          </p:nvSpPr>
          <p:spPr>
            <a:xfrm>
              <a:off x="1787446" y="2011183"/>
              <a:ext cx="949404" cy="94940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FA0E9299-F73D-4D10-99BC-3F7E7C3BE6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20961" y="1944699"/>
            <a:ext cx="1082372" cy="1082372"/>
          </a:xfrm>
          <a:prstGeom prst="ellipse">
            <a:avLst/>
          </a:prstGeom>
        </p:spPr>
      </p: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13998C89-60EE-4958-80CB-6AD0E9038C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841" y="1946578"/>
            <a:ext cx="1082372" cy="1082372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8" name="îşlîḋè">
            <a:extLst>
              <a:ext uri="{FF2B5EF4-FFF2-40B4-BE49-F238E27FC236}">
                <a16:creationId xmlns="" xmlns:a16="http://schemas.microsoft.com/office/drawing/2014/main" id="{CD65B569-4444-49B2-9A67-548645C289C8}"/>
              </a:ext>
            </a:extLst>
          </p:cNvPr>
          <p:cNvSpPr/>
          <p:nvPr/>
        </p:nvSpPr>
        <p:spPr>
          <a:xfrm>
            <a:off x="973098" y="2971800"/>
            <a:ext cx="2578100" cy="609600"/>
          </a:xfrm>
          <a:prstGeom prst="ribbon2">
            <a:avLst>
              <a:gd name="adj1" fmla="val 19299"/>
              <a:gd name="adj2" fmla="val 62808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郑小文</a:t>
            </a:r>
          </a:p>
        </p:txBody>
      </p:sp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E734088F-CB6C-424D-BBFB-47B35D98FF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62668" y="1944699"/>
            <a:ext cx="1082372" cy="1082372"/>
          </a:xfrm>
          <a:prstGeom prst="ellipse">
            <a:avLst/>
          </a:prstGeom>
        </p:spPr>
      </p:sp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F0F5B898-5810-40D2-B9C5-37A7B6AA3C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4020" y="1938175"/>
            <a:ext cx="1082372" cy="1082372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11" name="íşḷïďe">
            <a:extLst>
              <a:ext uri="{FF2B5EF4-FFF2-40B4-BE49-F238E27FC236}">
                <a16:creationId xmlns="" xmlns:a16="http://schemas.microsoft.com/office/drawing/2014/main" id="{354FB76A-F548-4F9E-88AD-34982996C129}"/>
              </a:ext>
            </a:extLst>
          </p:cNvPr>
          <p:cNvSpPr/>
          <p:nvPr/>
        </p:nvSpPr>
        <p:spPr>
          <a:xfrm>
            <a:off x="4806156" y="2973851"/>
            <a:ext cx="2578100" cy="609600"/>
          </a:xfrm>
          <a:prstGeom prst="ribbon2">
            <a:avLst>
              <a:gd name="adj1" fmla="val 19299"/>
              <a:gd name="adj2" fmla="val 62808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邓小宇</a:t>
            </a:r>
          </a:p>
        </p:txBody>
      </p:sp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EF25B963-2D96-497D-9F84-002263B10F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04375" y="1944699"/>
            <a:ext cx="1082372" cy="1082372"/>
          </a:xfrm>
          <a:prstGeom prst="ellipse">
            <a:avLst/>
          </a:prstGeom>
        </p:spPr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7B99545B-E263-4F3F-A94C-6136798581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4375" y="1936804"/>
            <a:ext cx="1082372" cy="1082372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14" name="íšḷïdè">
            <a:extLst>
              <a:ext uri="{FF2B5EF4-FFF2-40B4-BE49-F238E27FC236}">
                <a16:creationId xmlns="" xmlns:a16="http://schemas.microsoft.com/office/drawing/2014/main" id="{6C27AE36-2410-49E3-9ACD-F84D5366CC29}"/>
              </a:ext>
            </a:extLst>
          </p:cNvPr>
          <p:cNvSpPr/>
          <p:nvPr/>
        </p:nvSpPr>
        <p:spPr>
          <a:xfrm>
            <a:off x="8639214" y="2944797"/>
            <a:ext cx="2578100" cy="609600"/>
          </a:xfrm>
          <a:prstGeom prst="ribbon2">
            <a:avLst>
              <a:gd name="adj1" fmla="val 19299"/>
              <a:gd name="adj2" fmla="val 62808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chemeClr val="tx1"/>
                </a:solidFill>
              </a:rPr>
              <a:t>朱小宏</a:t>
            </a:r>
          </a:p>
        </p:txBody>
      </p:sp>
      <p:grpSp>
        <p:nvGrpSpPr>
          <p:cNvPr id="17" name="îṩļídê">
            <a:extLst>
              <a:ext uri="{FF2B5EF4-FFF2-40B4-BE49-F238E27FC236}">
                <a16:creationId xmlns="" xmlns:a16="http://schemas.microsoft.com/office/drawing/2014/main" id="{3EBD5E57-A118-41EA-AE15-F622DEECF711}"/>
              </a:ext>
            </a:extLst>
          </p:cNvPr>
          <p:cNvGrpSpPr/>
          <p:nvPr/>
        </p:nvGrpSpPr>
        <p:grpSpPr>
          <a:xfrm>
            <a:off x="2037826" y="5416810"/>
            <a:ext cx="401978" cy="111188"/>
            <a:chOff x="1944235" y="5160476"/>
            <a:chExt cx="589158" cy="162962"/>
          </a:xfrm>
          <a:solidFill>
            <a:schemeClr val="accent1"/>
          </a:solidFill>
        </p:grpSpPr>
        <p:sp>
          <p:nvSpPr>
            <p:cNvPr id="32" name="íṧ1ïďé">
              <a:extLst>
                <a:ext uri="{FF2B5EF4-FFF2-40B4-BE49-F238E27FC236}">
                  <a16:creationId xmlns="" xmlns:a16="http://schemas.microsoft.com/office/drawing/2014/main" id="{D644E903-E3CE-477E-8469-ADD4EE5AACFB}"/>
                </a:ext>
              </a:extLst>
            </p:cNvPr>
            <p:cNvSpPr/>
            <p:nvPr/>
          </p:nvSpPr>
          <p:spPr>
            <a:xfrm>
              <a:off x="2157333" y="5160476"/>
              <a:ext cx="162964" cy="16296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î$ḷídê">
              <a:extLst>
                <a:ext uri="{FF2B5EF4-FFF2-40B4-BE49-F238E27FC236}">
                  <a16:creationId xmlns="" xmlns:a16="http://schemas.microsoft.com/office/drawing/2014/main" id="{28BEE5AC-FD9F-4335-A448-BDB43CAC149C}"/>
                </a:ext>
              </a:extLst>
            </p:cNvPr>
            <p:cNvSpPr/>
            <p:nvPr/>
          </p:nvSpPr>
          <p:spPr>
            <a:xfrm>
              <a:off x="2019322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iş1ïďè">
              <a:extLst>
                <a:ext uri="{FF2B5EF4-FFF2-40B4-BE49-F238E27FC236}">
                  <a16:creationId xmlns="" xmlns:a16="http://schemas.microsoft.com/office/drawing/2014/main" id="{D1D35332-F3DC-4D22-9479-F6EDB3E53427}"/>
                </a:ext>
              </a:extLst>
            </p:cNvPr>
            <p:cNvSpPr/>
            <p:nvPr/>
          </p:nvSpPr>
          <p:spPr>
            <a:xfrm>
              <a:off x="2349663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iṩḻîḋé">
              <a:extLst>
                <a:ext uri="{FF2B5EF4-FFF2-40B4-BE49-F238E27FC236}">
                  <a16:creationId xmlns="" xmlns:a16="http://schemas.microsoft.com/office/drawing/2014/main" id="{CB7749E4-C59E-4188-933C-B914EC038D5D}"/>
                </a:ext>
              </a:extLst>
            </p:cNvPr>
            <p:cNvSpPr/>
            <p:nvPr/>
          </p:nvSpPr>
          <p:spPr>
            <a:xfrm flipH="1">
              <a:off x="2487673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ísḷïdê">
              <a:extLst>
                <a:ext uri="{FF2B5EF4-FFF2-40B4-BE49-F238E27FC236}">
                  <a16:creationId xmlns="" xmlns:a16="http://schemas.microsoft.com/office/drawing/2014/main" id="{766EBE1B-D4C2-4D41-AD2C-327474E16E39}"/>
                </a:ext>
              </a:extLst>
            </p:cNvPr>
            <p:cNvSpPr/>
            <p:nvPr/>
          </p:nvSpPr>
          <p:spPr>
            <a:xfrm flipH="1">
              <a:off x="1944235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ïṥ1iḍè">
            <a:extLst>
              <a:ext uri="{FF2B5EF4-FFF2-40B4-BE49-F238E27FC236}">
                <a16:creationId xmlns="" xmlns:a16="http://schemas.microsoft.com/office/drawing/2014/main" id="{1060D9AE-422E-44B3-9D58-11EFEBF9D9C9}"/>
              </a:ext>
            </a:extLst>
          </p:cNvPr>
          <p:cNvGrpSpPr/>
          <p:nvPr/>
        </p:nvGrpSpPr>
        <p:grpSpPr>
          <a:xfrm>
            <a:off x="5894219" y="5416810"/>
            <a:ext cx="401978" cy="111188"/>
            <a:chOff x="1944235" y="5160476"/>
            <a:chExt cx="589158" cy="162962"/>
          </a:xfrm>
          <a:solidFill>
            <a:schemeClr val="accent1"/>
          </a:solidFill>
        </p:grpSpPr>
        <p:sp>
          <p:nvSpPr>
            <p:cNvPr id="27" name="í$liḋé">
              <a:extLst>
                <a:ext uri="{FF2B5EF4-FFF2-40B4-BE49-F238E27FC236}">
                  <a16:creationId xmlns="" xmlns:a16="http://schemas.microsoft.com/office/drawing/2014/main" id="{9A93D6DF-AB56-4217-8E5C-872F1EC64A01}"/>
                </a:ext>
              </a:extLst>
            </p:cNvPr>
            <p:cNvSpPr/>
            <p:nvPr/>
          </p:nvSpPr>
          <p:spPr>
            <a:xfrm>
              <a:off x="2157333" y="5160476"/>
              <a:ext cx="162964" cy="16296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ï$ľîḓè">
              <a:extLst>
                <a:ext uri="{FF2B5EF4-FFF2-40B4-BE49-F238E27FC236}">
                  <a16:creationId xmlns="" xmlns:a16="http://schemas.microsoft.com/office/drawing/2014/main" id="{93BA16A7-CF99-4F8E-8A0A-A6583697E8DA}"/>
                </a:ext>
              </a:extLst>
            </p:cNvPr>
            <p:cNvSpPr/>
            <p:nvPr/>
          </p:nvSpPr>
          <p:spPr>
            <a:xfrm>
              <a:off x="2019322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íŝļíḓê">
              <a:extLst>
                <a:ext uri="{FF2B5EF4-FFF2-40B4-BE49-F238E27FC236}">
                  <a16:creationId xmlns="" xmlns:a16="http://schemas.microsoft.com/office/drawing/2014/main" id="{1F66D508-195F-4A03-B7B7-1509459CC28D}"/>
                </a:ext>
              </a:extLst>
            </p:cNvPr>
            <p:cNvSpPr/>
            <p:nvPr/>
          </p:nvSpPr>
          <p:spPr>
            <a:xfrm>
              <a:off x="2349663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ïṣ1ïḓè">
              <a:extLst>
                <a:ext uri="{FF2B5EF4-FFF2-40B4-BE49-F238E27FC236}">
                  <a16:creationId xmlns="" xmlns:a16="http://schemas.microsoft.com/office/drawing/2014/main" id="{1E38C5D4-C1B8-4207-84B2-D339896DC8D4}"/>
                </a:ext>
              </a:extLst>
            </p:cNvPr>
            <p:cNvSpPr/>
            <p:nvPr/>
          </p:nvSpPr>
          <p:spPr>
            <a:xfrm flipH="1">
              <a:off x="2487673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íŝḷïdé">
              <a:extLst>
                <a:ext uri="{FF2B5EF4-FFF2-40B4-BE49-F238E27FC236}">
                  <a16:creationId xmlns="" xmlns:a16="http://schemas.microsoft.com/office/drawing/2014/main" id="{10FA8CB1-BD11-4581-AA21-78192D99EBAB}"/>
                </a:ext>
              </a:extLst>
            </p:cNvPr>
            <p:cNvSpPr/>
            <p:nvPr/>
          </p:nvSpPr>
          <p:spPr>
            <a:xfrm flipH="1">
              <a:off x="1944235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îṩľíḋê">
            <a:extLst>
              <a:ext uri="{FF2B5EF4-FFF2-40B4-BE49-F238E27FC236}">
                <a16:creationId xmlns="" xmlns:a16="http://schemas.microsoft.com/office/drawing/2014/main" id="{5A1D7F86-618B-43FA-B72C-95A6D4511A3C}"/>
              </a:ext>
            </a:extLst>
          </p:cNvPr>
          <p:cNvGrpSpPr/>
          <p:nvPr/>
        </p:nvGrpSpPr>
        <p:grpSpPr>
          <a:xfrm>
            <a:off x="9765210" y="5416810"/>
            <a:ext cx="401978" cy="111188"/>
            <a:chOff x="1944235" y="5160476"/>
            <a:chExt cx="589158" cy="162962"/>
          </a:xfrm>
          <a:solidFill>
            <a:schemeClr val="accent1"/>
          </a:solidFill>
        </p:grpSpPr>
        <p:sp>
          <p:nvSpPr>
            <p:cNvPr id="22" name="îs1ide">
              <a:extLst>
                <a:ext uri="{FF2B5EF4-FFF2-40B4-BE49-F238E27FC236}">
                  <a16:creationId xmlns="" xmlns:a16="http://schemas.microsoft.com/office/drawing/2014/main" id="{66BBF12C-FDD8-4599-9E02-FAA3819D560D}"/>
                </a:ext>
              </a:extLst>
            </p:cNvPr>
            <p:cNvSpPr/>
            <p:nvPr/>
          </p:nvSpPr>
          <p:spPr>
            <a:xfrm>
              <a:off x="2157333" y="5160476"/>
              <a:ext cx="162964" cy="16296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ísḻiďê">
              <a:extLst>
                <a:ext uri="{FF2B5EF4-FFF2-40B4-BE49-F238E27FC236}">
                  <a16:creationId xmlns="" xmlns:a16="http://schemas.microsoft.com/office/drawing/2014/main" id="{DEA1AD8D-5B19-41CF-9FBE-1ED4A724EA34}"/>
                </a:ext>
              </a:extLst>
            </p:cNvPr>
            <p:cNvSpPr/>
            <p:nvPr/>
          </p:nvSpPr>
          <p:spPr>
            <a:xfrm>
              <a:off x="2019322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îšḻïdè">
              <a:extLst>
                <a:ext uri="{FF2B5EF4-FFF2-40B4-BE49-F238E27FC236}">
                  <a16:creationId xmlns="" xmlns:a16="http://schemas.microsoft.com/office/drawing/2014/main" id="{30B5B4B4-9ED9-4F2D-B863-0AE8763A7462}"/>
                </a:ext>
              </a:extLst>
            </p:cNvPr>
            <p:cNvSpPr/>
            <p:nvPr/>
          </p:nvSpPr>
          <p:spPr>
            <a:xfrm>
              <a:off x="2349663" y="5187635"/>
              <a:ext cx="108644" cy="108642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î$ļidê">
              <a:extLst>
                <a:ext uri="{FF2B5EF4-FFF2-40B4-BE49-F238E27FC236}">
                  <a16:creationId xmlns="" xmlns:a16="http://schemas.microsoft.com/office/drawing/2014/main" id="{8232CB45-611A-4F46-AE8F-2C7D6F705B1F}"/>
                </a:ext>
              </a:extLst>
            </p:cNvPr>
            <p:cNvSpPr/>
            <p:nvPr/>
          </p:nvSpPr>
          <p:spPr>
            <a:xfrm flipH="1">
              <a:off x="2487673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îṣļïḓé">
              <a:extLst>
                <a:ext uri="{FF2B5EF4-FFF2-40B4-BE49-F238E27FC236}">
                  <a16:creationId xmlns="" xmlns:a16="http://schemas.microsoft.com/office/drawing/2014/main" id="{038A9878-5F11-4486-AB04-2FE90DBAA922}"/>
                </a:ext>
              </a:extLst>
            </p:cNvPr>
            <p:cNvSpPr/>
            <p:nvPr/>
          </p:nvSpPr>
          <p:spPr>
            <a:xfrm flipH="1">
              <a:off x="1944235" y="5219096"/>
              <a:ext cx="45720" cy="45720"/>
            </a:xfrm>
            <a:prstGeom prst="ellipse">
              <a:avLst/>
            </a:prstGeom>
            <a:grpFill/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1DC829C7-5A7C-4E77-A189-6D458FFBC4B8}"/>
              </a:ext>
            </a:extLst>
          </p:cNvPr>
          <p:cNvGrpSpPr/>
          <p:nvPr/>
        </p:nvGrpSpPr>
        <p:grpSpPr>
          <a:xfrm>
            <a:off x="496349" y="3775325"/>
            <a:ext cx="3500181" cy="1296803"/>
            <a:chOff x="496349" y="3775325"/>
            <a:chExt cx="3500181" cy="1296803"/>
          </a:xfrm>
        </p:grpSpPr>
        <p:sp>
          <p:nvSpPr>
            <p:cNvPr id="72" name="îs1iḍe">
              <a:extLst>
                <a:ext uri="{FF2B5EF4-FFF2-40B4-BE49-F238E27FC236}">
                  <a16:creationId xmlns="" xmlns:a16="http://schemas.microsoft.com/office/drawing/2014/main" id="{85F8315A-99F9-47D8-BC28-BEE5E7705CBE}"/>
                </a:ext>
              </a:extLst>
            </p:cNvPr>
            <p:cNvSpPr/>
            <p:nvPr/>
          </p:nvSpPr>
          <p:spPr>
            <a:xfrm>
              <a:off x="496349" y="3775325"/>
              <a:ext cx="3500181" cy="391136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  <p:sp>
          <p:nvSpPr>
            <p:cNvPr id="73" name="ïṧľîďè">
              <a:extLst>
                <a:ext uri="{FF2B5EF4-FFF2-40B4-BE49-F238E27FC236}">
                  <a16:creationId xmlns="" xmlns:a16="http://schemas.microsoft.com/office/drawing/2014/main" id="{8ADA9D8D-7516-4665-B486-D58EE97418D3}"/>
                </a:ext>
              </a:extLst>
            </p:cNvPr>
            <p:cNvSpPr/>
            <p:nvPr/>
          </p:nvSpPr>
          <p:spPr>
            <a:xfrm>
              <a:off x="660400" y="4166461"/>
              <a:ext cx="3208855" cy="905667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sp>
        <p:nvSpPr>
          <p:cNvPr id="76" name="îs1iḍe">
            <a:extLst>
              <a:ext uri="{FF2B5EF4-FFF2-40B4-BE49-F238E27FC236}">
                <a16:creationId xmlns="" xmlns:a16="http://schemas.microsoft.com/office/drawing/2014/main" id="{953ABA77-3C05-4F14-804C-06810640DD46}"/>
              </a:ext>
            </a:extLst>
          </p:cNvPr>
          <p:cNvSpPr/>
          <p:nvPr/>
        </p:nvSpPr>
        <p:spPr>
          <a:xfrm>
            <a:off x="4335591" y="3775325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79" name="îs1iḍe">
            <a:extLst>
              <a:ext uri="{FF2B5EF4-FFF2-40B4-BE49-F238E27FC236}">
                <a16:creationId xmlns="" xmlns:a16="http://schemas.microsoft.com/office/drawing/2014/main" id="{465532CC-F24C-4678-85C8-0556D5DE17B2}"/>
              </a:ext>
            </a:extLst>
          </p:cNvPr>
          <p:cNvSpPr/>
          <p:nvPr/>
        </p:nvSpPr>
        <p:spPr>
          <a:xfrm>
            <a:off x="8195472" y="3775325"/>
            <a:ext cx="3500181" cy="39113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3" name="ïṧľîďè">
            <a:extLst>
              <a:ext uri="{FF2B5EF4-FFF2-40B4-BE49-F238E27FC236}">
                <a16:creationId xmlns="" xmlns:a16="http://schemas.microsoft.com/office/drawing/2014/main" id="{779F13AF-A089-4ED5-867E-5C5172A28D36}"/>
              </a:ext>
            </a:extLst>
          </p:cNvPr>
          <p:cNvSpPr/>
          <p:nvPr/>
        </p:nvSpPr>
        <p:spPr>
          <a:xfrm>
            <a:off x="4491572" y="4123954"/>
            <a:ext cx="3208855" cy="905667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</p:txBody>
      </p:sp>
      <p:sp>
        <p:nvSpPr>
          <p:cNvPr id="44" name="ïṧľîďè">
            <a:extLst>
              <a:ext uri="{FF2B5EF4-FFF2-40B4-BE49-F238E27FC236}">
                <a16:creationId xmlns="" xmlns:a16="http://schemas.microsoft.com/office/drawing/2014/main" id="{762D234D-DDA5-435E-8FCA-2D5951E19EC7}"/>
              </a:ext>
            </a:extLst>
          </p:cNvPr>
          <p:cNvSpPr/>
          <p:nvPr/>
        </p:nvSpPr>
        <p:spPr>
          <a:xfrm>
            <a:off x="8341134" y="4123954"/>
            <a:ext cx="3208855" cy="905667"/>
          </a:xfrm>
          <a:prstGeom prst="rect">
            <a:avLst/>
          </a:prstGeom>
        </p:spPr>
        <p:txBody>
          <a:bodyPr wrap="square" lIns="91440" tIns="45720" rIns="91440" bIns="45720" anchor="ctr" anchorCtr="1">
            <a:noAutofit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7E91E30F-5BFC-4705-877B-3F4737E9E955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4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44" name="iṩļîďé">
            <a:extLst>
              <a:ext uri="{FF2B5EF4-FFF2-40B4-BE49-F238E27FC236}">
                <a16:creationId xmlns="" xmlns:a16="http://schemas.microsoft.com/office/drawing/2014/main" id="{76D90E2C-29A8-4BCA-97AF-8F4C7F9BA9BD}"/>
              </a:ext>
            </a:extLst>
          </p:cNvPr>
          <p:cNvSpPr/>
          <p:nvPr/>
        </p:nvSpPr>
        <p:spPr>
          <a:xfrm>
            <a:off x="754753" y="1793092"/>
            <a:ext cx="2441575" cy="369091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800" b="1" dirty="0">
              <a:solidFill>
                <a:schemeClr val="lt1"/>
              </a:solidFill>
            </a:endParaRPr>
          </a:p>
        </p:txBody>
      </p:sp>
      <p:sp>
        <p:nvSpPr>
          <p:cNvPr id="45" name="íṡḻïḍe">
            <a:extLst>
              <a:ext uri="{FF2B5EF4-FFF2-40B4-BE49-F238E27FC236}">
                <a16:creationId xmlns="" xmlns:a16="http://schemas.microsoft.com/office/drawing/2014/main" id="{5DED8B0E-99C5-4BED-992A-67506CEDC2B7}"/>
              </a:ext>
            </a:extLst>
          </p:cNvPr>
          <p:cNvSpPr/>
          <p:nvPr/>
        </p:nvSpPr>
        <p:spPr>
          <a:xfrm>
            <a:off x="754753" y="1793092"/>
            <a:ext cx="2441575" cy="1064408"/>
          </a:xfrm>
          <a:prstGeom prst="rect">
            <a:avLst/>
          </a:prstGeom>
          <a:solidFill>
            <a:schemeClr val="accent2"/>
          </a:solid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刘小美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49712A6-F55E-48C7-9130-259C6854293A}"/>
              </a:ext>
            </a:extLst>
          </p:cNvPr>
          <p:cNvGrpSpPr/>
          <p:nvPr/>
        </p:nvGrpSpPr>
        <p:grpSpPr>
          <a:xfrm>
            <a:off x="754755" y="3943684"/>
            <a:ext cx="2441576" cy="1396674"/>
            <a:chOff x="1127792" y="3943684"/>
            <a:chExt cx="1765090" cy="1396674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064671F-D676-4CB0-84C1-1E683790A506}"/>
                </a:ext>
              </a:extLst>
            </p:cNvPr>
            <p:cNvGrpSpPr/>
            <p:nvPr/>
          </p:nvGrpSpPr>
          <p:grpSpPr>
            <a:xfrm>
              <a:off x="1154466" y="3943684"/>
              <a:ext cx="1642139" cy="1396674"/>
              <a:chOff x="1154466" y="3943684"/>
              <a:chExt cx="1642139" cy="1396674"/>
            </a:xfrm>
          </p:grpSpPr>
          <p:sp>
            <p:nvSpPr>
              <p:cNvPr id="48" name="íşḻîḓè">
                <a:extLst>
                  <a:ext uri="{FF2B5EF4-FFF2-40B4-BE49-F238E27FC236}">
                    <a16:creationId xmlns="" xmlns:a16="http://schemas.microsoft.com/office/drawing/2014/main" id="{9D7ED28F-B7E0-4C4F-BE06-4741B9ACE329}"/>
                  </a:ext>
                </a:extLst>
              </p:cNvPr>
              <p:cNvSpPr/>
              <p:nvPr/>
            </p:nvSpPr>
            <p:spPr bwMode="auto">
              <a:xfrm>
                <a:off x="1154466" y="3943684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49" name="íṩ1iḍè">
                <a:extLst>
                  <a:ext uri="{FF2B5EF4-FFF2-40B4-BE49-F238E27FC236}">
                    <a16:creationId xmlns="" xmlns:a16="http://schemas.microsoft.com/office/drawing/2014/main" id="{7CE011D5-BF31-41F8-A145-41166C5AD623}"/>
                  </a:ext>
                </a:extLst>
              </p:cNvPr>
              <p:cNvSpPr/>
              <p:nvPr/>
            </p:nvSpPr>
            <p:spPr bwMode="auto">
              <a:xfrm>
                <a:off x="1154466" y="4293825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50" name="ïŝļïḍé">
                <a:extLst>
                  <a:ext uri="{FF2B5EF4-FFF2-40B4-BE49-F238E27FC236}">
                    <a16:creationId xmlns="" xmlns:a16="http://schemas.microsoft.com/office/drawing/2014/main" id="{3DE45346-3932-4D35-8C79-0FAE1841D96F}"/>
                  </a:ext>
                </a:extLst>
              </p:cNvPr>
              <p:cNvSpPr/>
              <p:nvPr/>
            </p:nvSpPr>
            <p:spPr bwMode="auto">
              <a:xfrm>
                <a:off x="1154466" y="4643966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51" name="iṩḷíďé">
                <a:extLst>
                  <a:ext uri="{FF2B5EF4-FFF2-40B4-BE49-F238E27FC236}">
                    <a16:creationId xmlns="" xmlns:a16="http://schemas.microsoft.com/office/drawing/2014/main" id="{04E0897F-22E5-4DAC-8C37-6E8FF9C8A220}"/>
                  </a:ext>
                </a:extLst>
              </p:cNvPr>
              <p:cNvSpPr/>
              <p:nvPr/>
            </p:nvSpPr>
            <p:spPr bwMode="auto">
              <a:xfrm>
                <a:off x="1154466" y="4994109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</p:grpSp>
        <p:grpSp>
          <p:nvGrpSpPr>
            <p:cNvPr id="52" name="ïṧ1íḍe">
              <a:extLst>
                <a:ext uri="{FF2B5EF4-FFF2-40B4-BE49-F238E27FC236}">
                  <a16:creationId xmlns="" xmlns:a16="http://schemas.microsoft.com/office/drawing/2014/main" id="{7EE1DDEF-47B1-4975-B54B-4AFCAD8C1641}"/>
                </a:ext>
              </a:extLst>
            </p:cNvPr>
            <p:cNvGrpSpPr/>
            <p:nvPr/>
          </p:nvGrpSpPr>
          <p:grpSpPr>
            <a:xfrm>
              <a:off x="1127792" y="4291879"/>
              <a:ext cx="1765090" cy="700282"/>
              <a:chOff x="6227640" y="4625254"/>
              <a:chExt cx="1434549" cy="700282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1FCBDEDA-71FA-4378-86DA-60843857C5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7640" y="4625254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DDD179E6-DA1A-44ED-AB3D-05585295E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7640" y="4975395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46C48BCA-0D65-45F4-8114-D5CC3351CE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7640" y="5325536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îşļîḓê">
            <a:extLst>
              <a:ext uri="{FF2B5EF4-FFF2-40B4-BE49-F238E27FC236}">
                <a16:creationId xmlns="" xmlns:a16="http://schemas.microsoft.com/office/drawing/2014/main" id="{36E859B3-15A5-47F4-A3FF-C0344B6FF078}"/>
              </a:ext>
            </a:extLst>
          </p:cNvPr>
          <p:cNvSpPr/>
          <p:nvPr/>
        </p:nvSpPr>
        <p:spPr>
          <a:xfrm>
            <a:off x="1343715" y="2591247"/>
            <a:ext cx="1263650" cy="12636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800" b="1" dirty="0"/>
          </a:p>
        </p:txBody>
      </p:sp>
      <p:sp>
        <p:nvSpPr>
          <p:cNvPr id="67" name="图片占位符 9">
            <a:extLst>
              <a:ext uri="{FF2B5EF4-FFF2-40B4-BE49-F238E27FC236}">
                <a16:creationId xmlns="" xmlns:a16="http://schemas.microsoft.com/office/drawing/2014/main" id="{66F6CBB6-AB52-4FB3-9666-F9302AF361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3715" y="2594670"/>
            <a:ext cx="1263650" cy="1263650"/>
          </a:xfrm>
          <a:prstGeom prst="ellipse">
            <a:avLst/>
          </a:prstGeom>
          <a:ln w="50800">
            <a:noFill/>
          </a:ln>
        </p:spPr>
      </p:sp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222B38B3-2D6D-42E1-BA8A-4528B9F73D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715" y="2589300"/>
            <a:ext cx="1263650" cy="1263650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32" name="îŝľíḑè">
            <a:extLst>
              <a:ext uri="{FF2B5EF4-FFF2-40B4-BE49-F238E27FC236}">
                <a16:creationId xmlns="" xmlns:a16="http://schemas.microsoft.com/office/drawing/2014/main" id="{55E12A64-BB03-46A7-982F-A0D6C37D838E}"/>
              </a:ext>
            </a:extLst>
          </p:cNvPr>
          <p:cNvSpPr/>
          <p:nvPr/>
        </p:nvSpPr>
        <p:spPr>
          <a:xfrm>
            <a:off x="3501726" y="1793092"/>
            <a:ext cx="2441575" cy="369091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800" b="1" dirty="0">
              <a:solidFill>
                <a:schemeClr val="lt1"/>
              </a:solidFill>
            </a:endParaRPr>
          </a:p>
        </p:txBody>
      </p:sp>
      <p:sp>
        <p:nvSpPr>
          <p:cNvPr id="33" name="ïṧlîde">
            <a:extLst>
              <a:ext uri="{FF2B5EF4-FFF2-40B4-BE49-F238E27FC236}">
                <a16:creationId xmlns="" xmlns:a16="http://schemas.microsoft.com/office/drawing/2014/main" id="{873F9291-7459-4F5E-8C7F-FBD4ACE10039}"/>
              </a:ext>
            </a:extLst>
          </p:cNvPr>
          <p:cNvSpPr/>
          <p:nvPr/>
        </p:nvSpPr>
        <p:spPr>
          <a:xfrm>
            <a:off x="3501726" y="1793092"/>
            <a:ext cx="2441575" cy="1064408"/>
          </a:xfrm>
          <a:prstGeom prst="rect">
            <a:avLst/>
          </a:prstGeom>
          <a:solidFill>
            <a:schemeClr val="accent3"/>
          </a:solid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张小琦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iṥ1ídé">
            <a:extLst>
              <a:ext uri="{FF2B5EF4-FFF2-40B4-BE49-F238E27FC236}">
                <a16:creationId xmlns="" xmlns:a16="http://schemas.microsoft.com/office/drawing/2014/main" id="{BE6E047B-A051-47BA-B115-1637CE646BC7}"/>
              </a:ext>
            </a:extLst>
          </p:cNvPr>
          <p:cNvSpPr/>
          <p:nvPr/>
        </p:nvSpPr>
        <p:spPr>
          <a:xfrm>
            <a:off x="4090688" y="2591247"/>
            <a:ext cx="1263650" cy="12636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800" b="1" dirty="0"/>
          </a:p>
        </p:txBody>
      </p:sp>
      <p:sp>
        <p:nvSpPr>
          <p:cNvPr id="82" name="图片占位符 12">
            <a:extLst>
              <a:ext uri="{FF2B5EF4-FFF2-40B4-BE49-F238E27FC236}">
                <a16:creationId xmlns="" xmlns:a16="http://schemas.microsoft.com/office/drawing/2014/main" id="{65325B89-5AEB-43F4-9188-F3E5F6476B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90688" y="2594670"/>
            <a:ext cx="1263650" cy="1263650"/>
          </a:xfrm>
          <a:prstGeom prst="ellipse">
            <a:avLst/>
          </a:prstGeom>
          <a:ln w="50800">
            <a:noFill/>
          </a:ln>
        </p:spPr>
      </p:sp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95589B93-42B7-4B95-B9C9-E28573AD86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0688" y="2589300"/>
            <a:ext cx="1263650" cy="1263650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8" name="îṡlíḑe">
            <a:extLst>
              <a:ext uri="{FF2B5EF4-FFF2-40B4-BE49-F238E27FC236}">
                <a16:creationId xmlns="" xmlns:a16="http://schemas.microsoft.com/office/drawing/2014/main" id="{5FD4C181-0401-480C-BDA9-67498838DA2E}"/>
              </a:ext>
            </a:extLst>
          </p:cNvPr>
          <p:cNvSpPr/>
          <p:nvPr/>
        </p:nvSpPr>
        <p:spPr>
          <a:xfrm>
            <a:off x="8995672" y="1793092"/>
            <a:ext cx="2441575" cy="369091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800" b="1" dirty="0">
              <a:solidFill>
                <a:schemeClr val="lt1"/>
              </a:solidFill>
            </a:endParaRPr>
          </a:p>
        </p:txBody>
      </p:sp>
      <p:sp>
        <p:nvSpPr>
          <p:cNvPr id="9" name="ïṥļîdé">
            <a:extLst>
              <a:ext uri="{FF2B5EF4-FFF2-40B4-BE49-F238E27FC236}">
                <a16:creationId xmlns="" xmlns:a16="http://schemas.microsoft.com/office/drawing/2014/main" id="{9023A983-419C-42C1-8CC2-FBC3515CC8BE}"/>
              </a:ext>
            </a:extLst>
          </p:cNvPr>
          <p:cNvSpPr/>
          <p:nvPr/>
        </p:nvSpPr>
        <p:spPr>
          <a:xfrm>
            <a:off x="8995672" y="1793092"/>
            <a:ext cx="2441575" cy="1064408"/>
          </a:xfrm>
          <a:prstGeom prst="rect">
            <a:avLst/>
          </a:prstGeom>
          <a:solidFill>
            <a:schemeClr val="accent3"/>
          </a:solid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邓小宇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is1îḋé">
            <a:extLst>
              <a:ext uri="{FF2B5EF4-FFF2-40B4-BE49-F238E27FC236}">
                <a16:creationId xmlns="" xmlns:a16="http://schemas.microsoft.com/office/drawing/2014/main" id="{6E39E3ED-1B35-4AED-9BC9-FF57EFC955C0}"/>
              </a:ext>
            </a:extLst>
          </p:cNvPr>
          <p:cNvSpPr/>
          <p:nvPr/>
        </p:nvSpPr>
        <p:spPr>
          <a:xfrm>
            <a:off x="9584634" y="2591247"/>
            <a:ext cx="1263650" cy="12636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800" b="1" dirty="0"/>
          </a:p>
        </p:txBody>
      </p:sp>
      <p:sp>
        <p:nvSpPr>
          <p:cNvPr id="68" name="图片占位符 10">
            <a:extLst>
              <a:ext uri="{FF2B5EF4-FFF2-40B4-BE49-F238E27FC236}">
                <a16:creationId xmlns="" xmlns:a16="http://schemas.microsoft.com/office/drawing/2014/main" id="{51C7A58B-268F-48D9-8CED-A305441289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4634" y="2594670"/>
            <a:ext cx="1263650" cy="1263650"/>
          </a:xfrm>
          <a:prstGeom prst="ellipse">
            <a:avLst/>
          </a:prstGeom>
          <a:ln w="50800">
            <a:noFill/>
          </a:ln>
        </p:spPr>
      </p:sp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AA668EFA-8028-4223-BE18-9E4F632393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4634" y="2589300"/>
            <a:ext cx="1263650" cy="1263650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sp>
        <p:nvSpPr>
          <p:cNvPr id="57" name="îṡlíḑe">
            <a:extLst>
              <a:ext uri="{FF2B5EF4-FFF2-40B4-BE49-F238E27FC236}">
                <a16:creationId xmlns="" xmlns:a16="http://schemas.microsoft.com/office/drawing/2014/main" id="{6422CAD5-0419-4885-8EE4-6120C10D4F69}"/>
              </a:ext>
            </a:extLst>
          </p:cNvPr>
          <p:cNvSpPr/>
          <p:nvPr/>
        </p:nvSpPr>
        <p:spPr>
          <a:xfrm>
            <a:off x="6248699" y="1793092"/>
            <a:ext cx="2441575" cy="369091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800" b="1" dirty="0">
              <a:solidFill>
                <a:schemeClr val="lt1"/>
              </a:solidFill>
            </a:endParaRPr>
          </a:p>
        </p:txBody>
      </p:sp>
      <p:sp>
        <p:nvSpPr>
          <p:cNvPr id="58" name="ïṥļîdé">
            <a:extLst>
              <a:ext uri="{FF2B5EF4-FFF2-40B4-BE49-F238E27FC236}">
                <a16:creationId xmlns="" xmlns:a16="http://schemas.microsoft.com/office/drawing/2014/main" id="{DBFC8CD5-CD6F-41D8-92B4-06D006751676}"/>
              </a:ext>
            </a:extLst>
          </p:cNvPr>
          <p:cNvSpPr/>
          <p:nvPr/>
        </p:nvSpPr>
        <p:spPr>
          <a:xfrm>
            <a:off x="6248699" y="1793092"/>
            <a:ext cx="2441575" cy="1064408"/>
          </a:xfrm>
          <a:prstGeom prst="rect">
            <a:avLst/>
          </a:prstGeom>
          <a:solidFill>
            <a:schemeClr val="accent2"/>
          </a:solid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郑小文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is1îḋé">
            <a:extLst>
              <a:ext uri="{FF2B5EF4-FFF2-40B4-BE49-F238E27FC236}">
                <a16:creationId xmlns="" xmlns:a16="http://schemas.microsoft.com/office/drawing/2014/main" id="{87E232F9-AA8C-4E3A-B17A-1DEE6A201344}"/>
              </a:ext>
            </a:extLst>
          </p:cNvPr>
          <p:cNvSpPr/>
          <p:nvPr/>
        </p:nvSpPr>
        <p:spPr>
          <a:xfrm>
            <a:off x="6837661" y="2591247"/>
            <a:ext cx="1263650" cy="12636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800" b="1" dirty="0"/>
          </a:p>
        </p:txBody>
      </p:sp>
      <p:sp>
        <p:nvSpPr>
          <p:cNvPr id="69" name="图片占位符 11">
            <a:extLst>
              <a:ext uri="{FF2B5EF4-FFF2-40B4-BE49-F238E27FC236}">
                <a16:creationId xmlns="" xmlns:a16="http://schemas.microsoft.com/office/drawing/2014/main" id="{99E2F793-BCCD-4B3F-AE21-3EDC66DB9F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37661" y="2594670"/>
            <a:ext cx="1263650" cy="1263650"/>
          </a:xfrm>
          <a:prstGeom prst="ellipse">
            <a:avLst/>
          </a:prstGeom>
          <a:ln w="50800">
            <a:noFill/>
          </a:ln>
        </p:spPr>
      </p:sp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5F50AAA8-0334-49B3-9563-3F79BB9220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7656" y="2589300"/>
            <a:ext cx="1263650" cy="1263650"/>
          </a:xfrm>
          <a:custGeom>
            <a:avLst/>
            <a:gdLst>
              <a:gd name="connsiteX0" fmla="*/ 631825 w 1263650"/>
              <a:gd name="connsiteY0" fmla="*/ 0 h 1263650"/>
              <a:gd name="connsiteX1" fmla="*/ 1263650 w 1263650"/>
              <a:gd name="connsiteY1" fmla="*/ 631825 h 1263650"/>
              <a:gd name="connsiteX2" fmla="*/ 631825 w 1263650"/>
              <a:gd name="connsiteY2" fmla="*/ 1263650 h 1263650"/>
              <a:gd name="connsiteX3" fmla="*/ 0 w 1263650"/>
              <a:gd name="connsiteY3" fmla="*/ 631825 h 1263650"/>
              <a:gd name="connsiteX4" fmla="*/ 631825 w 1263650"/>
              <a:gd name="connsiteY4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650" h="1263650">
                <a:moveTo>
                  <a:pt x="631825" y="0"/>
                </a:moveTo>
                <a:cubicBezTo>
                  <a:pt x="980772" y="0"/>
                  <a:pt x="1263650" y="282878"/>
                  <a:pt x="1263650" y="631825"/>
                </a:cubicBezTo>
                <a:cubicBezTo>
                  <a:pt x="1263650" y="980772"/>
                  <a:pt x="980772" y="1263650"/>
                  <a:pt x="631825" y="1263650"/>
                </a:cubicBezTo>
                <a:cubicBezTo>
                  <a:pt x="282878" y="1263650"/>
                  <a:pt x="0" y="980772"/>
                  <a:pt x="0" y="631825"/>
                </a:cubicBezTo>
                <a:cubicBezTo>
                  <a:pt x="0" y="282878"/>
                  <a:pt x="282878" y="0"/>
                  <a:pt x="631825" y="0"/>
                </a:cubicBezTo>
                <a:close/>
              </a:path>
            </a:pathLst>
          </a:custGeom>
        </p:spPr>
      </p:pic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507869B8-6D98-408A-955A-137A11F43819}"/>
              </a:ext>
            </a:extLst>
          </p:cNvPr>
          <p:cNvGrpSpPr/>
          <p:nvPr/>
        </p:nvGrpSpPr>
        <p:grpSpPr>
          <a:xfrm>
            <a:off x="3501722" y="3943684"/>
            <a:ext cx="2441575" cy="1396674"/>
            <a:chOff x="1092989" y="3943684"/>
            <a:chExt cx="1765089" cy="1396674"/>
          </a:xfrm>
        </p:grpSpPr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834EE2B8-C8B9-4FE9-B91B-E8EA3D5E260F}"/>
                </a:ext>
              </a:extLst>
            </p:cNvPr>
            <p:cNvGrpSpPr/>
            <p:nvPr/>
          </p:nvGrpSpPr>
          <p:grpSpPr>
            <a:xfrm>
              <a:off x="1154466" y="3943684"/>
              <a:ext cx="1642139" cy="1396674"/>
              <a:chOff x="1154466" y="3943684"/>
              <a:chExt cx="1642139" cy="1396674"/>
            </a:xfrm>
          </p:grpSpPr>
          <p:sp>
            <p:nvSpPr>
              <p:cNvPr id="80" name="íşḻîḓè">
                <a:extLst>
                  <a:ext uri="{FF2B5EF4-FFF2-40B4-BE49-F238E27FC236}">
                    <a16:creationId xmlns="" xmlns:a16="http://schemas.microsoft.com/office/drawing/2014/main" id="{21A62DDE-AA9E-4F28-818E-96DE44223172}"/>
                  </a:ext>
                </a:extLst>
              </p:cNvPr>
              <p:cNvSpPr/>
              <p:nvPr/>
            </p:nvSpPr>
            <p:spPr bwMode="auto">
              <a:xfrm>
                <a:off x="1154466" y="3943684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81" name="íṩ1iḍè">
                <a:extLst>
                  <a:ext uri="{FF2B5EF4-FFF2-40B4-BE49-F238E27FC236}">
                    <a16:creationId xmlns="" xmlns:a16="http://schemas.microsoft.com/office/drawing/2014/main" id="{981648A1-4348-43C3-B329-CE8149BD043B}"/>
                  </a:ext>
                </a:extLst>
              </p:cNvPr>
              <p:cNvSpPr/>
              <p:nvPr/>
            </p:nvSpPr>
            <p:spPr bwMode="auto">
              <a:xfrm>
                <a:off x="1154466" y="4293825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02" name="ïŝļïḍé">
                <a:extLst>
                  <a:ext uri="{FF2B5EF4-FFF2-40B4-BE49-F238E27FC236}">
                    <a16:creationId xmlns="" xmlns:a16="http://schemas.microsoft.com/office/drawing/2014/main" id="{706E140D-FE63-41D2-9232-D9F4FECA6744}"/>
                  </a:ext>
                </a:extLst>
              </p:cNvPr>
              <p:cNvSpPr/>
              <p:nvPr/>
            </p:nvSpPr>
            <p:spPr bwMode="auto">
              <a:xfrm>
                <a:off x="1154466" y="4643966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03" name="iṩḷíďé">
                <a:extLst>
                  <a:ext uri="{FF2B5EF4-FFF2-40B4-BE49-F238E27FC236}">
                    <a16:creationId xmlns="" xmlns:a16="http://schemas.microsoft.com/office/drawing/2014/main" id="{AEF09DE0-CD44-4A60-8B14-E294A229B32F}"/>
                  </a:ext>
                </a:extLst>
              </p:cNvPr>
              <p:cNvSpPr/>
              <p:nvPr/>
            </p:nvSpPr>
            <p:spPr bwMode="auto">
              <a:xfrm>
                <a:off x="1154466" y="4994109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</p:grpSp>
        <p:grpSp>
          <p:nvGrpSpPr>
            <p:cNvPr id="72" name="ïṧ1íḍe">
              <a:extLst>
                <a:ext uri="{FF2B5EF4-FFF2-40B4-BE49-F238E27FC236}">
                  <a16:creationId xmlns="" xmlns:a16="http://schemas.microsoft.com/office/drawing/2014/main" id="{1F322C53-A0F5-4C96-9E2B-D2BB40C7BA0D}"/>
                </a:ext>
              </a:extLst>
            </p:cNvPr>
            <p:cNvGrpSpPr/>
            <p:nvPr/>
          </p:nvGrpSpPr>
          <p:grpSpPr>
            <a:xfrm>
              <a:off x="1092989" y="4291879"/>
              <a:ext cx="1765089" cy="700282"/>
              <a:chOff x="6199358" y="4625254"/>
              <a:chExt cx="1434549" cy="700282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3901F406-D2CF-4F32-A168-A4E7B93D53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4625254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313E3112-9FEF-4D75-BD59-3131894D20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4975395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744318FF-8BF8-476A-95F6-7AC298D245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5325536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72D42F28-513A-45DA-A67D-CEC8D2B030C7}"/>
              </a:ext>
            </a:extLst>
          </p:cNvPr>
          <p:cNvGrpSpPr/>
          <p:nvPr/>
        </p:nvGrpSpPr>
        <p:grpSpPr>
          <a:xfrm>
            <a:off x="6248702" y="3943684"/>
            <a:ext cx="2441576" cy="1396674"/>
            <a:chOff x="1092998" y="3943684"/>
            <a:chExt cx="1765090" cy="1396674"/>
          </a:xfrm>
        </p:grpSpPr>
        <p:grpSp>
          <p:nvGrpSpPr>
            <p:cNvPr id="105" name="组合 104">
              <a:extLst>
                <a:ext uri="{FF2B5EF4-FFF2-40B4-BE49-F238E27FC236}">
                  <a16:creationId xmlns="" xmlns:a16="http://schemas.microsoft.com/office/drawing/2014/main" id="{98BB4473-8817-4C87-AA7F-15230EEA7CAE}"/>
                </a:ext>
              </a:extLst>
            </p:cNvPr>
            <p:cNvGrpSpPr/>
            <p:nvPr/>
          </p:nvGrpSpPr>
          <p:grpSpPr>
            <a:xfrm>
              <a:off x="1154466" y="3943684"/>
              <a:ext cx="1642139" cy="1396674"/>
              <a:chOff x="1154466" y="3943684"/>
              <a:chExt cx="1642139" cy="1396674"/>
            </a:xfrm>
          </p:grpSpPr>
          <p:sp>
            <p:nvSpPr>
              <p:cNvPr id="110" name="íşḻîḓè">
                <a:extLst>
                  <a:ext uri="{FF2B5EF4-FFF2-40B4-BE49-F238E27FC236}">
                    <a16:creationId xmlns="" xmlns:a16="http://schemas.microsoft.com/office/drawing/2014/main" id="{89B5F992-2A6B-4909-9192-396D58AC1961}"/>
                  </a:ext>
                </a:extLst>
              </p:cNvPr>
              <p:cNvSpPr/>
              <p:nvPr/>
            </p:nvSpPr>
            <p:spPr bwMode="auto">
              <a:xfrm>
                <a:off x="1154466" y="3943684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11" name="íṩ1iḍè">
                <a:extLst>
                  <a:ext uri="{FF2B5EF4-FFF2-40B4-BE49-F238E27FC236}">
                    <a16:creationId xmlns="" xmlns:a16="http://schemas.microsoft.com/office/drawing/2014/main" id="{090C2055-A7EA-42C3-9AF5-B405A78CDDB5}"/>
                  </a:ext>
                </a:extLst>
              </p:cNvPr>
              <p:cNvSpPr/>
              <p:nvPr/>
            </p:nvSpPr>
            <p:spPr bwMode="auto">
              <a:xfrm>
                <a:off x="1154466" y="4293825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12" name="ïŝļïḍé">
                <a:extLst>
                  <a:ext uri="{FF2B5EF4-FFF2-40B4-BE49-F238E27FC236}">
                    <a16:creationId xmlns="" xmlns:a16="http://schemas.microsoft.com/office/drawing/2014/main" id="{D1373238-1491-468B-AFD6-28C40B96C1FB}"/>
                  </a:ext>
                </a:extLst>
              </p:cNvPr>
              <p:cNvSpPr/>
              <p:nvPr/>
            </p:nvSpPr>
            <p:spPr bwMode="auto">
              <a:xfrm>
                <a:off x="1154466" y="4643966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23" name="iṩḷíďé">
                <a:extLst>
                  <a:ext uri="{FF2B5EF4-FFF2-40B4-BE49-F238E27FC236}">
                    <a16:creationId xmlns="" xmlns:a16="http://schemas.microsoft.com/office/drawing/2014/main" id="{9BBF400F-8FCE-41E5-B409-18B504815D37}"/>
                  </a:ext>
                </a:extLst>
              </p:cNvPr>
              <p:cNvSpPr/>
              <p:nvPr/>
            </p:nvSpPr>
            <p:spPr bwMode="auto">
              <a:xfrm>
                <a:off x="1154466" y="4994109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</p:grpSp>
        <p:grpSp>
          <p:nvGrpSpPr>
            <p:cNvPr id="106" name="ïṧ1íḍe">
              <a:extLst>
                <a:ext uri="{FF2B5EF4-FFF2-40B4-BE49-F238E27FC236}">
                  <a16:creationId xmlns="" xmlns:a16="http://schemas.microsoft.com/office/drawing/2014/main" id="{FA3054A3-2E1C-438B-A0B1-2D1DF5200031}"/>
                </a:ext>
              </a:extLst>
            </p:cNvPr>
            <p:cNvGrpSpPr/>
            <p:nvPr/>
          </p:nvGrpSpPr>
          <p:grpSpPr>
            <a:xfrm>
              <a:off x="1092998" y="4291879"/>
              <a:ext cx="1765090" cy="700282"/>
              <a:chOff x="6199361" y="4625254"/>
              <a:chExt cx="1434549" cy="700282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="" xmlns:a16="http://schemas.microsoft.com/office/drawing/2014/main" id="{179F0356-EEDE-4D6B-B54F-5B82F11BFC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61" y="4625254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="" xmlns:a16="http://schemas.microsoft.com/office/drawing/2014/main" id="{01848CFC-20FB-4EFD-9367-A2B62F5EC3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61" y="4975395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="" xmlns:a16="http://schemas.microsoft.com/office/drawing/2014/main" id="{4CD02A78-27CD-4D22-B91F-5B2241A0CC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61" y="5325536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D810B71D-E683-47E6-8825-C62D7D4D92CA}"/>
              </a:ext>
            </a:extLst>
          </p:cNvPr>
          <p:cNvGrpSpPr/>
          <p:nvPr/>
        </p:nvGrpSpPr>
        <p:grpSpPr>
          <a:xfrm>
            <a:off x="8995668" y="3943684"/>
            <a:ext cx="2441575" cy="1396674"/>
            <a:chOff x="1092989" y="3943684"/>
            <a:chExt cx="1765089" cy="1396674"/>
          </a:xfrm>
        </p:grpSpPr>
        <p:grpSp>
          <p:nvGrpSpPr>
            <p:cNvPr id="125" name="组合 124">
              <a:extLst>
                <a:ext uri="{FF2B5EF4-FFF2-40B4-BE49-F238E27FC236}">
                  <a16:creationId xmlns="" xmlns:a16="http://schemas.microsoft.com/office/drawing/2014/main" id="{AC6DFEF3-CF18-44E0-A3AF-EBF454E844FD}"/>
                </a:ext>
              </a:extLst>
            </p:cNvPr>
            <p:cNvGrpSpPr/>
            <p:nvPr/>
          </p:nvGrpSpPr>
          <p:grpSpPr>
            <a:xfrm>
              <a:off x="1154466" y="3943684"/>
              <a:ext cx="1642139" cy="1396674"/>
              <a:chOff x="1154466" y="3943684"/>
              <a:chExt cx="1642139" cy="1396674"/>
            </a:xfrm>
          </p:grpSpPr>
          <p:sp>
            <p:nvSpPr>
              <p:cNvPr id="130" name="íşḻîḓè">
                <a:extLst>
                  <a:ext uri="{FF2B5EF4-FFF2-40B4-BE49-F238E27FC236}">
                    <a16:creationId xmlns="" xmlns:a16="http://schemas.microsoft.com/office/drawing/2014/main" id="{A1A3984A-CE01-4B10-9E9B-0A6565848090}"/>
                  </a:ext>
                </a:extLst>
              </p:cNvPr>
              <p:cNvSpPr/>
              <p:nvPr/>
            </p:nvSpPr>
            <p:spPr bwMode="auto">
              <a:xfrm>
                <a:off x="1154466" y="3943684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31" name="íṩ1iḍè">
                <a:extLst>
                  <a:ext uri="{FF2B5EF4-FFF2-40B4-BE49-F238E27FC236}">
                    <a16:creationId xmlns="" xmlns:a16="http://schemas.microsoft.com/office/drawing/2014/main" id="{25DB38E1-BC32-4AE5-B101-80F0E88A275B}"/>
                  </a:ext>
                </a:extLst>
              </p:cNvPr>
              <p:cNvSpPr/>
              <p:nvPr/>
            </p:nvSpPr>
            <p:spPr bwMode="auto">
              <a:xfrm>
                <a:off x="1154466" y="4293825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32" name="ïŝļïḍé">
                <a:extLst>
                  <a:ext uri="{FF2B5EF4-FFF2-40B4-BE49-F238E27FC236}">
                    <a16:creationId xmlns="" xmlns:a16="http://schemas.microsoft.com/office/drawing/2014/main" id="{55BFF1AE-C2C1-4801-B5D9-701FA38111F4}"/>
                  </a:ext>
                </a:extLst>
              </p:cNvPr>
              <p:cNvSpPr/>
              <p:nvPr/>
            </p:nvSpPr>
            <p:spPr bwMode="auto">
              <a:xfrm>
                <a:off x="1154466" y="4643966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  <p:sp>
            <p:nvSpPr>
              <p:cNvPr id="133" name="iṩḷíďé">
                <a:extLst>
                  <a:ext uri="{FF2B5EF4-FFF2-40B4-BE49-F238E27FC236}">
                    <a16:creationId xmlns="" xmlns:a16="http://schemas.microsoft.com/office/drawing/2014/main" id="{45592AC8-3D45-4F4E-B6D9-A4B56CEA52D1}"/>
                  </a:ext>
                </a:extLst>
              </p:cNvPr>
              <p:cNvSpPr/>
              <p:nvPr/>
            </p:nvSpPr>
            <p:spPr bwMode="auto">
              <a:xfrm>
                <a:off x="1154466" y="4994109"/>
                <a:ext cx="1642139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400" dirty="0"/>
              </a:p>
            </p:txBody>
          </p:sp>
        </p:grpSp>
        <p:grpSp>
          <p:nvGrpSpPr>
            <p:cNvPr id="126" name="ïṧ1íḍe">
              <a:extLst>
                <a:ext uri="{FF2B5EF4-FFF2-40B4-BE49-F238E27FC236}">
                  <a16:creationId xmlns="" xmlns:a16="http://schemas.microsoft.com/office/drawing/2014/main" id="{CDD4A38C-911D-41F8-84A5-D31741F4AAFE}"/>
                </a:ext>
              </a:extLst>
            </p:cNvPr>
            <p:cNvGrpSpPr/>
            <p:nvPr/>
          </p:nvGrpSpPr>
          <p:grpSpPr>
            <a:xfrm>
              <a:off x="1092989" y="4291879"/>
              <a:ext cx="1765089" cy="700282"/>
              <a:chOff x="6199358" y="4625254"/>
              <a:chExt cx="1434549" cy="700282"/>
            </a:xfrm>
          </p:grpSpPr>
          <p:cxnSp>
            <p:nvCxnSpPr>
              <p:cNvPr id="127" name="直接连接符 126">
                <a:extLst>
                  <a:ext uri="{FF2B5EF4-FFF2-40B4-BE49-F238E27FC236}">
                    <a16:creationId xmlns="" xmlns:a16="http://schemas.microsoft.com/office/drawing/2014/main" id="{0EDD4B80-DBBB-485D-BC9A-DB6542DEEF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4625254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="" xmlns:a16="http://schemas.microsoft.com/office/drawing/2014/main" id="{C41D4E9F-D9E6-40EC-8060-FF8CC79503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4975395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="" xmlns:a16="http://schemas.microsoft.com/office/drawing/2014/main" id="{74D896E2-A806-4F3B-B6F9-933CDCF8B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9358" y="5325536"/>
                <a:ext cx="14345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7D372501-2131-49CC-B7AA-1E3134462D2D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项目优点</a:t>
            </a:r>
          </a:p>
        </p:txBody>
      </p:sp>
      <p:sp>
        <p:nvSpPr>
          <p:cNvPr id="4" name="ïşļíḓé">
            <a:extLst>
              <a:ext uri="{FF2B5EF4-FFF2-40B4-BE49-F238E27FC236}">
                <a16:creationId xmlns="" xmlns:a16="http://schemas.microsoft.com/office/drawing/2014/main" id="{18B572A3-1206-41FF-A4A7-F885C2F1FF54}"/>
              </a:ext>
            </a:extLst>
          </p:cNvPr>
          <p:cNvSpPr/>
          <p:nvPr/>
        </p:nvSpPr>
        <p:spPr>
          <a:xfrm rot="5400000">
            <a:off x="5600096" y="3066728"/>
            <a:ext cx="991839" cy="114527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252D30"/>
              </a:solidFill>
            </a:endParaRPr>
          </a:p>
        </p:txBody>
      </p:sp>
      <p:sp>
        <p:nvSpPr>
          <p:cNvPr id="5" name="íṡľidê">
            <a:extLst>
              <a:ext uri="{FF2B5EF4-FFF2-40B4-BE49-F238E27FC236}">
                <a16:creationId xmlns="" xmlns:a16="http://schemas.microsoft.com/office/drawing/2014/main" id="{9ED995ED-8ABE-482D-A935-CFD89DCD033D}"/>
              </a:ext>
            </a:extLst>
          </p:cNvPr>
          <p:cNvSpPr/>
          <p:nvPr/>
        </p:nvSpPr>
        <p:spPr>
          <a:xfrm>
            <a:off x="4732752" y="1642205"/>
            <a:ext cx="1327091" cy="1692432"/>
          </a:xfrm>
          <a:custGeom>
            <a:avLst/>
            <a:gdLst/>
            <a:ahLst/>
            <a:cxnLst/>
            <a:rect l="l" t="t" r="r" b="b"/>
            <a:pathLst>
              <a:path w="20804" h="21600" extrusionOk="0">
                <a:moveTo>
                  <a:pt x="8152" y="0"/>
                </a:moveTo>
                <a:cubicBezTo>
                  <a:pt x="6066" y="0"/>
                  <a:pt x="3980" y="649"/>
                  <a:pt x="2388" y="1945"/>
                </a:cubicBezTo>
                <a:cubicBezTo>
                  <a:pt x="-796" y="4537"/>
                  <a:pt x="-796" y="8739"/>
                  <a:pt x="2388" y="11330"/>
                </a:cubicBezTo>
                <a:cubicBezTo>
                  <a:pt x="4899" y="13375"/>
                  <a:pt x="8636" y="13800"/>
                  <a:pt x="11667" y="12620"/>
                </a:cubicBezTo>
                <a:lnTo>
                  <a:pt x="15523" y="17995"/>
                </a:lnTo>
                <a:lnTo>
                  <a:pt x="13233" y="21223"/>
                </a:lnTo>
                <a:lnTo>
                  <a:pt x="14028" y="21600"/>
                </a:lnTo>
                <a:lnTo>
                  <a:pt x="16320" y="18368"/>
                </a:lnTo>
                <a:lnTo>
                  <a:pt x="20804" y="18368"/>
                </a:lnTo>
                <a:lnTo>
                  <a:pt x="20804" y="17614"/>
                </a:lnTo>
                <a:lnTo>
                  <a:pt x="16343" y="17614"/>
                </a:lnTo>
                <a:lnTo>
                  <a:pt x="12494" y="12249"/>
                </a:lnTo>
                <a:cubicBezTo>
                  <a:pt x="12998" y="11990"/>
                  <a:pt x="13477" y="11688"/>
                  <a:pt x="13916" y="11330"/>
                </a:cubicBezTo>
                <a:cubicBezTo>
                  <a:pt x="17100" y="8739"/>
                  <a:pt x="17100" y="4537"/>
                  <a:pt x="13916" y="1945"/>
                </a:cubicBezTo>
                <a:cubicBezTo>
                  <a:pt x="12324" y="649"/>
                  <a:pt x="10238" y="0"/>
                  <a:pt x="8152" y="0"/>
                </a:cubicBezTo>
                <a:close/>
                <a:moveTo>
                  <a:pt x="8152" y="754"/>
                </a:moveTo>
                <a:cubicBezTo>
                  <a:pt x="10001" y="754"/>
                  <a:pt x="11852" y="1329"/>
                  <a:pt x="13263" y="2478"/>
                </a:cubicBezTo>
                <a:cubicBezTo>
                  <a:pt x="16086" y="4776"/>
                  <a:pt x="16086" y="8501"/>
                  <a:pt x="13263" y="10799"/>
                </a:cubicBezTo>
                <a:cubicBezTo>
                  <a:pt x="10441" y="13097"/>
                  <a:pt x="5865" y="13097"/>
                  <a:pt x="3043" y="10799"/>
                </a:cubicBezTo>
                <a:cubicBezTo>
                  <a:pt x="221" y="8501"/>
                  <a:pt x="221" y="4776"/>
                  <a:pt x="3043" y="2478"/>
                </a:cubicBezTo>
                <a:cubicBezTo>
                  <a:pt x="4454" y="1329"/>
                  <a:pt x="6303" y="754"/>
                  <a:pt x="8152" y="7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6" name="íṥliḓé">
            <a:extLst>
              <a:ext uri="{FF2B5EF4-FFF2-40B4-BE49-F238E27FC236}">
                <a16:creationId xmlns="" xmlns:a16="http://schemas.microsoft.com/office/drawing/2014/main" id="{A1ABCFA6-2BD2-4B9D-ABD9-9E8559707456}"/>
              </a:ext>
            </a:extLst>
          </p:cNvPr>
          <p:cNvSpPr/>
          <p:nvPr/>
        </p:nvSpPr>
        <p:spPr>
          <a:xfrm>
            <a:off x="6120051" y="1642205"/>
            <a:ext cx="1353886" cy="1689688"/>
          </a:xfrm>
          <a:custGeom>
            <a:avLst/>
            <a:gdLst/>
            <a:ahLst/>
            <a:cxnLst/>
            <a:rect l="l" t="t" r="r" b="b"/>
            <a:pathLst>
              <a:path w="20819" h="21600" extrusionOk="0">
                <a:moveTo>
                  <a:pt x="12823" y="0"/>
                </a:moveTo>
                <a:cubicBezTo>
                  <a:pt x="10776" y="0"/>
                  <a:pt x="8730" y="650"/>
                  <a:pt x="7168" y="1948"/>
                </a:cubicBezTo>
                <a:cubicBezTo>
                  <a:pt x="4045" y="4544"/>
                  <a:pt x="4045" y="8753"/>
                  <a:pt x="7168" y="11349"/>
                </a:cubicBezTo>
                <a:cubicBezTo>
                  <a:pt x="7550" y="11666"/>
                  <a:pt x="7960" y="11943"/>
                  <a:pt x="8392" y="12182"/>
                </a:cubicBezTo>
                <a:lnTo>
                  <a:pt x="4535" y="17642"/>
                </a:lnTo>
                <a:lnTo>
                  <a:pt x="0" y="17642"/>
                </a:lnTo>
                <a:lnTo>
                  <a:pt x="0" y="18398"/>
                </a:lnTo>
                <a:lnTo>
                  <a:pt x="4585" y="18398"/>
                </a:lnTo>
                <a:lnTo>
                  <a:pt x="6809" y="21600"/>
                </a:lnTo>
                <a:lnTo>
                  <a:pt x="7593" y="21229"/>
                </a:lnTo>
                <a:lnTo>
                  <a:pt x="5354" y="18001"/>
                </a:lnTo>
                <a:lnTo>
                  <a:pt x="9194" y="12570"/>
                </a:lnTo>
                <a:cubicBezTo>
                  <a:pt x="12197" y="13843"/>
                  <a:pt x="15964" y="13438"/>
                  <a:pt x="18477" y="11349"/>
                </a:cubicBezTo>
                <a:cubicBezTo>
                  <a:pt x="21600" y="8753"/>
                  <a:pt x="21600" y="4544"/>
                  <a:pt x="18477" y="1948"/>
                </a:cubicBezTo>
                <a:cubicBezTo>
                  <a:pt x="16916" y="650"/>
                  <a:pt x="14869" y="0"/>
                  <a:pt x="12823" y="0"/>
                </a:cubicBezTo>
                <a:close/>
                <a:moveTo>
                  <a:pt x="12823" y="755"/>
                </a:moveTo>
                <a:cubicBezTo>
                  <a:pt x="14637" y="755"/>
                  <a:pt x="16452" y="1332"/>
                  <a:pt x="17837" y="2482"/>
                </a:cubicBezTo>
                <a:cubicBezTo>
                  <a:pt x="20605" y="4784"/>
                  <a:pt x="20605" y="8515"/>
                  <a:pt x="17837" y="10817"/>
                </a:cubicBezTo>
                <a:cubicBezTo>
                  <a:pt x="15068" y="13118"/>
                  <a:pt x="10580" y="13118"/>
                  <a:pt x="7811" y="10817"/>
                </a:cubicBezTo>
                <a:cubicBezTo>
                  <a:pt x="5043" y="8515"/>
                  <a:pt x="5043" y="4784"/>
                  <a:pt x="7811" y="2482"/>
                </a:cubicBezTo>
                <a:cubicBezTo>
                  <a:pt x="9195" y="1332"/>
                  <a:pt x="11009" y="755"/>
                  <a:pt x="12823" y="7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7" name="ïśḻîḓê">
            <a:extLst>
              <a:ext uri="{FF2B5EF4-FFF2-40B4-BE49-F238E27FC236}">
                <a16:creationId xmlns="" xmlns:a16="http://schemas.microsoft.com/office/drawing/2014/main" id="{68342D05-7DA3-4A38-83B8-3FD5F0847153}"/>
              </a:ext>
            </a:extLst>
          </p:cNvPr>
          <p:cNvSpPr/>
          <p:nvPr/>
        </p:nvSpPr>
        <p:spPr>
          <a:xfrm>
            <a:off x="6591381" y="3120600"/>
            <a:ext cx="1729659" cy="1040096"/>
          </a:xfrm>
          <a:custGeom>
            <a:avLst/>
            <a:gdLst/>
            <a:ahLst/>
            <a:cxnLst/>
            <a:rect l="l" t="t" r="r" b="b"/>
            <a:pathLst>
              <a:path w="20984" h="20595" extrusionOk="0">
                <a:moveTo>
                  <a:pt x="14675" y="0"/>
                </a:moveTo>
                <a:cubicBezTo>
                  <a:pt x="13061" y="0"/>
                  <a:pt x="11446" y="1007"/>
                  <a:pt x="10214" y="3017"/>
                </a:cubicBezTo>
                <a:cubicBezTo>
                  <a:pt x="9083" y="4863"/>
                  <a:pt x="8478" y="7236"/>
                  <a:pt x="8385" y="9652"/>
                </a:cubicBezTo>
                <a:lnTo>
                  <a:pt x="2411" y="9652"/>
                </a:lnTo>
                <a:lnTo>
                  <a:pt x="636" y="4641"/>
                </a:lnTo>
                <a:lnTo>
                  <a:pt x="18" y="5216"/>
                </a:lnTo>
                <a:lnTo>
                  <a:pt x="1807" y="10272"/>
                </a:lnTo>
                <a:lnTo>
                  <a:pt x="0" y="15380"/>
                </a:lnTo>
                <a:lnTo>
                  <a:pt x="607" y="15958"/>
                </a:lnTo>
                <a:lnTo>
                  <a:pt x="2416" y="10844"/>
                </a:lnTo>
                <a:lnTo>
                  <a:pt x="8381" y="10844"/>
                </a:lnTo>
                <a:cubicBezTo>
                  <a:pt x="8461" y="13294"/>
                  <a:pt x="9068" y="15707"/>
                  <a:pt x="10214" y="17579"/>
                </a:cubicBezTo>
                <a:cubicBezTo>
                  <a:pt x="12678" y="21600"/>
                  <a:pt x="16672" y="21600"/>
                  <a:pt x="19136" y="17579"/>
                </a:cubicBezTo>
                <a:cubicBezTo>
                  <a:pt x="21600" y="13557"/>
                  <a:pt x="21600" y="7038"/>
                  <a:pt x="19136" y="3017"/>
                </a:cubicBezTo>
                <a:cubicBezTo>
                  <a:pt x="17904" y="1007"/>
                  <a:pt x="16290" y="0"/>
                  <a:pt x="14675" y="0"/>
                </a:cubicBezTo>
                <a:close/>
                <a:moveTo>
                  <a:pt x="14675" y="1170"/>
                </a:moveTo>
                <a:cubicBezTo>
                  <a:pt x="16107" y="1170"/>
                  <a:pt x="17539" y="2063"/>
                  <a:pt x="18631" y="3845"/>
                </a:cubicBezTo>
                <a:cubicBezTo>
                  <a:pt x="20815" y="7410"/>
                  <a:pt x="20815" y="13189"/>
                  <a:pt x="18631" y="16754"/>
                </a:cubicBezTo>
                <a:cubicBezTo>
                  <a:pt x="16447" y="20319"/>
                  <a:pt x="12906" y="20319"/>
                  <a:pt x="10722" y="16754"/>
                </a:cubicBezTo>
                <a:cubicBezTo>
                  <a:pt x="8537" y="13189"/>
                  <a:pt x="8537" y="7410"/>
                  <a:pt x="10722" y="3845"/>
                </a:cubicBezTo>
                <a:cubicBezTo>
                  <a:pt x="11814" y="2063"/>
                  <a:pt x="13244" y="1170"/>
                  <a:pt x="14675" y="1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8" name="iṧlíḍé">
            <a:extLst>
              <a:ext uri="{FF2B5EF4-FFF2-40B4-BE49-F238E27FC236}">
                <a16:creationId xmlns="" xmlns:a16="http://schemas.microsoft.com/office/drawing/2014/main" id="{B9B6D303-856A-47C2-B053-710FF9251DA5}"/>
              </a:ext>
            </a:extLst>
          </p:cNvPr>
          <p:cNvSpPr/>
          <p:nvPr/>
        </p:nvSpPr>
        <p:spPr>
          <a:xfrm>
            <a:off x="3870960" y="3120600"/>
            <a:ext cx="1726592" cy="1040096"/>
          </a:xfrm>
          <a:custGeom>
            <a:avLst/>
            <a:gdLst/>
            <a:ahLst/>
            <a:cxnLst/>
            <a:rect l="l" t="t" r="r" b="b"/>
            <a:pathLst>
              <a:path w="20983" h="20595" extrusionOk="0">
                <a:moveTo>
                  <a:pt x="6320" y="0"/>
                </a:moveTo>
                <a:cubicBezTo>
                  <a:pt x="4702" y="0"/>
                  <a:pt x="3085" y="1007"/>
                  <a:pt x="1851" y="3017"/>
                </a:cubicBezTo>
                <a:cubicBezTo>
                  <a:pt x="-617" y="7038"/>
                  <a:pt x="-617" y="13557"/>
                  <a:pt x="1851" y="17579"/>
                </a:cubicBezTo>
                <a:cubicBezTo>
                  <a:pt x="4319" y="21600"/>
                  <a:pt x="8320" y="21600"/>
                  <a:pt x="10788" y="17579"/>
                </a:cubicBezTo>
                <a:cubicBezTo>
                  <a:pt x="11937" y="15707"/>
                  <a:pt x="12545" y="13294"/>
                  <a:pt x="12624" y="10844"/>
                </a:cubicBezTo>
                <a:lnTo>
                  <a:pt x="18600" y="10844"/>
                </a:lnTo>
                <a:lnTo>
                  <a:pt x="20322" y="15703"/>
                </a:lnTo>
                <a:lnTo>
                  <a:pt x="20932" y="15134"/>
                </a:lnTo>
                <a:lnTo>
                  <a:pt x="19210" y="10272"/>
                </a:lnTo>
                <a:lnTo>
                  <a:pt x="20983" y="5270"/>
                </a:lnTo>
                <a:lnTo>
                  <a:pt x="20367" y="4686"/>
                </a:lnTo>
                <a:lnTo>
                  <a:pt x="18605" y="9652"/>
                </a:lnTo>
                <a:lnTo>
                  <a:pt x="12621" y="9652"/>
                </a:lnTo>
                <a:cubicBezTo>
                  <a:pt x="12528" y="7236"/>
                  <a:pt x="11922" y="4863"/>
                  <a:pt x="10788" y="3017"/>
                </a:cubicBezTo>
                <a:cubicBezTo>
                  <a:pt x="9554" y="1007"/>
                  <a:pt x="7937" y="0"/>
                  <a:pt x="6320" y="0"/>
                </a:cubicBezTo>
                <a:close/>
                <a:moveTo>
                  <a:pt x="6320" y="1170"/>
                </a:moveTo>
                <a:cubicBezTo>
                  <a:pt x="7753" y="1170"/>
                  <a:pt x="9188" y="2063"/>
                  <a:pt x="10282" y="3845"/>
                </a:cubicBezTo>
                <a:cubicBezTo>
                  <a:pt x="12470" y="7410"/>
                  <a:pt x="12470" y="13189"/>
                  <a:pt x="10282" y="16754"/>
                </a:cubicBezTo>
                <a:cubicBezTo>
                  <a:pt x="8094" y="20319"/>
                  <a:pt x="4547" y="20319"/>
                  <a:pt x="2359" y="16754"/>
                </a:cubicBezTo>
                <a:cubicBezTo>
                  <a:pt x="171" y="13189"/>
                  <a:pt x="171" y="7410"/>
                  <a:pt x="2359" y="3845"/>
                </a:cubicBezTo>
                <a:cubicBezTo>
                  <a:pt x="3453" y="2063"/>
                  <a:pt x="4886" y="1170"/>
                  <a:pt x="6320" y="1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9" name="íś1ïďé">
            <a:extLst>
              <a:ext uri="{FF2B5EF4-FFF2-40B4-BE49-F238E27FC236}">
                <a16:creationId xmlns="" xmlns:a16="http://schemas.microsoft.com/office/drawing/2014/main" id="{86F27471-B3EB-4148-9968-66B53AB29007}"/>
              </a:ext>
            </a:extLst>
          </p:cNvPr>
          <p:cNvSpPr/>
          <p:nvPr/>
        </p:nvSpPr>
        <p:spPr>
          <a:xfrm>
            <a:off x="4730654" y="3936874"/>
            <a:ext cx="1329190" cy="1698021"/>
          </a:xfrm>
          <a:custGeom>
            <a:avLst/>
            <a:gdLst/>
            <a:ahLst/>
            <a:cxnLst/>
            <a:rect l="l" t="t" r="r" b="b"/>
            <a:pathLst>
              <a:path w="20805" h="20973" extrusionOk="0">
                <a:moveTo>
                  <a:pt x="13973" y="0"/>
                </a:moveTo>
                <a:lnTo>
                  <a:pt x="13187" y="355"/>
                </a:lnTo>
                <a:lnTo>
                  <a:pt x="15423" y="3409"/>
                </a:lnTo>
                <a:lnTo>
                  <a:pt x="11639" y="8756"/>
                </a:lnTo>
                <a:cubicBezTo>
                  <a:pt x="10534" y="8341"/>
                  <a:pt x="9338" y="8126"/>
                  <a:pt x="8139" y="8126"/>
                </a:cubicBezTo>
                <a:cubicBezTo>
                  <a:pt x="6056" y="8126"/>
                  <a:pt x="3973" y="8754"/>
                  <a:pt x="2384" y="10008"/>
                </a:cubicBezTo>
                <a:cubicBezTo>
                  <a:pt x="-795" y="12517"/>
                  <a:pt x="-795" y="16583"/>
                  <a:pt x="2384" y="19092"/>
                </a:cubicBezTo>
                <a:cubicBezTo>
                  <a:pt x="5563" y="21600"/>
                  <a:pt x="10716" y="21600"/>
                  <a:pt x="13895" y="19092"/>
                </a:cubicBezTo>
                <a:cubicBezTo>
                  <a:pt x="17074" y="16583"/>
                  <a:pt x="17074" y="12517"/>
                  <a:pt x="13895" y="10008"/>
                </a:cubicBezTo>
                <a:cubicBezTo>
                  <a:pt x="13454" y="9661"/>
                  <a:pt x="12971" y="9367"/>
                  <a:pt x="12465" y="9115"/>
                </a:cubicBezTo>
                <a:lnTo>
                  <a:pt x="16133" y="3928"/>
                </a:lnTo>
                <a:lnTo>
                  <a:pt x="20805" y="3928"/>
                </a:lnTo>
                <a:lnTo>
                  <a:pt x="20805" y="3218"/>
                </a:lnTo>
                <a:lnTo>
                  <a:pt x="16328" y="3218"/>
                </a:lnTo>
                <a:lnTo>
                  <a:pt x="13973" y="0"/>
                </a:lnTo>
                <a:close/>
                <a:moveTo>
                  <a:pt x="8139" y="8856"/>
                </a:moveTo>
                <a:cubicBezTo>
                  <a:pt x="9986" y="8856"/>
                  <a:pt x="11834" y="9413"/>
                  <a:pt x="13243" y="10525"/>
                </a:cubicBezTo>
                <a:cubicBezTo>
                  <a:pt x="16061" y="12748"/>
                  <a:pt x="16061" y="16354"/>
                  <a:pt x="13243" y="18577"/>
                </a:cubicBezTo>
                <a:cubicBezTo>
                  <a:pt x="10425" y="20801"/>
                  <a:pt x="5856" y="20801"/>
                  <a:pt x="3038" y="18577"/>
                </a:cubicBezTo>
                <a:cubicBezTo>
                  <a:pt x="220" y="16354"/>
                  <a:pt x="220" y="12748"/>
                  <a:pt x="3038" y="10525"/>
                </a:cubicBezTo>
                <a:cubicBezTo>
                  <a:pt x="4447" y="9413"/>
                  <a:pt x="6293" y="8856"/>
                  <a:pt x="8139" y="88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0" name="ïśľiḓé">
            <a:extLst>
              <a:ext uri="{FF2B5EF4-FFF2-40B4-BE49-F238E27FC236}">
                <a16:creationId xmlns="" xmlns:a16="http://schemas.microsoft.com/office/drawing/2014/main" id="{AE446A5E-2638-4B05-A29D-8BF6B444324E}"/>
              </a:ext>
            </a:extLst>
          </p:cNvPr>
          <p:cNvSpPr/>
          <p:nvPr/>
        </p:nvSpPr>
        <p:spPr>
          <a:xfrm>
            <a:off x="6120051" y="3949464"/>
            <a:ext cx="1351626" cy="1685431"/>
          </a:xfrm>
          <a:custGeom>
            <a:avLst/>
            <a:gdLst/>
            <a:ahLst/>
            <a:cxnLst/>
            <a:rect l="l" t="t" r="r" b="b"/>
            <a:pathLst>
              <a:path w="20818" h="20968" extrusionOk="0">
                <a:moveTo>
                  <a:pt x="6797" y="0"/>
                </a:moveTo>
                <a:lnTo>
                  <a:pt x="4592" y="3085"/>
                </a:lnTo>
                <a:lnTo>
                  <a:pt x="0" y="3085"/>
                </a:lnTo>
                <a:lnTo>
                  <a:pt x="0" y="3799"/>
                </a:lnTo>
                <a:lnTo>
                  <a:pt x="4542" y="3799"/>
                </a:lnTo>
                <a:lnTo>
                  <a:pt x="8319" y="9145"/>
                </a:lnTo>
                <a:cubicBezTo>
                  <a:pt x="7906" y="9371"/>
                  <a:pt x="7511" y="9629"/>
                  <a:pt x="7145" y="9924"/>
                </a:cubicBezTo>
                <a:cubicBezTo>
                  <a:pt x="4017" y="12451"/>
                  <a:pt x="4017" y="16547"/>
                  <a:pt x="7145" y="19073"/>
                </a:cubicBezTo>
                <a:cubicBezTo>
                  <a:pt x="10273" y="21600"/>
                  <a:pt x="15344" y="21600"/>
                  <a:pt x="18472" y="19073"/>
                </a:cubicBezTo>
                <a:cubicBezTo>
                  <a:pt x="21600" y="16547"/>
                  <a:pt x="21600" y="12451"/>
                  <a:pt x="18472" y="9924"/>
                </a:cubicBezTo>
                <a:cubicBezTo>
                  <a:pt x="16908" y="8661"/>
                  <a:pt x="14858" y="8029"/>
                  <a:pt x="12809" y="8029"/>
                </a:cubicBezTo>
                <a:cubicBezTo>
                  <a:pt x="11538" y="8029"/>
                  <a:pt x="10269" y="8272"/>
                  <a:pt x="9114" y="8758"/>
                </a:cubicBezTo>
                <a:lnTo>
                  <a:pt x="5360" y="3450"/>
                </a:lnTo>
                <a:lnTo>
                  <a:pt x="7568" y="363"/>
                </a:lnTo>
                <a:lnTo>
                  <a:pt x="6797" y="0"/>
                </a:lnTo>
                <a:close/>
                <a:moveTo>
                  <a:pt x="12809" y="8764"/>
                </a:moveTo>
                <a:cubicBezTo>
                  <a:pt x="14626" y="8764"/>
                  <a:pt x="16444" y="9325"/>
                  <a:pt x="17831" y="10444"/>
                </a:cubicBezTo>
                <a:cubicBezTo>
                  <a:pt x="20603" y="12684"/>
                  <a:pt x="20603" y="16316"/>
                  <a:pt x="17831" y="18555"/>
                </a:cubicBezTo>
                <a:cubicBezTo>
                  <a:pt x="15058" y="20795"/>
                  <a:pt x="10562" y="20795"/>
                  <a:pt x="7789" y="18555"/>
                </a:cubicBezTo>
                <a:cubicBezTo>
                  <a:pt x="5016" y="16316"/>
                  <a:pt x="5016" y="12684"/>
                  <a:pt x="7789" y="10444"/>
                </a:cubicBezTo>
                <a:cubicBezTo>
                  <a:pt x="9175" y="9325"/>
                  <a:pt x="10991" y="8764"/>
                  <a:pt x="12809" y="87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1" name="îṥḷîḓé">
            <a:extLst>
              <a:ext uri="{FF2B5EF4-FFF2-40B4-BE49-F238E27FC236}">
                <a16:creationId xmlns="" xmlns:a16="http://schemas.microsoft.com/office/drawing/2014/main" id="{534E71BC-6EC4-412F-BF2E-1AD1BF2B90B1}"/>
              </a:ext>
            </a:extLst>
          </p:cNvPr>
          <p:cNvSpPr/>
          <p:nvPr/>
        </p:nvSpPr>
        <p:spPr>
          <a:xfrm>
            <a:off x="4855400" y="1763233"/>
            <a:ext cx="796226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2" name="íṧľíďe">
            <a:extLst>
              <a:ext uri="{FF2B5EF4-FFF2-40B4-BE49-F238E27FC236}">
                <a16:creationId xmlns="" xmlns:a16="http://schemas.microsoft.com/office/drawing/2014/main" id="{69C8A467-502E-4725-8F3E-1054070B5EE1}"/>
              </a:ext>
            </a:extLst>
          </p:cNvPr>
          <p:cNvSpPr/>
          <p:nvPr/>
        </p:nvSpPr>
        <p:spPr>
          <a:xfrm>
            <a:off x="6553739" y="1763233"/>
            <a:ext cx="796226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3" name="íś1îḋê">
            <a:extLst>
              <a:ext uri="{FF2B5EF4-FFF2-40B4-BE49-F238E27FC236}">
                <a16:creationId xmlns="" xmlns:a16="http://schemas.microsoft.com/office/drawing/2014/main" id="{AEDB3007-C798-4D2E-AEEB-C132427301FA}"/>
              </a:ext>
            </a:extLst>
          </p:cNvPr>
          <p:cNvSpPr/>
          <p:nvPr/>
        </p:nvSpPr>
        <p:spPr>
          <a:xfrm>
            <a:off x="4854932" y="4713633"/>
            <a:ext cx="796226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4" name="íş1ïḑê">
            <a:extLst>
              <a:ext uri="{FF2B5EF4-FFF2-40B4-BE49-F238E27FC236}">
                <a16:creationId xmlns="" xmlns:a16="http://schemas.microsoft.com/office/drawing/2014/main" id="{B43E936C-A70D-4A75-9A20-FEF3FC4A2848}"/>
              </a:ext>
            </a:extLst>
          </p:cNvPr>
          <p:cNvSpPr/>
          <p:nvPr/>
        </p:nvSpPr>
        <p:spPr>
          <a:xfrm>
            <a:off x="6553271" y="4713633"/>
            <a:ext cx="796226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5" name="ïṥļîḋè">
            <a:extLst>
              <a:ext uri="{FF2B5EF4-FFF2-40B4-BE49-F238E27FC236}">
                <a16:creationId xmlns="" xmlns:a16="http://schemas.microsoft.com/office/drawing/2014/main" id="{947DA114-7283-4874-ACD3-9535897C6629}"/>
              </a:ext>
            </a:extLst>
          </p:cNvPr>
          <p:cNvSpPr/>
          <p:nvPr/>
        </p:nvSpPr>
        <p:spPr>
          <a:xfrm>
            <a:off x="7401409" y="3241254"/>
            <a:ext cx="796227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6" name="išļiďe">
            <a:extLst>
              <a:ext uri="{FF2B5EF4-FFF2-40B4-BE49-F238E27FC236}">
                <a16:creationId xmlns="" xmlns:a16="http://schemas.microsoft.com/office/drawing/2014/main" id="{7F1C25F8-1D92-4AEF-9696-DA32189B51B5}"/>
              </a:ext>
            </a:extLst>
          </p:cNvPr>
          <p:cNvSpPr/>
          <p:nvPr/>
        </p:nvSpPr>
        <p:spPr>
          <a:xfrm>
            <a:off x="3994399" y="3241254"/>
            <a:ext cx="796226" cy="7962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7" name="iṥ1îďé">
            <a:extLst>
              <a:ext uri="{FF2B5EF4-FFF2-40B4-BE49-F238E27FC236}">
                <a16:creationId xmlns="" xmlns:a16="http://schemas.microsoft.com/office/drawing/2014/main" id="{86740599-346A-4371-82AB-8D26B66116E6}"/>
              </a:ext>
            </a:extLst>
          </p:cNvPr>
          <p:cNvSpPr txBox="1"/>
          <p:nvPr/>
        </p:nvSpPr>
        <p:spPr bwMode="auto">
          <a:xfrm>
            <a:off x="5446103" y="3291841"/>
            <a:ext cx="1274737" cy="66821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isľïḍé">
            <a:extLst>
              <a:ext uri="{FF2B5EF4-FFF2-40B4-BE49-F238E27FC236}">
                <a16:creationId xmlns="" xmlns:a16="http://schemas.microsoft.com/office/drawing/2014/main" id="{3EE43164-2AA2-428C-B06C-E3ADB5FBD5BE}"/>
              </a:ext>
            </a:extLst>
          </p:cNvPr>
          <p:cNvSpPr/>
          <p:nvPr/>
        </p:nvSpPr>
        <p:spPr bwMode="auto">
          <a:xfrm>
            <a:off x="5002339" y="1941007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í$1íḑê">
            <a:extLst>
              <a:ext uri="{FF2B5EF4-FFF2-40B4-BE49-F238E27FC236}">
                <a16:creationId xmlns="" xmlns:a16="http://schemas.microsoft.com/office/drawing/2014/main" id="{41A03362-73A5-42B2-9760-C190C915DD60}"/>
              </a:ext>
            </a:extLst>
          </p:cNvPr>
          <p:cNvSpPr/>
          <p:nvPr/>
        </p:nvSpPr>
        <p:spPr bwMode="auto">
          <a:xfrm>
            <a:off x="6700678" y="1941007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îšḻiḓe">
            <a:extLst>
              <a:ext uri="{FF2B5EF4-FFF2-40B4-BE49-F238E27FC236}">
                <a16:creationId xmlns="" xmlns:a16="http://schemas.microsoft.com/office/drawing/2014/main" id="{08ED0294-3BAC-4474-91EA-0638AC03257C}"/>
              </a:ext>
            </a:extLst>
          </p:cNvPr>
          <p:cNvSpPr/>
          <p:nvPr/>
        </p:nvSpPr>
        <p:spPr bwMode="auto">
          <a:xfrm>
            <a:off x="4141338" y="3405609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ïṣļïdê">
            <a:extLst>
              <a:ext uri="{FF2B5EF4-FFF2-40B4-BE49-F238E27FC236}">
                <a16:creationId xmlns="" xmlns:a16="http://schemas.microsoft.com/office/drawing/2014/main" id="{432A477F-B80C-4585-A3DB-F4D0461E36AB}"/>
              </a:ext>
            </a:extLst>
          </p:cNvPr>
          <p:cNvSpPr/>
          <p:nvPr/>
        </p:nvSpPr>
        <p:spPr bwMode="auto">
          <a:xfrm>
            <a:off x="7548348" y="3405609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îsľïḑé">
            <a:extLst>
              <a:ext uri="{FF2B5EF4-FFF2-40B4-BE49-F238E27FC236}">
                <a16:creationId xmlns="" xmlns:a16="http://schemas.microsoft.com/office/drawing/2014/main" id="{7B4EEF52-FD26-4676-9448-1B279187E690}"/>
              </a:ext>
            </a:extLst>
          </p:cNvPr>
          <p:cNvSpPr/>
          <p:nvPr/>
        </p:nvSpPr>
        <p:spPr bwMode="auto">
          <a:xfrm>
            <a:off x="5001871" y="4891407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ïŝ1îḓé">
            <a:extLst>
              <a:ext uri="{FF2B5EF4-FFF2-40B4-BE49-F238E27FC236}">
                <a16:creationId xmlns="" xmlns:a16="http://schemas.microsoft.com/office/drawing/2014/main" id="{ACA28763-FEA2-4CF3-B0AE-A09178EAA102}"/>
              </a:ext>
            </a:extLst>
          </p:cNvPr>
          <p:cNvSpPr/>
          <p:nvPr/>
        </p:nvSpPr>
        <p:spPr bwMode="auto">
          <a:xfrm>
            <a:off x="6700210" y="4891407"/>
            <a:ext cx="502348" cy="440678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1CBC2CEA-E555-4B26-A1E4-A4B9A10FF871}"/>
              </a:ext>
            </a:extLst>
          </p:cNvPr>
          <p:cNvGrpSpPr/>
          <p:nvPr/>
        </p:nvGrpSpPr>
        <p:grpSpPr>
          <a:xfrm>
            <a:off x="1683783" y="1619472"/>
            <a:ext cx="3007902" cy="837659"/>
            <a:chOff x="1663700" y="1442658"/>
            <a:chExt cx="3007902" cy="837659"/>
          </a:xfrm>
        </p:grpSpPr>
        <p:sp>
          <p:nvSpPr>
            <p:cNvPr id="25" name="íṧlïḍê">
              <a:extLst>
                <a:ext uri="{FF2B5EF4-FFF2-40B4-BE49-F238E27FC236}">
                  <a16:creationId xmlns="" xmlns:a16="http://schemas.microsoft.com/office/drawing/2014/main" id="{6993F2C7-5DB0-43CA-BEEE-543710EA1E56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ïṧľîďè">
              <a:extLst>
                <a:ext uri="{FF2B5EF4-FFF2-40B4-BE49-F238E27FC236}">
                  <a16:creationId xmlns="" xmlns:a16="http://schemas.microsoft.com/office/drawing/2014/main" id="{A43EFA7C-08CE-48EC-A17A-655DE4E2F5C4}"/>
                </a:ext>
              </a:extLst>
            </p:cNvPr>
            <p:cNvSpPr/>
            <p:nvPr/>
          </p:nvSpPr>
          <p:spPr>
            <a:xfrm>
              <a:off x="1663700" y="1931727"/>
              <a:ext cx="3007902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8DA0B796-2E4E-4C9B-9A18-B6B9C057362C}"/>
              </a:ext>
            </a:extLst>
          </p:cNvPr>
          <p:cNvGrpSpPr/>
          <p:nvPr/>
        </p:nvGrpSpPr>
        <p:grpSpPr>
          <a:xfrm>
            <a:off x="887551" y="3147003"/>
            <a:ext cx="2897448" cy="854414"/>
            <a:chOff x="1774154" y="1425903"/>
            <a:chExt cx="2897448" cy="854414"/>
          </a:xfrm>
        </p:grpSpPr>
        <p:sp>
          <p:nvSpPr>
            <p:cNvPr id="39" name="íṧlïḍê">
              <a:extLst>
                <a:ext uri="{FF2B5EF4-FFF2-40B4-BE49-F238E27FC236}">
                  <a16:creationId xmlns="" xmlns:a16="http://schemas.microsoft.com/office/drawing/2014/main" id="{634E0B25-EBF6-483D-9D84-40206511CD12}"/>
                </a:ext>
              </a:extLst>
            </p:cNvPr>
            <p:cNvSpPr txBox="1"/>
            <p:nvPr/>
          </p:nvSpPr>
          <p:spPr bwMode="auto">
            <a:xfrm>
              <a:off x="3454830" y="1425903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ïṧľîďè">
              <a:extLst>
                <a:ext uri="{FF2B5EF4-FFF2-40B4-BE49-F238E27FC236}">
                  <a16:creationId xmlns="" xmlns:a16="http://schemas.microsoft.com/office/drawing/2014/main" id="{C1464154-F260-486A-AD32-AB0A603BF79D}"/>
                </a:ext>
              </a:extLst>
            </p:cNvPr>
            <p:cNvSpPr/>
            <p:nvPr/>
          </p:nvSpPr>
          <p:spPr>
            <a:xfrm>
              <a:off x="1774154" y="1931727"/>
              <a:ext cx="2897448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A0B8D4E2-603E-412D-8CF6-7DF66DB1DF14}"/>
              </a:ext>
            </a:extLst>
          </p:cNvPr>
          <p:cNvGrpSpPr/>
          <p:nvPr/>
        </p:nvGrpSpPr>
        <p:grpSpPr>
          <a:xfrm>
            <a:off x="1663700" y="4632876"/>
            <a:ext cx="3007902" cy="837659"/>
            <a:chOff x="1663700" y="1442658"/>
            <a:chExt cx="3007902" cy="837659"/>
          </a:xfrm>
        </p:grpSpPr>
        <p:sp>
          <p:nvSpPr>
            <p:cNvPr id="45" name="íṧlïḍê">
              <a:extLst>
                <a:ext uri="{FF2B5EF4-FFF2-40B4-BE49-F238E27FC236}">
                  <a16:creationId xmlns="" xmlns:a16="http://schemas.microsoft.com/office/drawing/2014/main" id="{99A14C14-ABCD-41BF-AEA0-372424F993ED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ïṧľîďè">
              <a:extLst>
                <a:ext uri="{FF2B5EF4-FFF2-40B4-BE49-F238E27FC236}">
                  <a16:creationId xmlns="" xmlns:a16="http://schemas.microsoft.com/office/drawing/2014/main" id="{41391D7A-8308-41F6-BC9A-ACFCEF7C783E}"/>
                </a:ext>
              </a:extLst>
            </p:cNvPr>
            <p:cNvSpPr/>
            <p:nvPr/>
          </p:nvSpPr>
          <p:spPr>
            <a:xfrm>
              <a:off x="1663700" y="1931727"/>
              <a:ext cx="3007902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1BB9E39-3380-43B1-8506-812184219375}"/>
              </a:ext>
            </a:extLst>
          </p:cNvPr>
          <p:cNvGrpSpPr/>
          <p:nvPr/>
        </p:nvGrpSpPr>
        <p:grpSpPr>
          <a:xfrm flipH="1">
            <a:off x="7517176" y="1619472"/>
            <a:ext cx="2972226" cy="837659"/>
            <a:chOff x="1699376" y="1442658"/>
            <a:chExt cx="2972226" cy="837659"/>
          </a:xfrm>
        </p:grpSpPr>
        <p:sp>
          <p:nvSpPr>
            <p:cNvPr id="48" name="íṧlïḍê">
              <a:extLst>
                <a:ext uri="{FF2B5EF4-FFF2-40B4-BE49-F238E27FC236}">
                  <a16:creationId xmlns="" xmlns:a16="http://schemas.microsoft.com/office/drawing/2014/main" id="{EFCFFBD6-DDD2-43B6-9B1F-1E2C4E650AF4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ïṧľîďè">
              <a:extLst>
                <a:ext uri="{FF2B5EF4-FFF2-40B4-BE49-F238E27FC236}">
                  <a16:creationId xmlns="" xmlns:a16="http://schemas.microsoft.com/office/drawing/2014/main" id="{BC0BD18B-BA0A-4EBE-86FA-5D17347119E6}"/>
                </a:ext>
              </a:extLst>
            </p:cNvPr>
            <p:cNvSpPr/>
            <p:nvPr/>
          </p:nvSpPr>
          <p:spPr>
            <a:xfrm>
              <a:off x="1699376" y="1931727"/>
              <a:ext cx="2972226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9E97F5A-9B45-4FED-800E-D4FB0D746ACD}"/>
              </a:ext>
            </a:extLst>
          </p:cNvPr>
          <p:cNvGrpSpPr/>
          <p:nvPr/>
        </p:nvGrpSpPr>
        <p:grpSpPr>
          <a:xfrm flipH="1">
            <a:off x="8344575" y="3142446"/>
            <a:ext cx="2972227" cy="854414"/>
            <a:chOff x="1699376" y="1425903"/>
            <a:chExt cx="2972227" cy="854414"/>
          </a:xfrm>
        </p:grpSpPr>
        <p:sp>
          <p:nvSpPr>
            <p:cNvPr id="51" name="íṧlïḍê">
              <a:extLst>
                <a:ext uri="{FF2B5EF4-FFF2-40B4-BE49-F238E27FC236}">
                  <a16:creationId xmlns="" xmlns:a16="http://schemas.microsoft.com/office/drawing/2014/main" id="{663EFF04-0A61-4199-8287-A2A6CB2E946F}"/>
                </a:ext>
              </a:extLst>
            </p:cNvPr>
            <p:cNvSpPr txBox="1"/>
            <p:nvPr/>
          </p:nvSpPr>
          <p:spPr bwMode="auto">
            <a:xfrm>
              <a:off x="3454830" y="1425903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ïṧľîďè">
              <a:extLst>
                <a:ext uri="{FF2B5EF4-FFF2-40B4-BE49-F238E27FC236}">
                  <a16:creationId xmlns="" xmlns:a16="http://schemas.microsoft.com/office/drawing/2014/main" id="{6DB8381D-DB1E-48D0-B191-2FECA3D2F889}"/>
                </a:ext>
              </a:extLst>
            </p:cNvPr>
            <p:cNvSpPr/>
            <p:nvPr/>
          </p:nvSpPr>
          <p:spPr>
            <a:xfrm>
              <a:off x="1699376" y="1931727"/>
              <a:ext cx="2972227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C7833C64-CC1D-4F26-BFE8-27AEF21EFCF4}"/>
              </a:ext>
            </a:extLst>
          </p:cNvPr>
          <p:cNvGrpSpPr/>
          <p:nvPr/>
        </p:nvGrpSpPr>
        <p:grpSpPr>
          <a:xfrm flipH="1">
            <a:off x="7527521" y="4615429"/>
            <a:ext cx="2972228" cy="837659"/>
            <a:chOff x="1699374" y="1442658"/>
            <a:chExt cx="2972228" cy="837659"/>
          </a:xfrm>
        </p:grpSpPr>
        <p:sp>
          <p:nvSpPr>
            <p:cNvPr id="54" name="íṧlïḍê">
              <a:extLst>
                <a:ext uri="{FF2B5EF4-FFF2-40B4-BE49-F238E27FC236}">
                  <a16:creationId xmlns="" xmlns:a16="http://schemas.microsoft.com/office/drawing/2014/main" id="{3FFA0E26-3BD6-41F7-9434-924AA4377621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ïṧľîďè">
              <a:extLst>
                <a:ext uri="{FF2B5EF4-FFF2-40B4-BE49-F238E27FC236}">
                  <a16:creationId xmlns="" xmlns:a16="http://schemas.microsoft.com/office/drawing/2014/main" id="{B5D4B6A8-9341-41C8-B4E8-3245E024E7FE}"/>
                </a:ext>
              </a:extLst>
            </p:cNvPr>
            <p:cNvSpPr/>
            <p:nvPr/>
          </p:nvSpPr>
          <p:spPr>
            <a:xfrm>
              <a:off x="1699374" y="1931727"/>
              <a:ext cx="2972228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="" xmlns:a16="http://schemas.microsoft.com/office/drawing/2014/main" id="{5C19A45B-E0EF-4604-8686-50F4C6C4F369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2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B5B3E499-16BA-4A22-907E-239660D82F62}"/>
              </a:ext>
            </a:extLst>
          </p:cNvPr>
          <p:cNvGrpSpPr/>
          <p:nvPr/>
        </p:nvGrpSpPr>
        <p:grpSpPr>
          <a:xfrm>
            <a:off x="3980152" y="1509338"/>
            <a:ext cx="4231697" cy="4231697"/>
            <a:chOff x="8144661" y="1481405"/>
            <a:chExt cx="3647414" cy="3647414"/>
          </a:xfrm>
        </p:grpSpPr>
        <p:sp>
          <p:nvSpPr>
            <p:cNvPr id="16" name="i$ľîḋè">
              <a:extLst>
                <a:ext uri="{FF2B5EF4-FFF2-40B4-BE49-F238E27FC236}">
                  <a16:creationId xmlns="" xmlns:a16="http://schemas.microsoft.com/office/drawing/2014/main" id="{63EC5E16-AFE7-4535-A6C7-CB1176AF18A7}"/>
                </a:ext>
              </a:extLst>
            </p:cNvPr>
            <p:cNvSpPr/>
            <p:nvPr/>
          </p:nvSpPr>
          <p:spPr>
            <a:xfrm>
              <a:off x="8144661" y="1481405"/>
              <a:ext cx="3647414" cy="36474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90000"/>
                </a:lnSpc>
                <a:spcBef>
                  <a:spcPts val="2250"/>
                </a:spcBef>
              </a:pPr>
              <a:endParaRPr b="1">
                <a:latin typeface="Impact" panose="020B0806030902050204" pitchFamily="34" charset="0"/>
              </a:endParaRPr>
            </a:p>
          </p:txBody>
        </p:sp>
        <p:grpSp>
          <p:nvGrpSpPr>
            <p:cNvPr id="17" name="í$lïḓe">
              <a:extLst>
                <a:ext uri="{FF2B5EF4-FFF2-40B4-BE49-F238E27FC236}">
                  <a16:creationId xmlns="" xmlns:a16="http://schemas.microsoft.com/office/drawing/2014/main" id="{85E64183-7939-4F45-BF47-7B490176DAEB}"/>
                </a:ext>
              </a:extLst>
            </p:cNvPr>
            <p:cNvGrpSpPr/>
            <p:nvPr/>
          </p:nvGrpSpPr>
          <p:grpSpPr>
            <a:xfrm>
              <a:off x="9047059" y="1868788"/>
              <a:ext cx="1842618" cy="2872648"/>
              <a:chOff x="9323253" y="1948730"/>
              <a:chExt cx="1842618" cy="2872648"/>
            </a:xfrm>
          </p:grpSpPr>
          <p:sp>
            <p:nvSpPr>
              <p:cNvPr id="19" name="iṩ1íďê">
                <a:extLst>
                  <a:ext uri="{FF2B5EF4-FFF2-40B4-BE49-F238E27FC236}">
                    <a16:creationId xmlns="" xmlns:a16="http://schemas.microsoft.com/office/drawing/2014/main" id="{5BDBEE18-71E2-4149-88B3-2C690FD66780}"/>
                  </a:ext>
                </a:extLst>
              </p:cNvPr>
              <p:cNvSpPr/>
              <p:nvPr/>
            </p:nvSpPr>
            <p:spPr>
              <a:xfrm>
                <a:off x="10124358" y="3086835"/>
                <a:ext cx="999175" cy="887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4" h="21600" extrusionOk="0">
                    <a:moveTo>
                      <a:pt x="4197" y="68"/>
                    </a:moveTo>
                    <a:lnTo>
                      <a:pt x="4197" y="6785"/>
                    </a:lnTo>
                    <a:lnTo>
                      <a:pt x="4194" y="6786"/>
                    </a:lnTo>
                    <a:lnTo>
                      <a:pt x="4192" y="6787"/>
                    </a:lnTo>
                    <a:cubicBezTo>
                      <a:pt x="2896" y="5829"/>
                      <a:pt x="179" y="6157"/>
                      <a:pt x="8" y="9154"/>
                    </a:cubicBezTo>
                    <a:cubicBezTo>
                      <a:pt x="-166" y="12217"/>
                      <a:pt x="2660" y="12863"/>
                      <a:pt x="4061" y="11976"/>
                    </a:cubicBezTo>
                    <a:cubicBezTo>
                      <a:pt x="4073" y="11979"/>
                      <a:pt x="4085" y="11983"/>
                      <a:pt x="4097" y="11986"/>
                    </a:cubicBezTo>
                    <a:cubicBezTo>
                      <a:pt x="4111" y="11989"/>
                      <a:pt x="4124" y="11993"/>
                      <a:pt x="4137" y="11996"/>
                    </a:cubicBezTo>
                    <a:lnTo>
                      <a:pt x="4137" y="19404"/>
                    </a:lnTo>
                    <a:lnTo>
                      <a:pt x="6544" y="21600"/>
                    </a:lnTo>
                    <a:lnTo>
                      <a:pt x="13093" y="21600"/>
                    </a:lnTo>
                    <a:cubicBezTo>
                      <a:pt x="13869" y="19084"/>
                      <a:pt x="14446" y="13105"/>
                      <a:pt x="18099" y="8186"/>
                    </a:cubicBezTo>
                    <a:cubicBezTo>
                      <a:pt x="20265" y="5269"/>
                      <a:pt x="21372" y="163"/>
                      <a:pt x="21434" y="16"/>
                    </a:cubicBezTo>
                    <a:lnTo>
                      <a:pt x="17052" y="1"/>
                    </a:lnTo>
                    <a:cubicBezTo>
                      <a:pt x="16729" y="966"/>
                      <a:pt x="16116" y="1868"/>
                      <a:pt x="15290" y="2502"/>
                    </a:cubicBezTo>
                    <a:cubicBezTo>
                      <a:pt x="14485" y="3121"/>
                      <a:pt x="13473" y="3484"/>
                      <a:pt x="12260" y="3410"/>
                    </a:cubicBezTo>
                    <a:cubicBezTo>
                      <a:pt x="11226" y="3347"/>
                      <a:pt x="10385" y="2998"/>
                      <a:pt x="9742" y="2424"/>
                    </a:cubicBezTo>
                    <a:cubicBezTo>
                      <a:pt x="8994" y="1756"/>
                      <a:pt x="8540" y="829"/>
                      <a:pt x="8368" y="0"/>
                    </a:cubicBezTo>
                    <a:lnTo>
                      <a:pt x="4197" y="68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225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sz="20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ísľíďe">
                <a:extLst>
                  <a:ext uri="{FF2B5EF4-FFF2-40B4-BE49-F238E27FC236}">
                    <a16:creationId xmlns="" xmlns:a16="http://schemas.microsoft.com/office/drawing/2014/main" id="{D047DB7A-0956-42DC-B19B-E73C3FEA20B3}"/>
                  </a:ext>
                </a:extLst>
              </p:cNvPr>
              <p:cNvSpPr/>
              <p:nvPr/>
            </p:nvSpPr>
            <p:spPr>
              <a:xfrm>
                <a:off x="9323253" y="2798186"/>
                <a:ext cx="904024" cy="1174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5" extrusionOk="0">
                    <a:moveTo>
                      <a:pt x="10271" y="21555"/>
                    </a:moveTo>
                    <a:lnTo>
                      <a:pt x="18688" y="21555"/>
                    </a:lnTo>
                    <a:lnTo>
                      <a:pt x="21600" y="19644"/>
                    </a:lnTo>
                    <a:lnTo>
                      <a:pt x="21600" y="16019"/>
                    </a:lnTo>
                    <a:cubicBezTo>
                      <a:pt x="20973" y="15998"/>
                      <a:pt x="19900" y="15818"/>
                      <a:pt x="18944" y="15274"/>
                    </a:cubicBezTo>
                    <a:cubicBezTo>
                      <a:pt x="17966" y="14717"/>
                      <a:pt x="17124" y="13791"/>
                      <a:pt x="17054" y="12380"/>
                    </a:cubicBezTo>
                    <a:cubicBezTo>
                      <a:pt x="17022" y="11736"/>
                      <a:pt x="17229" y="11172"/>
                      <a:pt x="17539" y="10681"/>
                    </a:cubicBezTo>
                    <a:cubicBezTo>
                      <a:pt x="17826" y="10226"/>
                      <a:pt x="18211" y="9828"/>
                      <a:pt x="18669" y="9506"/>
                    </a:cubicBezTo>
                    <a:cubicBezTo>
                      <a:pt x="19622" y="8838"/>
                      <a:pt x="20836" y="8551"/>
                      <a:pt x="21547" y="8551"/>
                    </a:cubicBezTo>
                    <a:lnTo>
                      <a:pt x="21547" y="2818"/>
                    </a:lnTo>
                    <a:lnTo>
                      <a:pt x="14240" y="2649"/>
                    </a:lnTo>
                    <a:cubicBezTo>
                      <a:pt x="14406" y="1225"/>
                      <a:pt x="12920" y="-45"/>
                      <a:pt x="10986" y="1"/>
                    </a:cubicBezTo>
                    <a:cubicBezTo>
                      <a:pt x="9139" y="44"/>
                      <a:pt x="7781" y="1287"/>
                      <a:pt x="7958" y="2653"/>
                    </a:cubicBezTo>
                    <a:lnTo>
                      <a:pt x="0" y="2738"/>
                    </a:lnTo>
                    <a:cubicBezTo>
                      <a:pt x="0" y="2738"/>
                      <a:pt x="1109" y="7307"/>
                      <a:pt x="3836" y="9882"/>
                    </a:cubicBezTo>
                    <a:cubicBezTo>
                      <a:pt x="8479" y="14265"/>
                      <a:pt x="9236" y="19446"/>
                      <a:pt x="10271" y="215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225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sz="20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îṡ1íḍe">
                <a:extLst>
                  <a:ext uri="{FF2B5EF4-FFF2-40B4-BE49-F238E27FC236}">
                    <a16:creationId xmlns="" xmlns:a16="http://schemas.microsoft.com/office/drawing/2014/main" id="{BCF1293C-2228-4E63-AC5E-566A6B469177}"/>
                  </a:ext>
                </a:extLst>
              </p:cNvPr>
              <p:cNvSpPr/>
              <p:nvPr/>
            </p:nvSpPr>
            <p:spPr>
              <a:xfrm>
                <a:off x="9368792" y="1948730"/>
                <a:ext cx="1047565" cy="857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4" h="21563" extrusionOk="0">
                    <a:moveTo>
                      <a:pt x="17448" y="21384"/>
                    </a:moveTo>
                    <a:lnTo>
                      <a:pt x="17445" y="15349"/>
                    </a:lnTo>
                    <a:cubicBezTo>
                      <a:pt x="18456" y="16145"/>
                      <a:pt x="21419" y="15614"/>
                      <a:pt x="21279" y="12198"/>
                    </a:cubicBezTo>
                    <a:cubicBezTo>
                      <a:pt x="21168" y="9489"/>
                      <a:pt x="19211" y="8364"/>
                      <a:pt x="17521" y="9217"/>
                    </a:cubicBezTo>
                    <a:cubicBezTo>
                      <a:pt x="17465" y="7831"/>
                      <a:pt x="17450" y="6455"/>
                      <a:pt x="17468" y="5103"/>
                    </a:cubicBezTo>
                    <a:cubicBezTo>
                      <a:pt x="17482" y="4018"/>
                      <a:pt x="17513" y="2876"/>
                      <a:pt x="17049" y="1914"/>
                    </a:cubicBezTo>
                    <a:cubicBezTo>
                      <a:pt x="16321" y="407"/>
                      <a:pt x="15014" y="-37"/>
                      <a:pt x="13620" y="2"/>
                    </a:cubicBezTo>
                    <a:cubicBezTo>
                      <a:pt x="12522" y="33"/>
                      <a:pt x="11262" y="278"/>
                      <a:pt x="10000" y="885"/>
                    </a:cubicBezTo>
                    <a:cubicBezTo>
                      <a:pt x="7162" y="2252"/>
                      <a:pt x="4047" y="4961"/>
                      <a:pt x="1947" y="9697"/>
                    </a:cubicBezTo>
                    <a:cubicBezTo>
                      <a:pt x="-181" y="14495"/>
                      <a:pt x="-46" y="19506"/>
                      <a:pt x="39" y="21521"/>
                    </a:cubicBezTo>
                    <a:lnTo>
                      <a:pt x="4702" y="21563"/>
                    </a:lnTo>
                    <a:cubicBezTo>
                      <a:pt x="4959" y="20777"/>
                      <a:pt x="5387" y="20090"/>
                      <a:pt x="5940" y="19583"/>
                    </a:cubicBezTo>
                    <a:cubicBezTo>
                      <a:pt x="6611" y="18966"/>
                      <a:pt x="7437" y="18636"/>
                      <a:pt x="8303" y="18630"/>
                    </a:cubicBezTo>
                    <a:cubicBezTo>
                      <a:pt x="9150" y="18624"/>
                      <a:pt x="9940" y="18922"/>
                      <a:pt x="10590" y="19466"/>
                    </a:cubicBezTo>
                    <a:cubicBezTo>
                      <a:pt x="11174" y="19954"/>
                      <a:pt x="11638" y="20636"/>
                      <a:pt x="11923" y="21432"/>
                    </a:cubicBezTo>
                    <a:lnTo>
                      <a:pt x="17448" y="21384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225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sz="20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2" name="ïślïďè">
                <a:extLst>
                  <a:ext uri="{FF2B5EF4-FFF2-40B4-BE49-F238E27FC236}">
                    <a16:creationId xmlns="" xmlns:a16="http://schemas.microsoft.com/office/drawing/2014/main" id="{29DA3ABF-ACCD-41B1-A644-75E7622F67C3}"/>
                  </a:ext>
                </a:extLst>
              </p:cNvPr>
              <p:cNvSpPr/>
              <p:nvPr/>
            </p:nvSpPr>
            <p:spPr>
              <a:xfrm>
                <a:off x="10309144" y="1963269"/>
                <a:ext cx="856727" cy="1168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22" h="20716" extrusionOk="0">
                    <a:moveTo>
                      <a:pt x="17480" y="7690"/>
                    </a:moveTo>
                    <a:cubicBezTo>
                      <a:pt x="11485" y="-130"/>
                      <a:pt x="3240" y="-856"/>
                      <a:pt x="1127" y="616"/>
                    </a:cubicBezTo>
                    <a:cubicBezTo>
                      <a:pt x="-238" y="1568"/>
                      <a:pt x="-74" y="4299"/>
                      <a:pt x="150" y="4695"/>
                    </a:cubicBezTo>
                    <a:cubicBezTo>
                      <a:pt x="2939" y="4912"/>
                      <a:pt x="4829" y="6599"/>
                      <a:pt x="4705" y="8544"/>
                    </a:cubicBezTo>
                    <a:cubicBezTo>
                      <a:pt x="4589" y="10358"/>
                      <a:pt x="2764" y="11864"/>
                      <a:pt x="146" y="12019"/>
                    </a:cubicBezTo>
                    <a:lnTo>
                      <a:pt x="256" y="18091"/>
                    </a:lnTo>
                    <a:lnTo>
                      <a:pt x="6039" y="18122"/>
                    </a:lnTo>
                    <a:cubicBezTo>
                      <a:pt x="5893" y="19496"/>
                      <a:pt x="7347" y="20744"/>
                      <a:pt x="9313" y="20716"/>
                    </a:cubicBezTo>
                    <a:cubicBezTo>
                      <a:pt x="11195" y="20689"/>
                      <a:pt x="12565" y="19500"/>
                      <a:pt x="12454" y="18179"/>
                    </a:cubicBezTo>
                    <a:lnTo>
                      <a:pt x="20304" y="18213"/>
                    </a:lnTo>
                    <a:cubicBezTo>
                      <a:pt x="20273" y="17959"/>
                      <a:pt x="21362" y="12752"/>
                      <a:pt x="17480" y="7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225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sz="20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îṣlídé">
                <a:extLst>
                  <a:ext uri="{FF2B5EF4-FFF2-40B4-BE49-F238E27FC236}">
                    <a16:creationId xmlns="" xmlns:a16="http://schemas.microsoft.com/office/drawing/2014/main" id="{FA787497-8662-46B5-8ADA-0DAA67484989}"/>
                  </a:ext>
                </a:extLst>
              </p:cNvPr>
              <p:cNvSpPr/>
              <p:nvPr/>
            </p:nvSpPr>
            <p:spPr>
              <a:xfrm>
                <a:off x="9757748" y="4105161"/>
                <a:ext cx="924102" cy="81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9"/>
                    </a:moveTo>
                    <a:cubicBezTo>
                      <a:pt x="21600" y="16765"/>
                      <a:pt x="20768" y="21600"/>
                      <a:pt x="19742" y="21600"/>
                    </a:cubicBezTo>
                    <a:lnTo>
                      <a:pt x="1858" y="21600"/>
                    </a:lnTo>
                    <a:cubicBezTo>
                      <a:pt x="832" y="21600"/>
                      <a:pt x="0" y="16765"/>
                      <a:pt x="0" y="10799"/>
                    </a:cubicBezTo>
                    <a:lnTo>
                      <a:pt x="0" y="10799"/>
                    </a:lnTo>
                    <a:cubicBezTo>
                      <a:pt x="0" y="4835"/>
                      <a:pt x="832" y="0"/>
                      <a:pt x="1858" y="0"/>
                    </a:cubicBezTo>
                    <a:lnTo>
                      <a:pt x="19742" y="0"/>
                    </a:lnTo>
                    <a:cubicBezTo>
                      <a:pt x="20768" y="0"/>
                      <a:pt x="21600" y="4835"/>
                      <a:pt x="21600" y="10799"/>
                    </a:cubicBezTo>
                    <a:cubicBezTo>
                      <a:pt x="21600" y="10799"/>
                      <a:pt x="21600" y="10799"/>
                      <a:pt x="21600" y="1079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lnSpc>
                    <a:spcPct val="90000"/>
                  </a:lnSpc>
                  <a:spcBef>
                    <a:spcPts val="2250"/>
                  </a:spcBef>
                </a:pPr>
                <a:endParaRPr b="1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ïşļíďè">
                <a:extLst>
                  <a:ext uri="{FF2B5EF4-FFF2-40B4-BE49-F238E27FC236}">
                    <a16:creationId xmlns="" xmlns:a16="http://schemas.microsoft.com/office/drawing/2014/main" id="{E14548CF-3401-4B37-9929-4A62F73F917E}"/>
                  </a:ext>
                </a:extLst>
              </p:cNvPr>
              <p:cNvSpPr/>
              <p:nvPr/>
            </p:nvSpPr>
            <p:spPr>
              <a:xfrm>
                <a:off x="9757748" y="4255292"/>
                <a:ext cx="924102" cy="81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9"/>
                    </a:moveTo>
                    <a:cubicBezTo>
                      <a:pt x="21600" y="16765"/>
                      <a:pt x="20768" y="21600"/>
                      <a:pt x="19742" y="21600"/>
                    </a:cubicBezTo>
                    <a:lnTo>
                      <a:pt x="1858" y="21600"/>
                    </a:lnTo>
                    <a:cubicBezTo>
                      <a:pt x="832" y="21600"/>
                      <a:pt x="0" y="16765"/>
                      <a:pt x="0" y="10799"/>
                    </a:cubicBezTo>
                    <a:lnTo>
                      <a:pt x="0" y="10799"/>
                    </a:lnTo>
                    <a:cubicBezTo>
                      <a:pt x="0" y="4834"/>
                      <a:pt x="832" y="0"/>
                      <a:pt x="1858" y="0"/>
                    </a:cubicBezTo>
                    <a:lnTo>
                      <a:pt x="19742" y="0"/>
                    </a:lnTo>
                    <a:cubicBezTo>
                      <a:pt x="20768" y="0"/>
                      <a:pt x="21600" y="4834"/>
                      <a:pt x="21600" y="10799"/>
                    </a:cubicBezTo>
                    <a:cubicBezTo>
                      <a:pt x="21600" y="10799"/>
                      <a:pt x="21600" y="10799"/>
                      <a:pt x="21600" y="1079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lnSpc>
                    <a:spcPct val="90000"/>
                  </a:lnSpc>
                  <a:spcBef>
                    <a:spcPts val="2250"/>
                  </a:spcBef>
                </a:pPr>
                <a:endParaRPr b="1"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îSḷîdè">
                <a:extLst>
                  <a:ext uri="{FF2B5EF4-FFF2-40B4-BE49-F238E27FC236}">
                    <a16:creationId xmlns="" xmlns:a16="http://schemas.microsoft.com/office/drawing/2014/main" id="{910ADC5E-7EEE-4060-B179-AB840BAD62A4}"/>
                  </a:ext>
                </a:extLst>
              </p:cNvPr>
              <p:cNvSpPr/>
              <p:nvPr/>
            </p:nvSpPr>
            <p:spPr>
              <a:xfrm>
                <a:off x="9930291" y="4570030"/>
                <a:ext cx="579017" cy="251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3935"/>
                    </a:lnTo>
                    <a:cubicBezTo>
                      <a:pt x="0" y="13690"/>
                      <a:pt x="3433" y="21600"/>
                      <a:pt x="7668" y="21600"/>
                    </a:cubicBezTo>
                    <a:lnTo>
                      <a:pt x="13932" y="21600"/>
                    </a:lnTo>
                    <a:cubicBezTo>
                      <a:pt x="18167" y="21600"/>
                      <a:pt x="21600" y="13690"/>
                      <a:pt x="21600" y="3935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lnSpc>
                    <a:spcPct val="90000"/>
                  </a:lnSpc>
                  <a:spcBef>
                    <a:spcPts val="2250"/>
                  </a:spcBef>
                </a:pPr>
                <a:endParaRPr b="1">
                  <a:latin typeface="Impact" panose="020B0806030902050204" pitchFamily="34" charset="0"/>
                </a:endParaRPr>
              </a:p>
            </p:txBody>
          </p:sp>
          <p:sp>
            <p:nvSpPr>
              <p:cNvPr id="26" name="íşlîḓe">
                <a:extLst>
                  <a:ext uri="{FF2B5EF4-FFF2-40B4-BE49-F238E27FC236}">
                    <a16:creationId xmlns="" xmlns:a16="http://schemas.microsoft.com/office/drawing/2014/main" id="{E1A53188-AFD0-4D1B-B535-B5657C4821D4}"/>
                  </a:ext>
                </a:extLst>
              </p:cNvPr>
              <p:cNvSpPr/>
              <p:nvPr/>
            </p:nvSpPr>
            <p:spPr>
              <a:xfrm>
                <a:off x="9757748" y="4412660"/>
                <a:ext cx="924102" cy="81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9"/>
                    </a:moveTo>
                    <a:cubicBezTo>
                      <a:pt x="21600" y="16765"/>
                      <a:pt x="20768" y="21600"/>
                      <a:pt x="19742" y="21600"/>
                    </a:cubicBezTo>
                    <a:lnTo>
                      <a:pt x="1858" y="21600"/>
                    </a:lnTo>
                    <a:cubicBezTo>
                      <a:pt x="832" y="21600"/>
                      <a:pt x="0" y="16765"/>
                      <a:pt x="0" y="10799"/>
                    </a:cubicBezTo>
                    <a:lnTo>
                      <a:pt x="0" y="10799"/>
                    </a:lnTo>
                    <a:cubicBezTo>
                      <a:pt x="0" y="4834"/>
                      <a:pt x="832" y="0"/>
                      <a:pt x="1858" y="0"/>
                    </a:cubicBezTo>
                    <a:lnTo>
                      <a:pt x="19742" y="0"/>
                    </a:lnTo>
                    <a:cubicBezTo>
                      <a:pt x="20768" y="0"/>
                      <a:pt x="21600" y="4834"/>
                      <a:pt x="21600" y="10799"/>
                    </a:cubicBezTo>
                    <a:cubicBezTo>
                      <a:pt x="21600" y="10799"/>
                      <a:pt x="21600" y="10799"/>
                      <a:pt x="21600" y="1079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lnSpc>
                    <a:spcPct val="90000"/>
                  </a:lnSpc>
                  <a:spcBef>
                    <a:spcPts val="2250"/>
                  </a:spcBef>
                </a:pPr>
                <a:endParaRPr b="1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210ACFFF-7A48-47C2-934A-3E30D7387DE5}"/>
              </a:ext>
            </a:extLst>
          </p:cNvPr>
          <p:cNvGrpSpPr/>
          <p:nvPr/>
        </p:nvGrpSpPr>
        <p:grpSpPr>
          <a:xfrm>
            <a:off x="7844456" y="1552542"/>
            <a:ext cx="2651319" cy="1707189"/>
            <a:chOff x="8062671" y="1840055"/>
            <a:chExt cx="2651319" cy="1707189"/>
          </a:xfrm>
        </p:grpSpPr>
        <p:sp>
          <p:nvSpPr>
            <p:cNvPr id="10" name="íşļiḓé">
              <a:extLst>
                <a:ext uri="{FF2B5EF4-FFF2-40B4-BE49-F238E27FC236}">
                  <a16:creationId xmlns="" xmlns:a16="http://schemas.microsoft.com/office/drawing/2014/main" id="{3CC8728B-0A4D-41ED-885B-C076F3DF6AD8}"/>
                </a:ext>
              </a:extLst>
            </p:cNvPr>
            <p:cNvSpPr/>
            <p:nvPr/>
          </p:nvSpPr>
          <p:spPr>
            <a:xfrm>
              <a:off x="8700334" y="1896244"/>
              <a:ext cx="348940" cy="352376"/>
            </a:xfrm>
            <a:custGeom>
              <a:avLst/>
              <a:gdLst>
                <a:gd name="connsiteX0" fmla="*/ 175624 w 601711"/>
                <a:gd name="connsiteY0" fmla="*/ 342313 h 607639"/>
                <a:gd name="connsiteX1" fmla="*/ 192950 w 601711"/>
                <a:gd name="connsiteY1" fmla="*/ 359711 h 607639"/>
                <a:gd name="connsiteX2" fmla="*/ 192950 w 601711"/>
                <a:gd name="connsiteY2" fmla="*/ 360540 h 607639"/>
                <a:gd name="connsiteX3" fmla="*/ 205575 w 601711"/>
                <a:gd name="connsiteY3" fmla="*/ 362841 h 607639"/>
                <a:gd name="connsiteX4" fmla="*/ 219307 w 601711"/>
                <a:gd name="connsiteY4" fmla="*/ 386223 h 607639"/>
                <a:gd name="connsiteX5" fmla="*/ 210275 w 601711"/>
                <a:gd name="connsiteY5" fmla="*/ 398374 h 607639"/>
                <a:gd name="connsiteX6" fmla="*/ 195899 w 601711"/>
                <a:gd name="connsiteY6" fmla="*/ 399939 h 607639"/>
                <a:gd name="connsiteX7" fmla="*/ 179771 w 601711"/>
                <a:gd name="connsiteY7" fmla="*/ 397546 h 607639"/>
                <a:gd name="connsiteX8" fmla="*/ 170094 w 601711"/>
                <a:gd name="connsiteY8" fmla="*/ 401320 h 607639"/>
                <a:gd name="connsiteX9" fmla="*/ 189355 w 601711"/>
                <a:gd name="connsiteY9" fmla="*/ 411538 h 607639"/>
                <a:gd name="connsiteX10" fmla="*/ 227785 w 601711"/>
                <a:gd name="connsiteY10" fmla="*/ 456092 h 607639"/>
                <a:gd name="connsiteX11" fmla="*/ 191936 w 601711"/>
                <a:gd name="connsiteY11" fmla="*/ 499266 h 607639"/>
                <a:gd name="connsiteX12" fmla="*/ 191936 w 601711"/>
                <a:gd name="connsiteY12" fmla="*/ 503869 h 607639"/>
                <a:gd name="connsiteX13" fmla="*/ 174610 w 601711"/>
                <a:gd name="connsiteY13" fmla="*/ 521267 h 607639"/>
                <a:gd name="connsiteX14" fmla="*/ 157192 w 601711"/>
                <a:gd name="connsiteY14" fmla="*/ 503869 h 607639"/>
                <a:gd name="connsiteX15" fmla="*/ 157192 w 601711"/>
                <a:gd name="connsiteY15" fmla="*/ 501567 h 607639"/>
                <a:gd name="connsiteX16" fmla="*/ 138853 w 601711"/>
                <a:gd name="connsiteY16" fmla="*/ 497701 h 607639"/>
                <a:gd name="connsiteX17" fmla="*/ 125767 w 601711"/>
                <a:gd name="connsiteY17" fmla="*/ 474227 h 607639"/>
                <a:gd name="connsiteX18" fmla="*/ 135259 w 601711"/>
                <a:gd name="connsiteY18" fmla="*/ 461248 h 607639"/>
                <a:gd name="connsiteX19" fmla="*/ 149728 w 601711"/>
                <a:gd name="connsiteY19" fmla="*/ 460143 h 607639"/>
                <a:gd name="connsiteX20" fmla="*/ 170002 w 601711"/>
                <a:gd name="connsiteY20" fmla="*/ 463825 h 607639"/>
                <a:gd name="connsiteX21" fmla="*/ 181706 w 601711"/>
                <a:gd name="connsiteY21" fmla="*/ 458946 h 607639"/>
                <a:gd name="connsiteX22" fmla="*/ 165579 w 601711"/>
                <a:gd name="connsiteY22" fmla="*/ 448544 h 607639"/>
                <a:gd name="connsiteX23" fmla="*/ 124200 w 601711"/>
                <a:gd name="connsiteY23" fmla="*/ 404726 h 607639"/>
                <a:gd name="connsiteX24" fmla="*/ 158206 w 601711"/>
                <a:gd name="connsiteY24" fmla="*/ 363025 h 607639"/>
                <a:gd name="connsiteX25" fmla="*/ 158206 w 601711"/>
                <a:gd name="connsiteY25" fmla="*/ 359711 h 607639"/>
                <a:gd name="connsiteX26" fmla="*/ 175624 w 601711"/>
                <a:gd name="connsiteY26" fmla="*/ 342313 h 607639"/>
                <a:gd name="connsiteX27" fmla="*/ 175980 w 601711"/>
                <a:gd name="connsiteY27" fmla="*/ 316286 h 607639"/>
                <a:gd name="connsiteX28" fmla="*/ 60288 w 601711"/>
                <a:gd name="connsiteY28" fmla="*/ 431815 h 607639"/>
                <a:gd name="connsiteX29" fmla="*/ 175980 w 601711"/>
                <a:gd name="connsiteY29" fmla="*/ 547343 h 607639"/>
                <a:gd name="connsiteX30" fmla="*/ 291671 w 601711"/>
                <a:gd name="connsiteY30" fmla="*/ 431815 h 607639"/>
                <a:gd name="connsiteX31" fmla="*/ 175980 w 601711"/>
                <a:gd name="connsiteY31" fmla="*/ 316286 h 607639"/>
                <a:gd name="connsiteX32" fmla="*/ 175980 w 601711"/>
                <a:gd name="connsiteY32" fmla="*/ 256082 h 607639"/>
                <a:gd name="connsiteX33" fmla="*/ 352051 w 601711"/>
                <a:gd name="connsiteY33" fmla="*/ 431815 h 607639"/>
                <a:gd name="connsiteX34" fmla="*/ 175980 w 601711"/>
                <a:gd name="connsiteY34" fmla="*/ 607639 h 607639"/>
                <a:gd name="connsiteX35" fmla="*/ 0 w 601711"/>
                <a:gd name="connsiteY35" fmla="*/ 431815 h 607639"/>
                <a:gd name="connsiteX36" fmla="*/ 175980 w 601711"/>
                <a:gd name="connsiteY36" fmla="*/ 256082 h 607639"/>
                <a:gd name="connsiteX37" fmla="*/ 224697 w 601711"/>
                <a:gd name="connsiteY37" fmla="*/ 186030 h 607639"/>
                <a:gd name="connsiteX38" fmla="*/ 382969 w 601711"/>
                <a:gd name="connsiteY38" fmla="*/ 232699 h 607639"/>
                <a:gd name="connsiteX39" fmla="*/ 541241 w 601711"/>
                <a:gd name="connsiteY39" fmla="*/ 186030 h 607639"/>
                <a:gd name="connsiteX40" fmla="*/ 382969 w 601711"/>
                <a:gd name="connsiteY40" fmla="*/ 212632 h 607639"/>
                <a:gd name="connsiteX41" fmla="*/ 224697 w 601711"/>
                <a:gd name="connsiteY41" fmla="*/ 186030 h 607639"/>
                <a:gd name="connsiteX42" fmla="*/ 382969 w 601711"/>
                <a:gd name="connsiteY42" fmla="*/ 60292 h 607639"/>
                <a:gd name="connsiteX43" fmla="*/ 224513 w 601711"/>
                <a:gd name="connsiteY43" fmla="*/ 106316 h 607639"/>
                <a:gd name="connsiteX44" fmla="*/ 382969 w 601711"/>
                <a:gd name="connsiteY44" fmla="*/ 152341 h 607639"/>
                <a:gd name="connsiteX45" fmla="*/ 541334 w 601711"/>
                <a:gd name="connsiteY45" fmla="*/ 106316 h 607639"/>
                <a:gd name="connsiteX46" fmla="*/ 382969 w 601711"/>
                <a:gd name="connsiteY46" fmla="*/ 60292 h 607639"/>
                <a:gd name="connsiteX47" fmla="*/ 382969 w 601711"/>
                <a:gd name="connsiteY47" fmla="*/ 0 h 607639"/>
                <a:gd name="connsiteX48" fmla="*/ 601711 w 601711"/>
                <a:gd name="connsiteY48" fmla="*/ 106316 h 607639"/>
                <a:gd name="connsiteX49" fmla="*/ 590281 w 601711"/>
                <a:gd name="connsiteY49" fmla="*/ 146357 h 607639"/>
                <a:gd name="connsiteX50" fmla="*/ 601711 w 601711"/>
                <a:gd name="connsiteY50" fmla="*/ 186675 h 607639"/>
                <a:gd name="connsiteX51" fmla="*/ 590373 w 601711"/>
                <a:gd name="connsiteY51" fmla="*/ 226716 h 607639"/>
                <a:gd name="connsiteX52" fmla="*/ 601711 w 601711"/>
                <a:gd name="connsiteY52" fmla="*/ 267033 h 607639"/>
                <a:gd name="connsiteX53" fmla="*/ 590281 w 601711"/>
                <a:gd name="connsiteY53" fmla="*/ 307074 h 607639"/>
                <a:gd name="connsiteX54" fmla="*/ 601711 w 601711"/>
                <a:gd name="connsiteY54" fmla="*/ 347392 h 607639"/>
                <a:gd name="connsiteX55" fmla="*/ 391173 w 601711"/>
                <a:gd name="connsiteY55" fmla="*/ 453524 h 607639"/>
                <a:gd name="connsiteX56" fmla="*/ 392279 w 601711"/>
                <a:gd name="connsiteY56" fmla="*/ 431801 h 607639"/>
                <a:gd name="connsiteX57" fmla="*/ 388684 w 601711"/>
                <a:gd name="connsiteY57" fmla="*/ 393324 h 607639"/>
                <a:gd name="connsiteX58" fmla="*/ 541057 w 601711"/>
                <a:gd name="connsiteY58" fmla="*/ 346840 h 607639"/>
                <a:gd name="connsiteX59" fmla="*/ 383983 w 601711"/>
                <a:gd name="connsiteY59" fmla="*/ 373258 h 607639"/>
                <a:gd name="connsiteX60" fmla="*/ 355961 w 601711"/>
                <a:gd name="connsiteY60" fmla="*/ 312321 h 607639"/>
                <a:gd name="connsiteX61" fmla="*/ 382969 w 601711"/>
                <a:gd name="connsiteY61" fmla="*/ 313058 h 607639"/>
                <a:gd name="connsiteX62" fmla="*/ 541241 w 601711"/>
                <a:gd name="connsiteY62" fmla="*/ 266389 h 607639"/>
                <a:gd name="connsiteX63" fmla="*/ 382969 w 601711"/>
                <a:gd name="connsiteY63" fmla="*/ 292991 h 607639"/>
                <a:gd name="connsiteX64" fmla="*/ 339922 w 601711"/>
                <a:gd name="connsiteY64" fmla="*/ 291334 h 607639"/>
                <a:gd name="connsiteX65" fmla="*/ 176026 w 601711"/>
                <a:gd name="connsiteY65" fmla="*/ 215854 h 607639"/>
                <a:gd name="connsiteX66" fmla="*/ 170219 w 601711"/>
                <a:gd name="connsiteY66" fmla="*/ 216130 h 607639"/>
                <a:gd name="connsiteX67" fmla="*/ 164135 w 601711"/>
                <a:gd name="connsiteY67" fmla="*/ 186675 h 607639"/>
                <a:gd name="connsiteX68" fmla="*/ 175566 w 601711"/>
                <a:gd name="connsiteY68" fmla="*/ 146357 h 607639"/>
                <a:gd name="connsiteX69" fmla="*/ 164135 w 601711"/>
                <a:gd name="connsiteY69" fmla="*/ 106316 h 607639"/>
                <a:gd name="connsiteX70" fmla="*/ 382969 w 601711"/>
                <a:gd name="connsiteY70" fmla="*/ 0 h 60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1711" h="607639">
                  <a:moveTo>
                    <a:pt x="175624" y="342313"/>
                  </a:moveTo>
                  <a:cubicBezTo>
                    <a:pt x="185208" y="342313"/>
                    <a:pt x="192950" y="350138"/>
                    <a:pt x="192950" y="359711"/>
                  </a:cubicBezTo>
                  <a:lnTo>
                    <a:pt x="192950" y="360540"/>
                  </a:lnTo>
                  <a:cubicBezTo>
                    <a:pt x="197465" y="361092"/>
                    <a:pt x="201612" y="361829"/>
                    <a:pt x="205575" y="362841"/>
                  </a:cubicBezTo>
                  <a:cubicBezTo>
                    <a:pt x="215713" y="365511"/>
                    <a:pt x="221887" y="376005"/>
                    <a:pt x="219307" y="386223"/>
                  </a:cubicBezTo>
                  <a:cubicBezTo>
                    <a:pt x="217832" y="391838"/>
                    <a:pt x="214607" y="395981"/>
                    <a:pt x="210275" y="398374"/>
                  </a:cubicBezTo>
                  <a:cubicBezTo>
                    <a:pt x="205944" y="400860"/>
                    <a:pt x="200691" y="401412"/>
                    <a:pt x="195899" y="399939"/>
                  </a:cubicBezTo>
                  <a:cubicBezTo>
                    <a:pt x="190738" y="398374"/>
                    <a:pt x="185393" y="397546"/>
                    <a:pt x="179771" y="397546"/>
                  </a:cubicBezTo>
                  <a:cubicBezTo>
                    <a:pt x="178204" y="397546"/>
                    <a:pt x="170094" y="397730"/>
                    <a:pt x="170094" y="401320"/>
                  </a:cubicBezTo>
                  <a:cubicBezTo>
                    <a:pt x="170094" y="402425"/>
                    <a:pt x="172583" y="405186"/>
                    <a:pt x="189355" y="411538"/>
                  </a:cubicBezTo>
                  <a:cubicBezTo>
                    <a:pt x="215897" y="420836"/>
                    <a:pt x="227785" y="434644"/>
                    <a:pt x="227785" y="456092"/>
                  </a:cubicBezTo>
                  <a:cubicBezTo>
                    <a:pt x="227785" y="476805"/>
                    <a:pt x="213869" y="493282"/>
                    <a:pt x="191936" y="499266"/>
                  </a:cubicBezTo>
                  <a:lnTo>
                    <a:pt x="191936" y="503869"/>
                  </a:lnTo>
                  <a:cubicBezTo>
                    <a:pt x="191936" y="513442"/>
                    <a:pt x="184195" y="521267"/>
                    <a:pt x="174610" y="521267"/>
                  </a:cubicBezTo>
                  <a:cubicBezTo>
                    <a:pt x="165026" y="521267"/>
                    <a:pt x="157192" y="513442"/>
                    <a:pt x="157192" y="503869"/>
                  </a:cubicBezTo>
                  <a:lnTo>
                    <a:pt x="157192" y="501567"/>
                  </a:lnTo>
                  <a:cubicBezTo>
                    <a:pt x="150833" y="500831"/>
                    <a:pt x="144567" y="499542"/>
                    <a:pt x="138853" y="497701"/>
                  </a:cubicBezTo>
                  <a:cubicBezTo>
                    <a:pt x="128992" y="494479"/>
                    <a:pt x="123278" y="484261"/>
                    <a:pt x="125767" y="474227"/>
                  </a:cubicBezTo>
                  <a:cubicBezTo>
                    <a:pt x="127425" y="467783"/>
                    <a:pt x="130743" y="463549"/>
                    <a:pt x="135259" y="461248"/>
                  </a:cubicBezTo>
                  <a:cubicBezTo>
                    <a:pt x="139590" y="458854"/>
                    <a:pt x="145028" y="458486"/>
                    <a:pt x="149728" y="460143"/>
                  </a:cubicBezTo>
                  <a:cubicBezTo>
                    <a:pt x="156547" y="462628"/>
                    <a:pt x="163275" y="463825"/>
                    <a:pt x="170002" y="463825"/>
                  </a:cubicBezTo>
                  <a:cubicBezTo>
                    <a:pt x="174334" y="463825"/>
                    <a:pt x="181706" y="462812"/>
                    <a:pt x="181706" y="458946"/>
                  </a:cubicBezTo>
                  <a:cubicBezTo>
                    <a:pt x="181706" y="457473"/>
                    <a:pt x="181706" y="454067"/>
                    <a:pt x="165579" y="448544"/>
                  </a:cubicBezTo>
                  <a:cubicBezTo>
                    <a:pt x="147792" y="442653"/>
                    <a:pt x="124200" y="431606"/>
                    <a:pt x="124200" y="404726"/>
                  </a:cubicBezTo>
                  <a:cubicBezTo>
                    <a:pt x="124200" y="384750"/>
                    <a:pt x="137102" y="369285"/>
                    <a:pt x="158206" y="363025"/>
                  </a:cubicBezTo>
                  <a:lnTo>
                    <a:pt x="158206" y="359711"/>
                  </a:lnTo>
                  <a:cubicBezTo>
                    <a:pt x="158206" y="350138"/>
                    <a:pt x="165947" y="342313"/>
                    <a:pt x="175624" y="342313"/>
                  </a:cubicBezTo>
                  <a:close/>
                  <a:moveTo>
                    <a:pt x="175980" y="316286"/>
                  </a:moveTo>
                  <a:cubicBezTo>
                    <a:pt x="112188" y="316286"/>
                    <a:pt x="60288" y="368113"/>
                    <a:pt x="60288" y="431815"/>
                  </a:cubicBezTo>
                  <a:cubicBezTo>
                    <a:pt x="60288" y="495516"/>
                    <a:pt x="112188" y="547343"/>
                    <a:pt x="175980" y="547343"/>
                  </a:cubicBezTo>
                  <a:cubicBezTo>
                    <a:pt x="239771" y="547343"/>
                    <a:pt x="291671" y="495516"/>
                    <a:pt x="291671" y="431815"/>
                  </a:cubicBezTo>
                  <a:cubicBezTo>
                    <a:pt x="291671" y="368113"/>
                    <a:pt x="239771" y="316286"/>
                    <a:pt x="175980" y="316286"/>
                  </a:cubicBezTo>
                  <a:close/>
                  <a:moveTo>
                    <a:pt x="175980" y="256082"/>
                  </a:moveTo>
                  <a:cubicBezTo>
                    <a:pt x="273049" y="256082"/>
                    <a:pt x="352051" y="334881"/>
                    <a:pt x="352051" y="431815"/>
                  </a:cubicBezTo>
                  <a:cubicBezTo>
                    <a:pt x="352051" y="528748"/>
                    <a:pt x="273049" y="607639"/>
                    <a:pt x="175980" y="607639"/>
                  </a:cubicBezTo>
                  <a:cubicBezTo>
                    <a:pt x="78909" y="607639"/>
                    <a:pt x="0" y="528748"/>
                    <a:pt x="0" y="431815"/>
                  </a:cubicBezTo>
                  <a:cubicBezTo>
                    <a:pt x="0" y="334881"/>
                    <a:pt x="78909" y="256082"/>
                    <a:pt x="175980" y="256082"/>
                  </a:cubicBezTo>
                  <a:close/>
                  <a:moveTo>
                    <a:pt x="224697" y="186030"/>
                  </a:moveTo>
                  <a:cubicBezTo>
                    <a:pt x="223222" y="194683"/>
                    <a:pt x="264611" y="232699"/>
                    <a:pt x="382969" y="232699"/>
                  </a:cubicBezTo>
                  <a:cubicBezTo>
                    <a:pt x="483445" y="232699"/>
                    <a:pt x="541426" y="202599"/>
                    <a:pt x="541241" y="186030"/>
                  </a:cubicBezTo>
                  <a:cubicBezTo>
                    <a:pt x="494599" y="206373"/>
                    <a:pt x="421777" y="212632"/>
                    <a:pt x="382969" y="212632"/>
                  </a:cubicBezTo>
                  <a:cubicBezTo>
                    <a:pt x="344070" y="212632"/>
                    <a:pt x="250600" y="199746"/>
                    <a:pt x="224697" y="186030"/>
                  </a:cubicBezTo>
                  <a:close/>
                  <a:moveTo>
                    <a:pt x="382969" y="60292"/>
                  </a:moveTo>
                  <a:cubicBezTo>
                    <a:pt x="295399" y="60292"/>
                    <a:pt x="224513" y="80911"/>
                    <a:pt x="224513" y="106316"/>
                  </a:cubicBezTo>
                  <a:cubicBezTo>
                    <a:pt x="224513" y="131722"/>
                    <a:pt x="295399" y="152341"/>
                    <a:pt x="382969" y="152341"/>
                  </a:cubicBezTo>
                  <a:cubicBezTo>
                    <a:pt x="470448" y="152341"/>
                    <a:pt x="541334" y="131722"/>
                    <a:pt x="541334" y="106316"/>
                  </a:cubicBezTo>
                  <a:cubicBezTo>
                    <a:pt x="541334" y="80911"/>
                    <a:pt x="470448" y="60292"/>
                    <a:pt x="382969" y="60292"/>
                  </a:cubicBezTo>
                  <a:close/>
                  <a:moveTo>
                    <a:pt x="382969" y="0"/>
                  </a:moveTo>
                  <a:cubicBezTo>
                    <a:pt x="448693" y="0"/>
                    <a:pt x="601711" y="10309"/>
                    <a:pt x="601711" y="106316"/>
                  </a:cubicBezTo>
                  <a:cubicBezTo>
                    <a:pt x="601711" y="121872"/>
                    <a:pt x="597379" y="135035"/>
                    <a:pt x="590281" y="146357"/>
                  </a:cubicBezTo>
                  <a:cubicBezTo>
                    <a:pt x="597471" y="157771"/>
                    <a:pt x="601711" y="171026"/>
                    <a:pt x="601711" y="186675"/>
                  </a:cubicBezTo>
                  <a:cubicBezTo>
                    <a:pt x="601711" y="202231"/>
                    <a:pt x="597379" y="215302"/>
                    <a:pt x="590373" y="226716"/>
                  </a:cubicBezTo>
                  <a:cubicBezTo>
                    <a:pt x="597471" y="238038"/>
                    <a:pt x="601711" y="251385"/>
                    <a:pt x="601711" y="267033"/>
                  </a:cubicBezTo>
                  <a:cubicBezTo>
                    <a:pt x="601711" y="282589"/>
                    <a:pt x="597379" y="295660"/>
                    <a:pt x="590281" y="307074"/>
                  </a:cubicBezTo>
                  <a:cubicBezTo>
                    <a:pt x="597471" y="318488"/>
                    <a:pt x="601711" y="331743"/>
                    <a:pt x="601711" y="347392"/>
                  </a:cubicBezTo>
                  <a:cubicBezTo>
                    <a:pt x="601711" y="439533"/>
                    <a:pt x="460584" y="452696"/>
                    <a:pt x="391173" y="453524"/>
                  </a:cubicBezTo>
                  <a:cubicBezTo>
                    <a:pt x="391911" y="446436"/>
                    <a:pt x="392279" y="439164"/>
                    <a:pt x="392279" y="431801"/>
                  </a:cubicBezTo>
                  <a:cubicBezTo>
                    <a:pt x="392279" y="418638"/>
                    <a:pt x="390897" y="405843"/>
                    <a:pt x="388684" y="393324"/>
                  </a:cubicBezTo>
                  <a:cubicBezTo>
                    <a:pt x="473305" y="392404"/>
                    <a:pt x="540873" y="371601"/>
                    <a:pt x="541057" y="346840"/>
                  </a:cubicBezTo>
                  <a:cubicBezTo>
                    <a:pt x="491280" y="369300"/>
                    <a:pt x="423067" y="373258"/>
                    <a:pt x="383983" y="373258"/>
                  </a:cubicBezTo>
                  <a:cubicBezTo>
                    <a:pt x="377807" y="351350"/>
                    <a:pt x="368405" y="330823"/>
                    <a:pt x="355961" y="312321"/>
                  </a:cubicBezTo>
                  <a:cubicBezTo>
                    <a:pt x="364810" y="312781"/>
                    <a:pt x="373751" y="313058"/>
                    <a:pt x="382969" y="313058"/>
                  </a:cubicBezTo>
                  <a:cubicBezTo>
                    <a:pt x="470448" y="313058"/>
                    <a:pt x="541241" y="291794"/>
                    <a:pt x="541241" y="266389"/>
                  </a:cubicBezTo>
                  <a:cubicBezTo>
                    <a:pt x="491004" y="289217"/>
                    <a:pt x="421777" y="292991"/>
                    <a:pt x="382969" y="292991"/>
                  </a:cubicBezTo>
                  <a:cubicBezTo>
                    <a:pt x="371078" y="292991"/>
                    <a:pt x="356145" y="292531"/>
                    <a:pt x="339922" y="291334"/>
                  </a:cubicBezTo>
                  <a:cubicBezTo>
                    <a:pt x="300284" y="245218"/>
                    <a:pt x="241566" y="215854"/>
                    <a:pt x="176026" y="215854"/>
                  </a:cubicBezTo>
                  <a:cubicBezTo>
                    <a:pt x="174091" y="215854"/>
                    <a:pt x="172155" y="216130"/>
                    <a:pt x="170219" y="216130"/>
                  </a:cubicBezTo>
                  <a:cubicBezTo>
                    <a:pt x="166440" y="207386"/>
                    <a:pt x="164135" y="197629"/>
                    <a:pt x="164135" y="186675"/>
                  </a:cubicBezTo>
                  <a:cubicBezTo>
                    <a:pt x="164135" y="171026"/>
                    <a:pt x="168376" y="157771"/>
                    <a:pt x="175566" y="146357"/>
                  </a:cubicBezTo>
                  <a:cubicBezTo>
                    <a:pt x="168560" y="135035"/>
                    <a:pt x="164135" y="121872"/>
                    <a:pt x="164135" y="106316"/>
                  </a:cubicBezTo>
                  <a:cubicBezTo>
                    <a:pt x="164135" y="10309"/>
                    <a:pt x="317153" y="0"/>
                    <a:pt x="382969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8FE5AC93-5728-49A6-B6BC-9D96A8BDE72C}"/>
                </a:ext>
              </a:extLst>
            </p:cNvPr>
            <p:cNvGrpSpPr/>
            <p:nvPr/>
          </p:nvGrpSpPr>
          <p:grpSpPr>
            <a:xfrm>
              <a:off x="8062671" y="1840055"/>
              <a:ext cx="2651319" cy="1707189"/>
              <a:chOff x="8763682" y="1621294"/>
              <a:chExt cx="2651319" cy="1707189"/>
            </a:xfrm>
          </p:grpSpPr>
          <p:sp>
            <p:nvSpPr>
              <p:cNvPr id="31" name="íŝḷiḋe">
                <a:extLst>
                  <a:ext uri="{FF2B5EF4-FFF2-40B4-BE49-F238E27FC236}">
                    <a16:creationId xmlns="" xmlns:a16="http://schemas.microsoft.com/office/drawing/2014/main" id="{B5C3DCF1-1326-40EE-A087-2ADD27FE0679}"/>
                  </a:ext>
                </a:extLst>
              </p:cNvPr>
              <p:cNvSpPr txBox="1"/>
              <p:nvPr/>
            </p:nvSpPr>
            <p:spPr>
              <a:xfrm>
                <a:off x="9283350" y="1621294"/>
                <a:ext cx="172606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="" xmlns:a16="http://schemas.microsoft.com/office/drawing/2014/main" id="{5B93C570-21C1-421C-9A27-4074472C8729}"/>
                  </a:ext>
                </a:extLst>
              </p:cNvPr>
              <p:cNvGrpSpPr/>
              <p:nvPr/>
            </p:nvGrpSpPr>
            <p:grpSpPr>
              <a:xfrm>
                <a:off x="8763682" y="2178219"/>
                <a:ext cx="2651319" cy="1150264"/>
                <a:chOff x="8763682" y="2121190"/>
                <a:chExt cx="2651319" cy="1150264"/>
              </a:xfrm>
            </p:grpSpPr>
            <p:sp>
              <p:nvSpPr>
                <p:cNvPr id="32" name="ïṡ1ïdê">
                  <a:extLst>
                    <a:ext uri="{FF2B5EF4-FFF2-40B4-BE49-F238E27FC236}">
                      <a16:creationId xmlns="" xmlns:a16="http://schemas.microsoft.com/office/drawing/2014/main" id="{5FC896EA-61DC-45A9-A3BD-EE1D7B80B3B5}"/>
                    </a:ext>
                  </a:extLst>
                </p:cNvPr>
                <p:cNvSpPr txBox="1"/>
                <p:nvPr/>
              </p:nvSpPr>
              <p:spPr>
                <a:xfrm>
                  <a:off x="8763682" y="2152713"/>
                  <a:ext cx="2651319" cy="1118741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21917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endParaRPr lang="zh-CN" altLang="en-US" sz="1600" dirty="0"/>
                </a:p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endParaRPr lang="zh-CN" altLang="en-US" sz="16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cxnSp>
              <p:nvCxnSpPr>
                <p:cNvPr id="39" name="直接连接符 38">
                  <a:extLst>
                    <a:ext uri="{FF2B5EF4-FFF2-40B4-BE49-F238E27FC236}">
                      <a16:creationId xmlns="" xmlns:a16="http://schemas.microsoft.com/office/drawing/2014/main" id="{2E32D36A-96C3-4B34-B07F-C439CB2DF2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44455" y="2121190"/>
                  <a:ext cx="1867385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D5D400D-24F8-4217-9BFE-03898EC945E1}"/>
              </a:ext>
            </a:extLst>
          </p:cNvPr>
          <p:cNvGrpSpPr/>
          <p:nvPr/>
        </p:nvGrpSpPr>
        <p:grpSpPr>
          <a:xfrm>
            <a:off x="7898228" y="3885956"/>
            <a:ext cx="2558963" cy="1730002"/>
            <a:chOff x="7770227" y="3419311"/>
            <a:chExt cx="2558963" cy="1730002"/>
          </a:xfrm>
        </p:grpSpPr>
        <p:sp>
          <p:nvSpPr>
            <p:cNvPr id="11" name="íṧļíḑê">
              <a:extLst>
                <a:ext uri="{FF2B5EF4-FFF2-40B4-BE49-F238E27FC236}">
                  <a16:creationId xmlns="" xmlns:a16="http://schemas.microsoft.com/office/drawing/2014/main" id="{79F6A27B-AB8D-4FF9-B80E-612EF36FE6E3}"/>
                </a:ext>
              </a:extLst>
            </p:cNvPr>
            <p:cNvSpPr>
              <a:spLocks/>
            </p:cNvSpPr>
            <p:nvPr/>
          </p:nvSpPr>
          <p:spPr>
            <a:xfrm>
              <a:off x="8407890" y="3462611"/>
              <a:ext cx="348940" cy="352376"/>
            </a:xfrm>
            <a:custGeom>
              <a:avLst/>
              <a:gdLst>
                <a:gd name="connsiteX0" fmla="*/ 420621 w 608768"/>
                <a:gd name="connsiteY0" fmla="*/ 138943 h 581741"/>
                <a:gd name="connsiteX1" fmla="*/ 489388 w 608768"/>
                <a:gd name="connsiteY1" fmla="*/ 138943 h 581741"/>
                <a:gd name="connsiteX2" fmla="*/ 504966 w 608768"/>
                <a:gd name="connsiteY2" fmla="*/ 154497 h 581741"/>
                <a:gd name="connsiteX3" fmla="*/ 504966 w 608768"/>
                <a:gd name="connsiteY3" fmla="*/ 223154 h 581741"/>
                <a:gd name="connsiteX4" fmla="*/ 495379 w 608768"/>
                <a:gd name="connsiteY4" fmla="*/ 237512 h 581741"/>
                <a:gd name="connsiteX5" fmla="*/ 478418 w 608768"/>
                <a:gd name="connsiteY5" fmla="*/ 234107 h 581741"/>
                <a:gd name="connsiteX6" fmla="*/ 458876 w 608768"/>
                <a:gd name="connsiteY6" fmla="*/ 214595 h 581741"/>
                <a:gd name="connsiteX7" fmla="*/ 394533 w 608768"/>
                <a:gd name="connsiteY7" fmla="*/ 278927 h 581741"/>
                <a:gd name="connsiteX8" fmla="*/ 370843 w 608768"/>
                <a:gd name="connsiteY8" fmla="*/ 288683 h 581741"/>
                <a:gd name="connsiteX9" fmla="*/ 347429 w 608768"/>
                <a:gd name="connsiteY9" fmla="*/ 279203 h 581741"/>
                <a:gd name="connsiteX10" fmla="*/ 279768 w 608768"/>
                <a:gd name="connsiteY10" fmla="*/ 212939 h 581741"/>
                <a:gd name="connsiteX11" fmla="*/ 201230 w 608768"/>
                <a:gd name="connsiteY11" fmla="*/ 243770 h 581741"/>
                <a:gd name="connsiteX12" fmla="*/ 188970 w 608768"/>
                <a:gd name="connsiteY12" fmla="*/ 246071 h 581741"/>
                <a:gd name="connsiteX13" fmla="*/ 102965 w 608768"/>
                <a:gd name="connsiteY13" fmla="*/ 246071 h 581741"/>
                <a:gd name="connsiteX14" fmla="*/ 81856 w 608768"/>
                <a:gd name="connsiteY14" fmla="*/ 224995 h 581741"/>
                <a:gd name="connsiteX15" fmla="*/ 102965 w 608768"/>
                <a:gd name="connsiteY15" fmla="*/ 204011 h 581741"/>
                <a:gd name="connsiteX16" fmla="*/ 187403 w 608768"/>
                <a:gd name="connsiteY16" fmla="*/ 204011 h 581741"/>
                <a:gd name="connsiteX17" fmla="*/ 269536 w 608768"/>
                <a:gd name="connsiteY17" fmla="*/ 171799 h 581741"/>
                <a:gd name="connsiteX18" fmla="*/ 305210 w 608768"/>
                <a:gd name="connsiteY18" fmla="*/ 179070 h 581741"/>
                <a:gd name="connsiteX19" fmla="*/ 370751 w 608768"/>
                <a:gd name="connsiteY19" fmla="*/ 243126 h 581741"/>
                <a:gd name="connsiteX20" fmla="*/ 429101 w 608768"/>
                <a:gd name="connsiteY20" fmla="*/ 184868 h 581741"/>
                <a:gd name="connsiteX21" fmla="*/ 409559 w 608768"/>
                <a:gd name="connsiteY21" fmla="*/ 165449 h 581741"/>
                <a:gd name="connsiteX22" fmla="*/ 406240 w 608768"/>
                <a:gd name="connsiteY22" fmla="*/ 148515 h 581741"/>
                <a:gd name="connsiteX23" fmla="*/ 420621 w 608768"/>
                <a:gd name="connsiteY23" fmla="*/ 138943 h 581741"/>
                <a:gd name="connsiteX24" fmla="*/ 81673 w 608768"/>
                <a:gd name="connsiteY24" fmla="*/ 63053 h 581741"/>
                <a:gd name="connsiteX25" fmla="*/ 63145 w 608768"/>
                <a:gd name="connsiteY25" fmla="*/ 81554 h 581741"/>
                <a:gd name="connsiteX26" fmla="*/ 63145 w 608768"/>
                <a:gd name="connsiteY26" fmla="*/ 324928 h 581741"/>
                <a:gd name="connsiteX27" fmla="*/ 81673 w 608768"/>
                <a:gd name="connsiteY27" fmla="*/ 343430 h 581741"/>
                <a:gd name="connsiteX28" fmla="*/ 527095 w 608768"/>
                <a:gd name="connsiteY28" fmla="*/ 343430 h 581741"/>
                <a:gd name="connsiteX29" fmla="*/ 545624 w 608768"/>
                <a:gd name="connsiteY29" fmla="*/ 324928 h 581741"/>
                <a:gd name="connsiteX30" fmla="*/ 545624 w 608768"/>
                <a:gd name="connsiteY30" fmla="*/ 81554 h 581741"/>
                <a:gd name="connsiteX31" fmla="*/ 527095 w 608768"/>
                <a:gd name="connsiteY31" fmla="*/ 63053 h 581741"/>
                <a:gd name="connsiteX32" fmla="*/ 81673 w 608768"/>
                <a:gd name="connsiteY32" fmla="*/ 0 h 581741"/>
                <a:gd name="connsiteX33" fmla="*/ 527095 w 608768"/>
                <a:gd name="connsiteY33" fmla="*/ 0 h 581741"/>
                <a:gd name="connsiteX34" fmla="*/ 608768 w 608768"/>
                <a:gd name="connsiteY34" fmla="*/ 81554 h 581741"/>
                <a:gd name="connsiteX35" fmla="*/ 608768 w 608768"/>
                <a:gd name="connsiteY35" fmla="*/ 324928 h 581741"/>
                <a:gd name="connsiteX36" fmla="*/ 527095 w 608768"/>
                <a:gd name="connsiteY36" fmla="*/ 406482 h 581741"/>
                <a:gd name="connsiteX37" fmla="*/ 405507 w 608768"/>
                <a:gd name="connsiteY37" fmla="*/ 406482 h 581741"/>
                <a:gd name="connsiteX38" fmla="*/ 472800 w 608768"/>
                <a:gd name="connsiteY38" fmla="*/ 535625 h 581741"/>
                <a:gd name="connsiteX39" fmla="*/ 459342 w 608768"/>
                <a:gd name="connsiteY39" fmla="*/ 578151 h 581741"/>
                <a:gd name="connsiteX40" fmla="*/ 444777 w 608768"/>
                <a:gd name="connsiteY40" fmla="*/ 581741 h 581741"/>
                <a:gd name="connsiteX41" fmla="*/ 416754 w 608768"/>
                <a:gd name="connsiteY41" fmla="*/ 564712 h 581741"/>
                <a:gd name="connsiteX42" fmla="*/ 335541 w 608768"/>
                <a:gd name="connsiteY42" fmla="*/ 408876 h 581741"/>
                <a:gd name="connsiteX43" fmla="*/ 335541 w 608768"/>
                <a:gd name="connsiteY43" fmla="*/ 487116 h 581741"/>
                <a:gd name="connsiteX44" fmla="*/ 303923 w 608768"/>
                <a:gd name="connsiteY44" fmla="*/ 518688 h 581741"/>
                <a:gd name="connsiteX45" fmla="*/ 272397 w 608768"/>
                <a:gd name="connsiteY45" fmla="*/ 487116 h 581741"/>
                <a:gd name="connsiteX46" fmla="*/ 272397 w 608768"/>
                <a:gd name="connsiteY46" fmla="*/ 408876 h 581741"/>
                <a:gd name="connsiteX47" fmla="*/ 192015 w 608768"/>
                <a:gd name="connsiteY47" fmla="*/ 564712 h 581741"/>
                <a:gd name="connsiteX48" fmla="*/ 163991 w 608768"/>
                <a:gd name="connsiteY48" fmla="*/ 581741 h 581741"/>
                <a:gd name="connsiteX49" fmla="*/ 149427 w 608768"/>
                <a:gd name="connsiteY49" fmla="*/ 578151 h 581741"/>
                <a:gd name="connsiteX50" fmla="*/ 135968 w 608768"/>
                <a:gd name="connsiteY50" fmla="*/ 535625 h 581741"/>
                <a:gd name="connsiteX51" fmla="*/ 203261 w 608768"/>
                <a:gd name="connsiteY51" fmla="*/ 406482 h 581741"/>
                <a:gd name="connsiteX52" fmla="*/ 81673 w 608768"/>
                <a:gd name="connsiteY52" fmla="*/ 406482 h 581741"/>
                <a:gd name="connsiteX53" fmla="*/ 0 w 608768"/>
                <a:gd name="connsiteY53" fmla="*/ 324928 h 581741"/>
                <a:gd name="connsiteX54" fmla="*/ 0 w 608768"/>
                <a:gd name="connsiteY54" fmla="*/ 81554 h 581741"/>
                <a:gd name="connsiteX55" fmla="*/ 81673 w 608768"/>
                <a:gd name="connsiteY55" fmla="*/ 0 h 58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8768" h="581741">
                  <a:moveTo>
                    <a:pt x="420621" y="138943"/>
                  </a:moveTo>
                  <a:lnTo>
                    <a:pt x="489388" y="138943"/>
                  </a:lnTo>
                  <a:cubicBezTo>
                    <a:pt x="497960" y="138943"/>
                    <a:pt x="504966" y="145846"/>
                    <a:pt x="504966" y="154497"/>
                  </a:cubicBezTo>
                  <a:lnTo>
                    <a:pt x="504966" y="223154"/>
                  </a:lnTo>
                  <a:cubicBezTo>
                    <a:pt x="504966" y="229413"/>
                    <a:pt x="501187" y="235119"/>
                    <a:pt x="495379" y="237512"/>
                  </a:cubicBezTo>
                  <a:cubicBezTo>
                    <a:pt x="489572" y="239905"/>
                    <a:pt x="482843" y="238616"/>
                    <a:pt x="478418" y="234107"/>
                  </a:cubicBezTo>
                  <a:lnTo>
                    <a:pt x="458876" y="214595"/>
                  </a:lnTo>
                  <a:lnTo>
                    <a:pt x="394533" y="278927"/>
                  </a:lnTo>
                  <a:cubicBezTo>
                    <a:pt x="387989" y="285370"/>
                    <a:pt x="379416" y="288683"/>
                    <a:pt x="370843" y="288683"/>
                  </a:cubicBezTo>
                  <a:cubicBezTo>
                    <a:pt x="362362" y="288683"/>
                    <a:pt x="353882" y="285462"/>
                    <a:pt x="347429" y="279203"/>
                  </a:cubicBezTo>
                  <a:lnTo>
                    <a:pt x="279768" y="212939"/>
                  </a:lnTo>
                  <a:lnTo>
                    <a:pt x="201230" y="243770"/>
                  </a:lnTo>
                  <a:cubicBezTo>
                    <a:pt x="197266" y="245243"/>
                    <a:pt x="193211" y="246071"/>
                    <a:pt x="188970" y="246071"/>
                  </a:cubicBezTo>
                  <a:lnTo>
                    <a:pt x="102965" y="246071"/>
                  </a:lnTo>
                  <a:cubicBezTo>
                    <a:pt x="91259" y="246071"/>
                    <a:pt x="81856" y="236592"/>
                    <a:pt x="81856" y="224995"/>
                  </a:cubicBezTo>
                  <a:cubicBezTo>
                    <a:pt x="81856" y="213399"/>
                    <a:pt x="91259" y="204011"/>
                    <a:pt x="102965" y="204011"/>
                  </a:cubicBezTo>
                  <a:lnTo>
                    <a:pt x="187403" y="204011"/>
                  </a:lnTo>
                  <a:lnTo>
                    <a:pt x="269536" y="171799"/>
                  </a:lnTo>
                  <a:cubicBezTo>
                    <a:pt x="281796" y="167013"/>
                    <a:pt x="295808" y="169867"/>
                    <a:pt x="305210" y="179070"/>
                  </a:cubicBezTo>
                  <a:lnTo>
                    <a:pt x="370751" y="243126"/>
                  </a:lnTo>
                  <a:lnTo>
                    <a:pt x="429101" y="184868"/>
                  </a:lnTo>
                  <a:lnTo>
                    <a:pt x="409559" y="165449"/>
                  </a:lnTo>
                  <a:cubicBezTo>
                    <a:pt x="405134" y="161031"/>
                    <a:pt x="403844" y="154313"/>
                    <a:pt x="406240" y="148515"/>
                  </a:cubicBezTo>
                  <a:cubicBezTo>
                    <a:pt x="408637" y="142716"/>
                    <a:pt x="414352" y="138943"/>
                    <a:pt x="420621" y="138943"/>
                  </a:cubicBezTo>
                  <a:close/>
                  <a:moveTo>
                    <a:pt x="81673" y="63053"/>
                  </a:moveTo>
                  <a:cubicBezTo>
                    <a:pt x="71441" y="63053"/>
                    <a:pt x="63145" y="71429"/>
                    <a:pt x="63145" y="81554"/>
                  </a:cubicBezTo>
                  <a:lnTo>
                    <a:pt x="63145" y="324928"/>
                  </a:lnTo>
                  <a:cubicBezTo>
                    <a:pt x="63145" y="335145"/>
                    <a:pt x="71441" y="343430"/>
                    <a:pt x="81673" y="343430"/>
                  </a:cubicBezTo>
                  <a:lnTo>
                    <a:pt x="527095" y="343430"/>
                  </a:lnTo>
                  <a:cubicBezTo>
                    <a:pt x="537327" y="343430"/>
                    <a:pt x="545624" y="335145"/>
                    <a:pt x="545624" y="324928"/>
                  </a:cubicBezTo>
                  <a:lnTo>
                    <a:pt x="545624" y="81554"/>
                  </a:lnTo>
                  <a:cubicBezTo>
                    <a:pt x="545624" y="71429"/>
                    <a:pt x="537327" y="63053"/>
                    <a:pt x="527095" y="63053"/>
                  </a:cubicBezTo>
                  <a:close/>
                  <a:moveTo>
                    <a:pt x="81673" y="0"/>
                  </a:moveTo>
                  <a:lnTo>
                    <a:pt x="527095" y="0"/>
                  </a:lnTo>
                  <a:cubicBezTo>
                    <a:pt x="572080" y="0"/>
                    <a:pt x="608768" y="36635"/>
                    <a:pt x="608768" y="81554"/>
                  </a:cubicBezTo>
                  <a:lnTo>
                    <a:pt x="608768" y="324928"/>
                  </a:lnTo>
                  <a:cubicBezTo>
                    <a:pt x="608768" y="369939"/>
                    <a:pt x="572080" y="406482"/>
                    <a:pt x="527095" y="406482"/>
                  </a:cubicBezTo>
                  <a:lnTo>
                    <a:pt x="405507" y="406482"/>
                  </a:lnTo>
                  <a:lnTo>
                    <a:pt x="472800" y="535625"/>
                  </a:lnTo>
                  <a:cubicBezTo>
                    <a:pt x="480820" y="551089"/>
                    <a:pt x="474828" y="570143"/>
                    <a:pt x="459342" y="578151"/>
                  </a:cubicBezTo>
                  <a:cubicBezTo>
                    <a:pt x="454640" y="580544"/>
                    <a:pt x="449662" y="581741"/>
                    <a:pt x="444777" y="581741"/>
                  </a:cubicBezTo>
                  <a:cubicBezTo>
                    <a:pt x="433346" y="581741"/>
                    <a:pt x="422377" y="575574"/>
                    <a:pt x="416754" y="564712"/>
                  </a:cubicBezTo>
                  <a:lnTo>
                    <a:pt x="335541" y="408876"/>
                  </a:lnTo>
                  <a:lnTo>
                    <a:pt x="335541" y="487116"/>
                  </a:lnTo>
                  <a:cubicBezTo>
                    <a:pt x="335541" y="504513"/>
                    <a:pt x="321438" y="518688"/>
                    <a:pt x="303923" y="518688"/>
                  </a:cubicBezTo>
                  <a:cubicBezTo>
                    <a:pt x="286501" y="518688"/>
                    <a:pt x="272397" y="504513"/>
                    <a:pt x="272397" y="487116"/>
                  </a:cubicBezTo>
                  <a:lnTo>
                    <a:pt x="272397" y="408876"/>
                  </a:lnTo>
                  <a:lnTo>
                    <a:pt x="192015" y="564712"/>
                  </a:lnTo>
                  <a:cubicBezTo>
                    <a:pt x="186391" y="575574"/>
                    <a:pt x="175422" y="581741"/>
                    <a:pt x="163991" y="581741"/>
                  </a:cubicBezTo>
                  <a:cubicBezTo>
                    <a:pt x="159106" y="581741"/>
                    <a:pt x="154128" y="580544"/>
                    <a:pt x="149427" y="578151"/>
                  </a:cubicBezTo>
                  <a:cubicBezTo>
                    <a:pt x="133940" y="570143"/>
                    <a:pt x="127948" y="551089"/>
                    <a:pt x="135968" y="535625"/>
                  </a:cubicBezTo>
                  <a:lnTo>
                    <a:pt x="203261" y="406482"/>
                  </a:lnTo>
                  <a:lnTo>
                    <a:pt x="81673" y="406482"/>
                  </a:lnTo>
                  <a:cubicBezTo>
                    <a:pt x="36688" y="406482"/>
                    <a:pt x="0" y="369939"/>
                    <a:pt x="0" y="324928"/>
                  </a:cubicBezTo>
                  <a:lnTo>
                    <a:pt x="0" y="81554"/>
                  </a:lnTo>
                  <a:cubicBezTo>
                    <a:pt x="0" y="36635"/>
                    <a:pt x="36688" y="0"/>
                    <a:pt x="8167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accent3"/>
                </a:solidFill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C68DBD04-BAB8-4E87-A7F1-29239ED9C231}"/>
                </a:ext>
              </a:extLst>
            </p:cNvPr>
            <p:cNvGrpSpPr/>
            <p:nvPr/>
          </p:nvGrpSpPr>
          <p:grpSpPr>
            <a:xfrm>
              <a:off x="7770227" y="3419311"/>
              <a:ext cx="2558963" cy="1730002"/>
              <a:chOff x="8763682" y="1543605"/>
              <a:chExt cx="2558963" cy="1730002"/>
            </a:xfrm>
          </p:grpSpPr>
          <p:sp>
            <p:nvSpPr>
              <p:cNvPr id="71" name="íŝḷiḋe">
                <a:extLst>
                  <a:ext uri="{FF2B5EF4-FFF2-40B4-BE49-F238E27FC236}">
                    <a16:creationId xmlns="" xmlns:a16="http://schemas.microsoft.com/office/drawing/2014/main" id="{77C187B6-EC22-418C-B0E4-9221311FCD89}"/>
                  </a:ext>
                </a:extLst>
              </p:cNvPr>
              <p:cNvSpPr txBox="1"/>
              <p:nvPr/>
            </p:nvSpPr>
            <p:spPr>
              <a:xfrm>
                <a:off x="9283350" y="1543605"/>
                <a:ext cx="172606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F7BE0C22-95DF-4625-86B4-6129E347B258}"/>
                  </a:ext>
                </a:extLst>
              </p:cNvPr>
              <p:cNvGrpSpPr/>
              <p:nvPr/>
            </p:nvGrpSpPr>
            <p:grpSpPr>
              <a:xfrm>
                <a:off x="8763682" y="2118297"/>
                <a:ext cx="2558963" cy="1155310"/>
                <a:chOff x="8763682" y="2061268"/>
                <a:chExt cx="2558963" cy="1155310"/>
              </a:xfrm>
            </p:grpSpPr>
            <p:sp>
              <p:nvSpPr>
                <p:cNvPr id="73" name="ïṡ1ïdê">
                  <a:extLst>
                    <a:ext uri="{FF2B5EF4-FFF2-40B4-BE49-F238E27FC236}">
                      <a16:creationId xmlns="" xmlns:a16="http://schemas.microsoft.com/office/drawing/2014/main" id="{79F87814-BA26-4D8B-AD01-A0529D8B585B}"/>
                    </a:ext>
                  </a:extLst>
                </p:cNvPr>
                <p:cNvSpPr txBox="1"/>
                <p:nvPr/>
              </p:nvSpPr>
              <p:spPr>
                <a:xfrm>
                  <a:off x="8763682" y="2134019"/>
                  <a:ext cx="2558963" cy="1082559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21917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endParaRPr lang="zh-CN" altLang="en-US" sz="1600" dirty="0"/>
                </a:p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endParaRPr lang="zh-CN" altLang="en-US" sz="16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cxnSp>
              <p:nvCxnSpPr>
                <p:cNvPr id="74" name="直接连接符 73">
                  <a:extLst>
                    <a:ext uri="{FF2B5EF4-FFF2-40B4-BE49-F238E27FC236}">
                      <a16:creationId xmlns="" xmlns:a16="http://schemas.microsoft.com/office/drawing/2014/main" id="{F3C433B3-F722-4242-B467-E6EF3C3FF2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44455" y="2061268"/>
                  <a:ext cx="1867385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B8B6773-1EA0-4D94-892C-2BBDA9AFA1B9}"/>
              </a:ext>
            </a:extLst>
          </p:cNvPr>
          <p:cNvGrpSpPr/>
          <p:nvPr/>
        </p:nvGrpSpPr>
        <p:grpSpPr>
          <a:xfrm>
            <a:off x="1953235" y="3885956"/>
            <a:ext cx="2609154" cy="1726135"/>
            <a:chOff x="2012557" y="3419333"/>
            <a:chExt cx="2609154" cy="1726135"/>
          </a:xfrm>
        </p:grpSpPr>
        <p:sp>
          <p:nvSpPr>
            <p:cNvPr id="12" name="íSļíḑè">
              <a:extLst>
                <a:ext uri="{FF2B5EF4-FFF2-40B4-BE49-F238E27FC236}">
                  <a16:creationId xmlns="" xmlns:a16="http://schemas.microsoft.com/office/drawing/2014/main" id="{57A600B0-BCA1-4F84-BAC7-6A07D5CF12D4}"/>
                </a:ext>
              </a:extLst>
            </p:cNvPr>
            <p:cNvSpPr>
              <a:spLocks/>
            </p:cNvSpPr>
            <p:nvPr/>
          </p:nvSpPr>
          <p:spPr>
            <a:xfrm>
              <a:off x="2648414" y="3462633"/>
              <a:ext cx="348940" cy="352376"/>
            </a:xfrm>
            <a:custGeom>
              <a:avLst/>
              <a:gdLst>
                <a:gd name="connsiteX0" fmla="*/ 285241 w 606933"/>
                <a:gd name="connsiteY0" fmla="*/ 444068 h 606016"/>
                <a:gd name="connsiteX1" fmla="*/ 303420 w 606933"/>
                <a:gd name="connsiteY1" fmla="*/ 445197 h 606016"/>
                <a:gd name="connsiteX2" fmla="*/ 321693 w 606933"/>
                <a:gd name="connsiteY2" fmla="*/ 444068 h 606016"/>
                <a:gd name="connsiteX3" fmla="*/ 321693 w 606933"/>
                <a:gd name="connsiteY3" fmla="*/ 466921 h 606016"/>
                <a:gd name="connsiteX4" fmla="*/ 321693 w 606933"/>
                <a:gd name="connsiteY4" fmla="*/ 503693 h 606016"/>
                <a:gd name="connsiteX5" fmla="*/ 356356 w 606933"/>
                <a:gd name="connsiteY5" fmla="*/ 553162 h 606016"/>
                <a:gd name="connsiteX6" fmla="*/ 303420 w 606933"/>
                <a:gd name="connsiteY6" fmla="*/ 606016 h 606016"/>
                <a:gd name="connsiteX7" fmla="*/ 250578 w 606933"/>
                <a:gd name="connsiteY7" fmla="*/ 553162 h 606016"/>
                <a:gd name="connsiteX8" fmla="*/ 285241 w 606933"/>
                <a:gd name="connsiteY8" fmla="*/ 503693 h 606016"/>
                <a:gd name="connsiteX9" fmla="*/ 285241 w 606933"/>
                <a:gd name="connsiteY9" fmla="*/ 466921 h 606016"/>
                <a:gd name="connsiteX10" fmla="*/ 416083 w 606933"/>
                <a:gd name="connsiteY10" fmla="*/ 389803 h 606016"/>
                <a:gd name="connsiteX11" fmla="*/ 458471 w 606933"/>
                <a:gd name="connsiteY11" fmla="*/ 432034 h 606016"/>
                <a:gd name="connsiteX12" fmla="*/ 480701 w 606933"/>
                <a:gd name="connsiteY12" fmla="*/ 427143 h 606016"/>
                <a:gd name="connsiteX13" fmla="*/ 533545 w 606933"/>
                <a:gd name="connsiteY13" fmla="*/ 480003 h 606016"/>
                <a:gd name="connsiteX14" fmla="*/ 480701 w 606933"/>
                <a:gd name="connsiteY14" fmla="*/ 532769 h 606016"/>
                <a:gd name="connsiteX15" fmla="*/ 427764 w 606933"/>
                <a:gd name="connsiteY15" fmla="*/ 480003 h 606016"/>
                <a:gd name="connsiteX16" fmla="*/ 432662 w 606933"/>
                <a:gd name="connsiteY16" fmla="*/ 457806 h 606016"/>
                <a:gd name="connsiteX17" fmla="*/ 390368 w 606933"/>
                <a:gd name="connsiteY17" fmla="*/ 415480 h 606016"/>
                <a:gd name="connsiteX18" fmla="*/ 416083 w 606933"/>
                <a:gd name="connsiteY18" fmla="*/ 389803 h 606016"/>
                <a:gd name="connsiteX19" fmla="*/ 190658 w 606933"/>
                <a:gd name="connsiteY19" fmla="*/ 389803 h 606016"/>
                <a:gd name="connsiteX20" fmla="*/ 216283 w 606933"/>
                <a:gd name="connsiteY20" fmla="*/ 415480 h 606016"/>
                <a:gd name="connsiteX21" fmla="*/ 174076 w 606933"/>
                <a:gd name="connsiteY21" fmla="*/ 457806 h 606016"/>
                <a:gd name="connsiteX22" fmla="*/ 178975 w 606933"/>
                <a:gd name="connsiteY22" fmla="*/ 480003 h 606016"/>
                <a:gd name="connsiteX23" fmla="*/ 126123 w 606933"/>
                <a:gd name="connsiteY23" fmla="*/ 532769 h 606016"/>
                <a:gd name="connsiteX24" fmla="*/ 73176 w 606933"/>
                <a:gd name="connsiteY24" fmla="*/ 480003 h 606016"/>
                <a:gd name="connsiteX25" fmla="*/ 126123 w 606933"/>
                <a:gd name="connsiteY25" fmla="*/ 427143 h 606016"/>
                <a:gd name="connsiteX26" fmla="*/ 148357 w 606933"/>
                <a:gd name="connsiteY26" fmla="*/ 432034 h 606016"/>
                <a:gd name="connsiteX27" fmla="*/ 52836 w 606933"/>
                <a:gd name="connsiteY27" fmla="*/ 253330 h 606016"/>
                <a:gd name="connsiteX28" fmla="*/ 102470 w 606933"/>
                <a:gd name="connsiteY28" fmla="*/ 287852 h 606016"/>
                <a:gd name="connsiteX29" fmla="*/ 161711 w 606933"/>
                <a:gd name="connsiteY29" fmla="*/ 287852 h 606016"/>
                <a:gd name="connsiteX30" fmla="*/ 160958 w 606933"/>
                <a:gd name="connsiteY30" fmla="*/ 302997 h 606016"/>
                <a:gd name="connsiteX31" fmla="*/ 162653 w 606933"/>
                <a:gd name="connsiteY31" fmla="*/ 324350 h 606016"/>
                <a:gd name="connsiteX32" fmla="*/ 102470 w 606933"/>
                <a:gd name="connsiteY32" fmla="*/ 324350 h 606016"/>
                <a:gd name="connsiteX33" fmla="*/ 52836 w 606933"/>
                <a:gd name="connsiteY33" fmla="*/ 358966 h 606016"/>
                <a:gd name="connsiteX34" fmla="*/ 0 w 606933"/>
                <a:gd name="connsiteY34" fmla="*/ 306195 h 606016"/>
                <a:gd name="connsiteX35" fmla="*/ 52836 w 606933"/>
                <a:gd name="connsiteY35" fmla="*/ 253330 h 606016"/>
                <a:gd name="connsiteX36" fmla="*/ 553987 w 606933"/>
                <a:gd name="connsiteY36" fmla="*/ 250225 h 606016"/>
                <a:gd name="connsiteX37" fmla="*/ 606933 w 606933"/>
                <a:gd name="connsiteY37" fmla="*/ 302996 h 606016"/>
                <a:gd name="connsiteX38" fmla="*/ 553987 w 606933"/>
                <a:gd name="connsiteY38" fmla="*/ 355861 h 606016"/>
                <a:gd name="connsiteX39" fmla="*/ 505658 w 606933"/>
                <a:gd name="connsiteY39" fmla="*/ 324349 h 606016"/>
                <a:gd name="connsiteX40" fmla="*/ 444139 w 606933"/>
                <a:gd name="connsiteY40" fmla="*/ 324349 h 606016"/>
                <a:gd name="connsiteX41" fmla="*/ 445741 w 606933"/>
                <a:gd name="connsiteY41" fmla="*/ 302996 h 606016"/>
                <a:gd name="connsiteX42" fmla="*/ 444987 w 606933"/>
                <a:gd name="connsiteY42" fmla="*/ 287851 h 606016"/>
                <a:gd name="connsiteX43" fmla="*/ 503397 w 606933"/>
                <a:gd name="connsiteY43" fmla="*/ 287851 h 606016"/>
                <a:gd name="connsiteX44" fmla="*/ 553987 w 606933"/>
                <a:gd name="connsiteY44" fmla="*/ 250225 h 606016"/>
                <a:gd name="connsiteX45" fmla="*/ 303361 w 606933"/>
                <a:gd name="connsiteY45" fmla="*/ 231794 h 606016"/>
                <a:gd name="connsiteX46" fmla="*/ 232049 w 606933"/>
                <a:gd name="connsiteY46" fmla="*/ 302996 h 606016"/>
                <a:gd name="connsiteX47" fmla="*/ 249099 w 606933"/>
                <a:gd name="connsiteY47" fmla="*/ 320115 h 606016"/>
                <a:gd name="connsiteX48" fmla="*/ 266150 w 606933"/>
                <a:gd name="connsiteY48" fmla="*/ 302996 h 606016"/>
                <a:gd name="connsiteX49" fmla="*/ 303455 w 606933"/>
                <a:gd name="connsiteY49" fmla="*/ 265749 h 606016"/>
                <a:gd name="connsiteX50" fmla="*/ 320412 w 606933"/>
                <a:gd name="connsiteY50" fmla="*/ 248819 h 606016"/>
                <a:gd name="connsiteX51" fmla="*/ 303361 w 606933"/>
                <a:gd name="connsiteY51" fmla="*/ 231794 h 606016"/>
                <a:gd name="connsiteX52" fmla="*/ 303455 w 606933"/>
                <a:gd name="connsiteY52" fmla="*/ 188904 h 606016"/>
                <a:gd name="connsiteX53" fmla="*/ 417818 w 606933"/>
                <a:gd name="connsiteY53" fmla="*/ 302996 h 606016"/>
                <a:gd name="connsiteX54" fmla="*/ 303455 w 606933"/>
                <a:gd name="connsiteY54" fmla="*/ 417183 h 606016"/>
                <a:gd name="connsiteX55" fmla="*/ 189186 w 606933"/>
                <a:gd name="connsiteY55" fmla="*/ 302996 h 606016"/>
                <a:gd name="connsiteX56" fmla="*/ 303455 w 606933"/>
                <a:gd name="connsiteY56" fmla="*/ 188904 h 606016"/>
                <a:gd name="connsiteX57" fmla="*/ 480677 w 606933"/>
                <a:gd name="connsiteY57" fmla="*/ 73506 h 606016"/>
                <a:gd name="connsiteX58" fmla="*/ 518018 w 606933"/>
                <a:gd name="connsiteY58" fmla="*/ 88889 h 606016"/>
                <a:gd name="connsiteX59" fmla="*/ 518018 w 606933"/>
                <a:gd name="connsiteY59" fmla="*/ 163406 h 606016"/>
                <a:gd name="connsiteX60" fmla="*/ 458574 w 606933"/>
                <a:gd name="connsiteY60" fmla="*/ 173944 h 606016"/>
                <a:gd name="connsiteX61" fmla="*/ 416275 w 606933"/>
                <a:gd name="connsiteY61" fmla="*/ 216283 h 606016"/>
                <a:gd name="connsiteX62" fmla="*/ 390368 w 606933"/>
                <a:gd name="connsiteY62" fmla="*/ 190503 h 606016"/>
                <a:gd name="connsiteX63" fmla="*/ 405818 w 606933"/>
                <a:gd name="connsiteY63" fmla="*/ 175073 h 606016"/>
                <a:gd name="connsiteX64" fmla="*/ 432855 w 606933"/>
                <a:gd name="connsiteY64" fmla="*/ 148258 h 606016"/>
                <a:gd name="connsiteX65" fmla="*/ 443406 w 606933"/>
                <a:gd name="connsiteY65" fmla="*/ 88889 h 606016"/>
                <a:gd name="connsiteX66" fmla="*/ 480677 w 606933"/>
                <a:gd name="connsiteY66" fmla="*/ 73506 h 606016"/>
                <a:gd name="connsiteX67" fmla="*/ 126232 w 606933"/>
                <a:gd name="connsiteY67" fmla="*/ 73247 h 606016"/>
                <a:gd name="connsiteX68" fmla="*/ 179075 w 606933"/>
                <a:gd name="connsiteY68" fmla="*/ 126039 h 606016"/>
                <a:gd name="connsiteX69" fmla="*/ 174177 w 606933"/>
                <a:gd name="connsiteY69" fmla="*/ 148247 h 606016"/>
                <a:gd name="connsiteX70" fmla="*/ 216565 w 606933"/>
                <a:gd name="connsiteY70" fmla="*/ 190499 h 606016"/>
                <a:gd name="connsiteX71" fmla="*/ 190755 w 606933"/>
                <a:gd name="connsiteY71" fmla="*/ 216283 h 606016"/>
                <a:gd name="connsiteX72" fmla="*/ 148462 w 606933"/>
                <a:gd name="connsiteY72" fmla="*/ 173937 h 606016"/>
                <a:gd name="connsiteX73" fmla="*/ 126232 w 606933"/>
                <a:gd name="connsiteY73" fmla="*/ 178830 h 606016"/>
                <a:gd name="connsiteX74" fmla="*/ 73388 w 606933"/>
                <a:gd name="connsiteY74" fmla="*/ 126039 h 606016"/>
                <a:gd name="connsiteX75" fmla="*/ 126232 w 606933"/>
                <a:gd name="connsiteY75" fmla="*/ 73247 h 606016"/>
                <a:gd name="connsiteX76" fmla="*/ 303420 w 606933"/>
                <a:gd name="connsiteY76" fmla="*/ 0 h 606016"/>
                <a:gd name="connsiteX77" fmla="*/ 356356 w 606933"/>
                <a:gd name="connsiteY77" fmla="*/ 52775 h 606016"/>
                <a:gd name="connsiteX78" fmla="*/ 321693 w 606933"/>
                <a:gd name="connsiteY78" fmla="*/ 102352 h 606016"/>
                <a:gd name="connsiteX79" fmla="*/ 321693 w 606933"/>
                <a:gd name="connsiteY79" fmla="*/ 162089 h 606016"/>
                <a:gd name="connsiteX80" fmla="*/ 303420 w 606933"/>
                <a:gd name="connsiteY80" fmla="*/ 160960 h 606016"/>
                <a:gd name="connsiteX81" fmla="*/ 285241 w 606933"/>
                <a:gd name="connsiteY81" fmla="*/ 162089 h 606016"/>
                <a:gd name="connsiteX82" fmla="*/ 285241 w 606933"/>
                <a:gd name="connsiteY82" fmla="*/ 102352 h 606016"/>
                <a:gd name="connsiteX83" fmla="*/ 250578 w 606933"/>
                <a:gd name="connsiteY83" fmla="*/ 52775 h 606016"/>
                <a:gd name="connsiteX84" fmla="*/ 303420 w 606933"/>
                <a:gd name="connsiteY84" fmla="*/ 0 h 60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6933" h="606016">
                  <a:moveTo>
                    <a:pt x="285241" y="444068"/>
                  </a:moveTo>
                  <a:cubicBezTo>
                    <a:pt x="291175" y="444820"/>
                    <a:pt x="297297" y="445197"/>
                    <a:pt x="303420" y="445197"/>
                  </a:cubicBezTo>
                  <a:cubicBezTo>
                    <a:pt x="309637" y="445197"/>
                    <a:pt x="315665" y="444820"/>
                    <a:pt x="321693" y="444068"/>
                  </a:cubicBezTo>
                  <a:lnTo>
                    <a:pt x="321693" y="466921"/>
                  </a:lnTo>
                  <a:lnTo>
                    <a:pt x="321693" y="503693"/>
                  </a:lnTo>
                  <a:cubicBezTo>
                    <a:pt x="341850" y="511029"/>
                    <a:pt x="356356" y="530497"/>
                    <a:pt x="356356" y="553162"/>
                  </a:cubicBezTo>
                  <a:cubicBezTo>
                    <a:pt x="356356" y="582410"/>
                    <a:pt x="332620" y="606016"/>
                    <a:pt x="303420" y="606016"/>
                  </a:cubicBezTo>
                  <a:cubicBezTo>
                    <a:pt x="274220" y="606016"/>
                    <a:pt x="250578" y="582316"/>
                    <a:pt x="250578" y="553162"/>
                  </a:cubicBezTo>
                  <a:cubicBezTo>
                    <a:pt x="250578" y="530497"/>
                    <a:pt x="264989" y="511029"/>
                    <a:pt x="285241" y="503693"/>
                  </a:cubicBezTo>
                  <a:lnTo>
                    <a:pt x="285241" y="466921"/>
                  </a:lnTo>
                  <a:close/>
                  <a:moveTo>
                    <a:pt x="416083" y="389803"/>
                  </a:moveTo>
                  <a:lnTo>
                    <a:pt x="458471" y="432034"/>
                  </a:lnTo>
                  <a:cubicBezTo>
                    <a:pt x="465253" y="428931"/>
                    <a:pt x="472789" y="427143"/>
                    <a:pt x="480701" y="427143"/>
                  </a:cubicBezTo>
                  <a:cubicBezTo>
                    <a:pt x="509808" y="427143"/>
                    <a:pt x="533451" y="450752"/>
                    <a:pt x="533545" y="480003"/>
                  </a:cubicBezTo>
                  <a:cubicBezTo>
                    <a:pt x="533545" y="509161"/>
                    <a:pt x="509808" y="532769"/>
                    <a:pt x="480701" y="532769"/>
                  </a:cubicBezTo>
                  <a:cubicBezTo>
                    <a:pt x="451407" y="532769"/>
                    <a:pt x="427764" y="509067"/>
                    <a:pt x="427764" y="480003"/>
                  </a:cubicBezTo>
                  <a:cubicBezTo>
                    <a:pt x="427764" y="471914"/>
                    <a:pt x="429553" y="464578"/>
                    <a:pt x="432662" y="457806"/>
                  </a:cubicBezTo>
                  <a:lnTo>
                    <a:pt x="390368" y="415480"/>
                  </a:lnTo>
                  <a:cubicBezTo>
                    <a:pt x="400070" y="408144"/>
                    <a:pt x="408736" y="399491"/>
                    <a:pt x="416083" y="389803"/>
                  </a:cubicBezTo>
                  <a:close/>
                  <a:moveTo>
                    <a:pt x="190658" y="389803"/>
                  </a:moveTo>
                  <a:cubicBezTo>
                    <a:pt x="198194" y="399491"/>
                    <a:pt x="206862" y="408144"/>
                    <a:pt x="216283" y="415480"/>
                  </a:cubicBezTo>
                  <a:lnTo>
                    <a:pt x="174076" y="457806"/>
                  </a:lnTo>
                  <a:cubicBezTo>
                    <a:pt x="177185" y="464578"/>
                    <a:pt x="178975" y="472103"/>
                    <a:pt x="178975" y="480003"/>
                  </a:cubicBezTo>
                  <a:cubicBezTo>
                    <a:pt x="178975" y="509161"/>
                    <a:pt x="155234" y="532769"/>
                    <a:pt x="126123" y="532769"/>
                  </a:cubicBezTo>
                  <a:cubicBezTo>
                    <a:pt x="96823" y="532769"/>
                    <a:pt x="73176" y="509161"/>
                    <a:pt x="73176" y="480003"/>
                  </a:cubicBezTo>
                  <a:cubicBezTo>
                    <a:pt x="73176" y="450752"/>
                    <a:pt x="96917" y="427143"/>
                    <a:pt x="126123" y="427143"/>
                  </a:cubicBezTo>
                  <a:cubicBezTo>
                    <a:pt x="134131" y="427143"/>
                    <a:pt x="141573" y="428931"/>
                    <a:pt x="148357" y="432034"/>
                  </a:cubicBezTo>
                  <a:close/>
                  <a:moveTo>
                    <a:pt x="52836" y="253330"/>
                  </a:moveTo>
                  <a:cubicBezTo>
                    <a:pt x="75628" y="253330"/>
                    <a:pt x="95030" y="267628"/>
                    <a:pt x="102470" y="287852"/>
                  </a:cubicBezTo>
                  <a:lnTo>
                    <a:pt x="161711" y="287852"/>
                  </a:lnTo>
                  <a:cubicBezTo>
                    <a:pt x="161240" y="292838"/>
                    <a:pt x="160958" y="297917"/>
                    <a:pt x="160958" y="302997"/>
                  </a:cubicBezTo>
                  <a:cubicBezTo>
                    <a:pt x="160958" y="310334"/>
                    <a:pt x="161617" y="317483"/>
                    <a:pt x="162653" y="324350"/>
                  </a:cubicBezTo>
                  <a:lnTo>
                    <a:pt x="102470" y="324350"/>
                  </a:lnTo>
                  <a:cubicBezTo>
                    <a:pt x="95030" y="344386"/>
                    <a:pt x="75628" y="358872"/>
                    <a:pt x="52836" y="358966"/>
                  </a:cubicBezTo>
                  <a:cubicBezTo>
                    <a:pt x="23640" y="358966"/>
                    <a:pt x="0" y="335355"/>
                    <a:pt x="0" y="306195"/>
                  </a:cubicBezTo>
                  <a:cubicBezTo>
                    <a:pt x="0" y="276941"/>
                    <a:pt x="23734" y="253330"/>
                    <a:pt x="52836" y="253330"/>
                  </a:cubicBezTo>
                  <a:close/>
                  <a:moveTo>
                    <a:pt x="553987" y="250225"/>
                  </a:moveTo>
                  <a:cubicBezTo>
                    <a:pt x="583192" y="250225"/>
                    <a:pt x="606933" y="273930"/>
                    <a:pt x="606933" y="302996"/>
                  </a:cubicBezTo>
                  <a:cubicBezTo>
                    <a:pt x="606933" y="332250"/>
                    <a:pt x="583192" y="355861"/>
                    <a:pt x="553987" y="355861"/>
                  </a:cubicBezTo>
                  <a:cubicBezTo>
                    <a:pt x="532413" y="355861"/>
                    <a:pt x="513854" y="342880"/>
                    <a:pt x="505658" y="324349"/>
                  </a:cubicBezTo>
                  <a:lnTo>
                    <a:pt x="444139" y="324349"/>
                  </a:lnTo>
                  <a:cubicBezTo>
                    <a:pt x="445270" y="317294"/>
                    <a:pt x="445741" y="310333"/>
                    <a:pt x="445741" y="302996"/>
                  </a:cubicBezTo>
                  <a:cubicBezTo>
                    <a:pt x="445741" y="297916"/>
                    <a:pt x="445458" y="292837"/>
                    <a:pt x="444987" y="287851"/>
                  </a:cubicBezTo>
                  <a:lnTo>
                    <a:pt x="503397" y="287851"/>
                  </a:lnTo>
                  <a:cubicBezTo>
                    <a:pt x="509897" y="266028"/>
                    <a:pt x="530152" y="250225"/>
                    <a:pt x="553987" y="250225"/>
                  </a:cubicBezTo>
                  <a:close/>
                  <a:moveTo>
                    <a:pt x="303361" y="231794"/>
                  </a:moveTo>
                  <a:cubicBezTo>
                    <a:pt x="264078" y="231794"/>
                    <a:pt x="232049" y="263774"/>
                    <a:pt x="232049" y="302996"/>
                  </a:cubicBezTo>
                  <a:cubicBezTo>
                    <a:pt x="232049" y="312402"/>
                    <a:pt x="239679" y="320115"/>
                    <a:pt x="249099" y="320115"/>
                  </a:cubicBezTo>
                  <a:cubicBezTo>
                    <a:pt x="258520" y="320115"/>
                    <a:pt x="266150" y="312402"/>
                    <a:pt x="266150" y="302996"/>
                  </a:cubicBezTo>
                  <a:cubicBezTo>
                    <a:pt x="266150" y="282492"/>
                    <a:pt x="282919" y="265749"/>
                    <a:pt x="303455" y="265749"/>
                  </a:cubicBezTo>
                  <a:cubicBezTo>
                    <a:pt x="312875" y="265749"/>
                    <a:pt x="320600" y="258225"/>
                    <a:pt x="320412" y="248819"/>
                  </a:cubicBezTo>
                  <a:cubicBezTo>
                    <a:pt x="320412" y="239413"/>
                    <a:pt x="312781" y="231794"/>
                    <a:pt x="303361" y="231794"/>
                  </a:cubicBezTo>
                  <a:close/>
                  <a:moveTo>
                    <a:pt x="303455" y="188904"/>
                  </a:moveTo>
                  <a:cubicBezTo>
                    <a:pt x="366665" y="188904"/>
                    <a:pt x="417818" y="239978"/>
                    <a:pt x="417818" y="302996"/>
                  </a:cubicBezTo>
                  <a:cubicBezTo>
                    <a:pt x="417818" y="366109"/>
                    <a:pt x="366665" y="417183"/>
                    <a:pt x="303455" y="417183"/>
                  </a:cubicBezTo>
                  <a:cubicBezTo>
                    <a:pt x="240339" y="417183"/>
                    <a:pt x="189186" y="366109"/>
                    <a:pt x="189186" y="302996"/>
                  </a:cubicBezTo>
                  <a:cubicBezTo>
                    <a:pt x="189186" y="239978"/>
                    <a:pt x="240339" y="188904"/>
                    <a:pt x="303455" y="188904"/>
                  </a:cubicBezTo>
                  <a:close/>
                  <a:moveTo>
                    <a:pt x="480677" y="73506"/>
                  </a:moveTo>
                  <a:cubicBezTo>
                    <a:pt x="494184" y="73506"/>
                    <a:pt x="507702" y="78634"/>
                    <a:pt x="518018" y="88889"/>
                  </a:cubicBezTo>
                  <a:cubicBezTo>
                    <a:pt x="538555" y="109494"/>
                    <a:pt x="538555" y="142895"/>
                    <a:pt x="518018" y="163406"/>
                  </a:cubicBezTo>
                  <a:cubicBezTo>
                    <a:pt x="501909" y="179495"/>
                    <a:pt x="478074" y="182976"/>
                    <a:pt x="458574" y="173944"/>
                  </a:cubicBezTo>
                  <a:lnTo>
                    <a:pt x="416275" y="216283"/>
                  </a:lnTo>
                  <a:cubicBezTo>
                    <a:pt x="408738" y="206592"/>
                    <a:pt x="400071" y="197936"/>
                    <a:pt x="390368" y="190503"/>
                  </a:cubicBezTo>
                  <a:lnTo>
                    <a:pt x="405818" y="175073"/>
                  </a:lnTo>
                  <a:lnTo>
                    <a:pt x="432855" y="148258"/>
                  </a:lnTo>
                  <a:cubicBezTo>
                    <a:pt x="423811" y="128782"/>
                    <a:pt x="427297" y="104978"/>
                    <a:pt x="443406" y="88889"/>
                  </a:cubicBezTo>
                  <a:cubicBezTo>
                    <a:pt x="453674" y="78634"/>
                    <a:pt x="467170" y="73506"/>
                    <a:pt x="480677" y="73506"/>
                  </a:cubicBezTo>
                  <a:close/>
                  <a:moveTo>
                    <a:pt x="126232" y="73247"/>
                  </a:moveTo>
                  <a:cubicBezTo>
                    <a:pt x="155526" y="73247"/>
                    <a:pt x="179075" y="96961"/>
                    <a:pt x="179075" y="126039"/>
                  </a:cubicBezTo>
                  <a:cubicBezTo>
                    <a:pt x="179075" y="134037"/>
                    <a:pt x="177380" y="141471"/>
                    <a:pt x="174177" y="148247"/>
                  </a:cubicBezTo>
                  <a:lnTo>
                    <a:pt x="216565" y="190499"/>
                  </a:lnTo>
                  <a:cubicBezTo>
                    <a:pt x="206863" y="197933"/>
                    <a:pt x="198197" y="206590"/>
                    <a:pt x="190755" y="216283"/>
                  </a:cubicBezTo>
                  <a:lnTo>
                    <a:pt x="148462" y="173937"/>
                  </a:lnTo>
                  <a:cubicBezTo>
                    <a:pt x="141680" y="177136"/>
                    <a:pt x="134144" y="178830"/>
                    <a:pt x="126232" y="178830"/>
                  </a:cubicBezTo>
                  <a:cubicBezTo>
                    <a:pt x="97125" y="178830"/>
                    <a:pt x="73482" y="155304"/>
                    <a:pt x="73388" y="126039"/>
                  </a:cubicBezTo>
                  <a:cubicBezTo>
                    <a:pt x="73388" y="96773"/>
                    <a:pt x="97125" y="73247"/>
                    <a:pt x="126232" y="73247"/>
                  </a:cubicBezTo>
                  <a:close/>
                  <a:moveTo>
                    <a:pt x="303420" y="0"/>
                  </a:moveTo>
                  <a:cubicBezTo>
                    <a:pt x="332714" y="0"/>
                    <a:pt x="356356" y="23707"/>
                    <a:pt x="356356" y="52775"/>
                  </a:cubicBezTo>
                  <a:cubicBezTo>
                    <a:pt x="356356" y="75541"/>
                    <a:pt x="341850" y="94920"/>
                    <a:pt x="321693" y="102352"/>
                  </a:cubicBezTo>
                  <a:lnTo>
                    <a:pt x="321693" y="162089"/>
                  </a:lnTo>
                  <a:cubicBezTo>
                    <a:pt x="315759" y="161336"/>
                    <a:pt x="309637" y="160960"/>
                    <a:pt x="303420" y="160960"/>
                  </a:cubicBezTo>
                  <a:cubicBezTo>
                    <a:pt x="297297" y="160960"/>
                    <a:pt x="291269" y="161336"/>
                    <a:pt x="285241" y="162089"/>
                  </a:cubicBezTo>
                  <a:lnTo>
                    <a:pt x="285241" y="102352"/>
                  </a:lnTo>
                  <a:cubicBezTo>
                    <a:pt x="264989" y="94920"/>
                    <a:pt x="250578" y="75541"/>
                    <a:pt x="250578" y="52775"/>
                  </a:cubicBezTo>
                  <a:cubicBezTo>
                    <a:pt x="250578" y="23613"/>
                    <a:pt x="274314" y="0"/>
                    <a:pt x="303420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39324F47-E29A-48DE-9F6D-3A9B95F1EA67}"/>
                </a:ext>
              </a:extLst>
            </p:cNvPr>
            <p:cNvGrpSpPr/>
            <p:nvPr/>
          </p:nvGrpSpPr>
          <p:grpSpPr>
            <a:xfrm>
              <a:off x="2012557" y="3419333"/>
              <a:ext cx="2609154" cy="1726135"/>
              <a:chOff x="8774607" y="1543627"/>
              <a:chExt cx="2609154" cy="1726135"/>
            </a:xfrm>
          </p:grpSpPr>
          <p:sp>
            <p:nvSpPr>
              <p:cNvPr id="76" name="íŝḷiḋe">
                <a:extLst>
                  <a:ext uri="{FF2B5EF4-FFF2-40B4-BE49-F238E27FC236}">
                    <a16:creationId xmlns="" xmlns:a16="http://schemas.microsoft.com/office/drawing/2014/main" id="{61B52DA2-D078-4A3C-A4DE-315D44B2BD48}"/>
                  </a:ext>
                </a:extLst>
              </p:cNvPr>
              <p:cNvSpPr txBox="1"/>
              <p:nvPr/>
            </p:nvSpPr>
            <p:spPr>
              <a:xfrm>
                <a:off x="9283350" y="1543627"/>
                <a:ext cx="172606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="" xmlns:a16="http://schemas.microsoft.com/office/drawing/2014/main" id="{3184E99D-60DB-482F-B628-8DCE0ED01122}"/>
                  </a:ext>
                </a:extLst>
              </p:cNvPr>
              <p:cNvGrpSpPr/>
              <p:nvPr/>
            </p:nvGrpSpPr>
            <p:grpSpPr>
              <a:xfrm>
                <a:off x="8774607" y="2118319"/>
                <a:ext cx="2609154" cy="1151443"/>
                <a:chOff x="8774607" y="2061290"/>
                <a:chExt cx="2609154" cy="1151443"/>
              </a:xfrm>
            </p:grpSpPr>
            <p:sp>
              <p:nvSpPr>
                <p:cNvPr id="78" name="ïṡ1ïdê">
                  <a:extLst>
                    <a:ext uri="{FF2B5EF4-FFF2-40B4-BE49-F238E27FC236}">
                      <a16:creationId xmlns="" xmlns:a16="http://schemas.microsoft.com/office/drawing/2014/main" id="{57C2A003-594E-471D-AC2E-77055A33764D}"/>
                    </a:ext>
                  </a:extLst>
                </p:cNvPr>
                <p:cNvSpPr txBox="1"/>
                <p:nvPr/>
              </p:nvSpPr>
              <p:spPr>
                <a:xfrm>
                  <a:off x="8774607" y="2130152"/>
                  <a:ext cx="2609154" cy="1082581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21917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endParaRPr lang="zh-CN" altLang="en-US" sz="1600" dirty="0"/>
                </a:p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endParaRPr lang="zh-CN" altLang="en-US" sz="16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81657CBA-B02F-4658-8B5C-E725F24190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44455" y="2061290"/>
                  <a:ext cx="1867385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7102E32-26E5-4D0A-991E-C96489397902}"/>
              </a:ext>
            </a:extLst>
          </p:cNvPr>
          <p:cNvGrpSpPr/>
          <p:nvPr/>
        </p:nvGrpSpPr>
        <p:grpSpPr>
          <a:xfrm>
            <a:off x="1890153" y="1564920"/>
            <a:ext cx="2432863" cy="1649466"/>
            <a:chOff x="2012557" y="1839516"/>
            <a:chExt cx="2432863" cy="1649466"/>
          </a:xfrm>
        </p:grpSpPr>
        <p:sp>
          <p:nvSpPr>
            <p:cNvPr id="9" name="išḷiďe">
              <a:extLst>
                <a:ext uri="{FF2B5EF4-FFF2-40B4-BE49-F238E27FC236}">
                  <a16:creationId xmlns="" xmlns:a16="http://schemas.microsoft.com/office/drawing/2014/main" id="{BB8EA679-D2AD-4CFC-9BE0-4A7FE702FCD0}"/>
                </a:ext>
              </a:extLst>
            </p:cNvPr>
            <p:cNvSpPr>
              <a:spLocks/>
            </p:cNvSpPr>
            <p:nvPr/>
          </p:nvSpPr>
          <p:spPr>
            <a:xfrm>
              <a:off x="2648414" y="1888135"/>
              <a:ext cx="348940" cy="352376"/>
            </a:xfrm>
            <a:custGeom>
              <a:avLst/>
              <a:gdLst>
                <a:gd name="connsiteX0" fmla="*/ 332623 w 583294"/>
                <a:gd name="connsiteY0" fmla="*/ 296967 h 605593"/>
                <a:gd name="connsiteX1" fmla="*/ 316983 w 583294"/>
                <a:gd name="connsiteY1" fmla="*/ 302537 h 605593"/>
                <a:gd name="connsiteX2" fmla="*/ 311624 w 583294"/>
                <a:gd name="connsiteY2" fmla="*/ 308872 h 605593"/>
                <a:gd name="connsiteX3" fmla="*/ 311624 w 583294"/>
                <a:gd name="connsiteY3" fmla="*/ 325036 h 605593"/>
                <a:gd name="connsiteX4" fmla="*/ 309108 w 583294"/>
                <a:gd name="connsiteY4" fmla="*/ 326784 h 605593"/>
                <a:gd name="connsiteX5" fmla="*/ 307467 w 583294"/>
                <a:gd name="connsiteY5" fmla="*/ 331698 h 605593"/>
                <a:gd name="connsiteX6" fmla="*/ 311077 w 583294"/>
                <a:gd name="connsiteY6" fmla="*/ 366102 h 605593"/>
                <a:gd name="connsiteX7" fmla="*/ 315780 w 583294"/>
                <a:gd name="connsiteY7" fmla="*/ 371673 h 605593"/>
                <a:gd name="connsiteX8" fmla="*/ 317530 w 583294"/>
                <a:gd name="connsiteY8" fmla="*/ 371891 h 605593"/>
                <a:gd name="connsiteX9" fmla="*/ 322670 w 583294"/>
                <a:gd name="connsiteY9" fmla="*/ 369379 h 605593"/>
                <a:gd name="connsiteX10" fmla="*/ 340826 w 583294"/>
                <a:gd name="connsiteY10" fmla="*/ 345242 h 605593"/>
                <a:gd name="connsiteX11" fmla="*/ 342139 w 583294"/>
                <a:gd name="connsiteY11" fmla="*/ 341310 h 605593"/>
                <a:gd name="connsiteX12" fmla="*/ 342139 w 583294"/>
                <a:gd name="connsiteY12" fmla="*/ 302646 h 605593"/>
                <a:gd name="connsiteX13" fmla="*/ 339076 w 583294"/>
                <a:gd name="connsiteY13" fmla="*/ 297076 h 605593"/>
                <a:gd name="connsiteX14" fmla="*/ 332623 w 583294"/>
                <a:gd name="connsiteY14" fmla="*/ 296967 h 605593"/>
                <a:gd name="connsiteX15" fmla="*/ 250702 w 583294"/>
                <a:gd name="connsiteY15" fmla="*/ 296967 h 605593"/>
                <a:gd name="connsiteX16" fmla="*/ 244249 w 583294"/>
                <a:gd name="connsiteY16" fmla="*/ 297076 h 605593"/>
                <a:gd name="connsiteX17" fmla="*/ 241187 w 583294"/>
                <a:gd name="connsiteY17" fmla="*/ 302646 h 605593"/>
                <a:gd name="connsiteX18" fmla="*/ 241077 w 583294"/>
                <a:gd name="connsiteY18" fmla="*/ 341310 h 605593"/>
                <a:gd name="connsiteX19" fmla="*/ 242390 w 583294"/>
                <a:gd name="connsiteY19" fmla="*/ 345242 h 605593"/>
                <a:gd name="connsiteX20" fmla="*/ 260655 w 583294"/>
                <a:gd name="connsiteY20" fmla="*/ 369379 h 605593"/>
                <a:gd name="connsiteX21" fmla="*/ 265796 w 583294"/>
                <a:gd name="connsiteY21" fmla="*/ 371891 h 605593"/>
                <a:gd name="connsiteX22" fmla="*/ 267546 w 583294"/>
                <a:gd name="connsiteY22" fmla="*/ 371673 h 605593"/>
                <a:gd name="connsiteX23" fmla="*/ 272249 w 583294"/>
                <a:gd name="connsiteY23" fmla="*/ 366102 h 605593"/>
                <a:gd name="connsiteX24" fmla="*/ 275858 w 583294"/>
                <a:gd name="connsiteY24" fmla="*/ 331698 h 605593"/>
                <a:gd name="connsiteX25" fmla="*/ 274218 w 583294"/>
                <a:gd name="connsiteY25" fmla="*/ 326674 h 605593"/>
                <a:gd name="connsiteX26" fmla="*/ 271702 w 583294"/>
                <a:gd name="connsiteY26" fmla="*/ 325036 h 605593"/>
                <a:gd name="connsiteX27" fmla="*/ 271702 w 583294"/>
                <a:gd name="connsiteY27" fmla="*/ 308872 h 605593"/>
                <a:gd name="connsiteX28" fmla="*/ 266343 w 583294"/>
                <a:gd name="connsiteY28" fmla="*/ 302537 h 605593"/>
                <a:gd name="connsiteX29" fmla="*/ 250702 w 583294"/>
                <a:gd name="connsiteY29" fmla="*/ 296967 h 605593"/>
                <a:gd name="connsiteX30" fmla="*/ 30625 w 583294"/>
                <a:gd name="connsiteY30" fmla="*/ 270619 h 605593"/>
                <a:gd name="connsiteX31" fmla="*/ 94718 w 583294"/>
                <a:gd name="connsiteY31" fmla="*/ 270619 h 605593"/>
                <a:gd name="connsiteX32" fmla="*/ 125343 w 583294"/>
                <a:gd name="connsiteY32" fmla="*/ 301200 h 605593"/>
                <a:gd name="connsiteX33" fmla="*/ 293999 w 583294"/>
                <a:gd name="connsiteY33" fmla="*/ 469616 h 605593"/>
                <a:gd name="connsiteX34" fmla="*/ 462654 w 583294"/>
                <a:gd name="connsiteY34" fmla="*/ 301200 h 605593"/>
                <a:gd name="connsiteX35" fmla="*/ 493279 w 583294"/>
                <a:gd name="connsiteY35" fmla="*/ 270619 h 605593"/>
                <a:gd name="connsiteX36" fmla="*/ 552669 w 583294"/>
                <a:gd name="connsiteY36" fmla="*/ 270619 h 605593"/>
                <a:gd name="connsiteX37" fmla="*/ 583294 w 583294"/>
                <a:gd name="connsiteY37" fmla="*/ 301200 h 605593"/>
                <a:gd name="connsiteX38" fmla="*/ 552669 w 583294"/>
                <a:gd name="connsiteY38" fmla="*/ 331782 h 605593"/>
                <a:gd name="connsiteX39" fmla="*/ 521935 w 583294"/>
                <a:gd name="connsiteY39" fmla="*/ 331782 h 605593"/>
                <a:gd name="connsiteX40" fmla="*/ 478513 w 583294"/>
                <a:gd name="connsiteY40" fmla="*/ 438052 h 605593"/>
                <a:gd name="connsiteX41" fmla="*/ 504982 w 583294"/>
                <a:gd name="connsiteY41" fmla="*/ 464592 h 605593"/>
                <a:gd name="connsiteX42" fmla="*/ 504982 w 583294"/>
                <a:gd name="connsiteY42" fmla="*/ 507842 h 605593"/>
                <a:gd name="connsiteX43" fmla="*/ 483326 w 583294"/>
                <a:gd name="connsiteY43" fmla="*/ 516798 h 605593"/>
                <a:gd name="connsiteX44" fmla="*/ 461670 w 583294"/>
                <a:gd name="connsiteY44" fmla="*/ 507842 h 605593"/>
                <a:gd name="connsiteX45" fmla="*/ 435638 w 583294"/>
                <a:gd name="connsiteY45" fmla="*/ 481957 h 605593"/>
                <a:gd name="connsiteX46" fmla="*/ 322327 w 583294"/>
                <a:gd name="connsiteY46" fmla="*/ 529140 h 605593"/>
                <a:gd name="connsiteX47" fmla="*/ 322327 w 583294"/>
                <a:gd name="connsiteY47" fmla="*/ 575012 h 605593"/>
                <a:gd name="connsiteX48" fmla="*/ 291592 w 583294"/>
                <a:gd name="connsiteY48" fmla="*/ 605593 h 605593"/>
                <a:gd name="connsiteX49" fmla="*/ 260967 w 583294"/>
                <a:gd name="connsiteY49" fmla="*/ 575012 h 605593"/>
                <a:gd name="connsiteX50" fmla="*/ 260967 w 583294"/>
                <a:gd name="connsiteY50" fmla="*/ 528485 h 605593"/>
                <a:gd name="connsiteX51" fmla="*/ 149624 w 583294"/>
                <a:gd name="connsiteY51" fmla="*/ 479882 h 605593"/>
                <a:gd name="connsiteX52" fmla="*/ 121624 w 583294"/>
                <a:gd name="connsiteY52" fmla="*/ 507842 h 605593"/>
                <a:gd name="connsiteX53" fmla="*/ 99968 w 583294"/>
                <a:gd name="connsiteY53" fmla="*/ 516798 h 605593"/>
                <a:gd name="connsiteX54" fmla="*/ 78312 w 583294"/>
                <a:gd name="connsiteY54" fmla="*/ 507842 h 605593"/>
                <a:gd name="connsiteX55" fmla="*/ 78312 w 583294"/>
                <a:gd name="connsiteY55" fmla="*/ 464592 h 605593"/>
                <a:gd name="connsiteX56" fmla="*/ 107515 w 583294"/>
                <a:gd name="connsiteY56" fmla="*/ 435430 h 605593"/>
                <a:gd name="connsiteX57" fmla="*/ 66062 w 583294"/>
                <a:gd name="connsiteY57" fmla="*/ 331782 h 605593"/>
                <a:gd name="connsiteX58" fmla="*/ 30625 w 583294"/>
                <a:gd name="connsiteY58" fmla="*/ 331782 h 605593"/>
                <a:gd name="connsiteX59" fmla="*/ 0 w 583294"/>
                <a:gd name="connsiteY59" fmla="*/ 301200 h 605593"/>
                <a:gd name="connsiteX60" fmla="*/ 30625 w 583294"/>
                <a:gd name="connsiteY60" fmla="*/ 270619 h 605593"/>
                <a:gd name="connsiteX61" fmla="*/ 260655 w 583294"/>
                <a:gd name="connsiteY61" fmla="*/ 122871 h 605593"/>
                <a:gd name="connsiteX62" fmla="*/ 215703 w 583294"/>
                <a:gd name="connsiteY62" fmla="*/ 134776 h 605593"/>
                <a:gd name="connsiteX63" fmla="*/ 212093 w 583294"/>
                <a:gd name="connsiteY63" fmla="*/ 140565 h 605593"/>
                <a:gd name="connsiteX64" fmla="*/ 212093 w 583294"/>
                <a:gd name="connsiteY64" fmla="*/ 152142 h 605593"/>
                <a:gd name="connsiteX65" fmla="*/ 209468 w 583294"/>
                <a:gd name="connsiteY65" fmla="*/ 152142 h 605593"/>
                <a:gd name="connsiteX66" fmla="*/ 203015 w 583294"/>
                <a:gd name="connsiteY66" fmla="*/ 158586 h 605593"/>
                <a:gd name="connsiteX67" fmla="*/ 203015 w 583294"/>
                <a:gd name="connsiteY67" fmla="*/ 169289 h 605593"/>
                <a:gd name="connsiteX68" fmla="*/ 205969 w 583294"/>
                <a:gd name="connsiteY68" fmla="*/ 174641 h 605593"/>
                <a:gd name="connsiteX69" fmla="*/ 212203 w 583294"/>
                <a:gd name="connsiteY69" fmla="*/ 178791 h 605593"/>
                <a:gd name="connsiteX70" fmla="*/ 212640 w 583294"/>
                <a:gd name="connsiteY70" fmla="*/ 181413 h 605593"/>
                <a:gd name="connsiteX71" fmla="*/ 235828 w 583294"/>
                <a:gd name="connsiteY71" fmla="*/ 235039 h 605593"/>
                <a:gd name="connsiteX72" fmla="*/ 274218 w 583294"/>
                <a:gd name="connsiteY72" fmla="*/ 268242 h 605593"/>
                <a:gd name="connsiteX73" fmla="*/ 309108 w 583294"/>
                <a:gd name="connsiteY73" fmla="*/ 268242 h 605593"/>
                <a:gd name="connsiteX74" fmla="*/ 347498 w 583294"/>
                <a:gd name="connsiteY74" fmla="*/ 235039 h 605593"/>
                <a:gd name="connsiteX75" fmla="*/ 370685 w 583294"/>
                <a:gd name="connsiteY75" fmla="*/ 181413 h 605593"/>
                <a:gd name="connsiteX76" fmla="*/ 371123 w 583294"/>
                <a:gd name="connsiteY76" fmla="*/ 178791 h 605593"/>
                <a:gd name="connsiteX77" fmla="*/ 377357 w 583294"/>
                <a:gd name="connsiteY77" fmla="*/ 174641 h 605593"/>
                <a:gd name="connsiteX78" fmla="*/ 380310 w 583294"/>
                <a:gd name="connsiteY78" fmla="*/ 169289 h 605593"/>
                <a:gd name="connsiteX79" fmla="*/ 380310 w 583294"/>
                <a:gd name="connsiteY79" fmla="*/ 158586 h 605593"/>
                <a:gd name="connsiteX80" fmla="*/ 373857 w 583294"/>
                <a:gd name="connsiteY80" fmla="*/ 152142 h 605593"/>
                <a:gd name="connsiteX81" fmla="*/ 370248 w 583294"/>
                <a:gd name="connsiteY81" fmla="*/ 152142 h 605593"/>
                <a:gd name="connsiteX82" fmla="*/ 368279 w 583294"/>
                <a:gd name="connsiteY82" fmla="*/ 149958 h 605593"/>
                <a:gd name="connsiteX83" fmla="*/ 362045 w 583294"/>
                <a:gd name="connsiteY83" fmla="*/ 149521 h 605593"/>
                <a:gd name="connsiteX84" fmla="*/ 336451 w 583294"/>
                <a:gd name="connsiteY84" fmla="*/ 155309 h 605593"/>
                <a:gd name="connsiteX85" fmla="*/ 296749 w 583294"/>
                <a:gd name="connsiteY85" fmla="*/ 137288 h 605593"/>
                <a:gd name="connsiteX86" fmla="*/ 260655 w 583294"/>
                <a:gd name="connsiteY86" fmla="*/ 122871 h 605593"/>
                <a:gd name="connsiteX87" fmla="*/ 275311 w 583294"/>
                <a:gd name="connsiteY87" fmla="*/ 0 h 605593"/>
                <a:gd name="connsiteX88" fmla="*/ 308014 w 583294"/>
                <a:gd name="connsiteY88" fmla="*/ 0 h 605593"/>
                <a:gd name="connsiteX89" fmla="*/ 409185 w 583294"/>
                <a:gd name="connsiteY89" fmla="*/ 101027 h 605593"/>
                <a:gd name="connsiteX90" fmla="*/ 409185 w 583294"/>
                <a:gd name="connsiteY90" fmla="*/ 132701 h 605593"/>
                <a:gd name="connsiteX91" fmla="*/ 414982 w 583294"/>
                <a:gd name="connsiteY91" fmla="*/ 150722 h 605593"/>
                <a:gd name="connsiteX92" fmla="*/ 414982 w 583294"/>
                <a:gd name="connsiteY92" fmla="*/ 173331 h 605593"/>
                <a:gd name="connsiteX93" fmla="*/ 403826 w 583294"/>
                <a:gd name="connsiteY93" fmla="*/ 197140 h 605593"/>
                <a:gd name="connsiteX94" fmla="*/ 397263 w 583294"/>
                <a:gd name="connsiteY94" fmla="*/ 214288 h 605593"/>
                <a:gd name="connsiteX95" fmla="*/ 375498 w 583294"/>
                <a:gd name="connsiteY95" fmla="*/ 255136 h 605593"/>
                <a:gd name="connsiteX96" fmla="*/ 360732 w 583294"/>
                <a:gd name="connsiteY96" fmla="*/ 273922 h 605593"/>
                <a:gd name="connsiteX97" fmla="*/ 371670 w 583294"/>
                <a:gd name="connsiteY97" fmla="*/ 287574 h 605593"/>
                <a:gd name="connsiteX98" fmla="*/ 432919 w 583294"/>
                <a:gd name="connsiteY98" fmla="*/ 306141 h 605593"/>
                <a:gd name="connsiteX99" fmla="*/ 294014 w 583294"/>
                <a:gd name="connsiteY99" fmla="*/ 433272 h 605593"/>
                <a:gd name="connsiteX100" fmla="*/ 154891 w 583294"/>
                <a:gd name="connsiteY100" fmla="*/ 304721 h 605593"/>
                <a:gd name="connsiteX101" fmla="*/ 211656 w 583294"/>
                <a:gd name="connsiteY101" fmla="*/ 287574 h 605593"/>
                <a:gd name="connsiteX102" fmla="*/ 222593 w 583294"/>
                <a:gd name="connsiteY102" fmla="*/ 273922 h 605593"/>
                <a:gd name="connsiteX103" fmla="*/ 207828 w 583294"/>
                <a:gd name="connsiteY103" fmla="*/ 255136 h 605593"/>
                <a:gd name="connsiteX104" fmla="*/ 186063 w 583294"/>
                <a:gd name="connsiteY104" fmla="*/ 214288 h 605593"/>
                <a:gd name="connsiteX105" fmla="*/ 179500 w 583294"/>
                <a:gd name="connsiteY105" fmla="*/ 197140 h 605593"/>
                <a:gd name="connsiteX106" fmla="*/ 168344 w 583294"/>
                <a:gd name="connsiteY106" fmla="*/ 173331 h 605593"/>
                <a:gd name="connsiteX107" fmla="*/ 168344 w 583294"/>
                <a:gd name="connsiteY107" fmla="*/ 150722 h 605593"/>
                <a:gd name="connsiteX108" fmla="*/ 174141 w 583294"/>
                <a:gd name="connsiteY108" fmla="*/ 132701 h 605593"/>
                <a:gd name="connsiteX109" fmla="*/ 174141 w 583294"/>
                <a:gd name="connsiteY109" fmla="*/ 101027 h 605593"/>
                <a:gd name="connsiteX110" fmla="*/ 275311 w 583294"/>
                <a:gd name="connsiteY110" fmla="*/ 0 h 60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83294" h="605593">
                  <a:moveTo>
                    <a:pt x="332623" y="296967"/>
                  </a:moveTo>
                  <a:cubicBezTo>
                    <a:pt x="327373" y="299697"/>
                    <a:pt x="322123" y="301663"/>
                    <a:pt x="316983" y="302537"/>
                  </a:cubicBezTo>
                  <a:cubicBezTo>
                    <a:pt x="313811" y="303083"/>
                    <a:pt x="311624" y="305814"/>
                    <a:pt x="311624" y="308872"/>
                  </a:cubicBezTo>
                  <a:lnTo>
                    <a:pt x="311624" y="325036"/>
                  </a:lnTo>
                  <a:cubicBezTo>
                    <a:pt x="310639" y="325364"/>
                    <a:pt x="309874" y="326019"/>
                    <a:pt x="309108" y="326784"/>
                  </a:cubicBezTo>
                  <a:cubicBezTo>
                    <a:pt x="307905" y="328094"/>
                    <a:pt x="307358" y="329951"/>
                    <a:pt x="307467" y="331698"/>
                  </a:cubicBezTo>
                  <a:lnTo>
                    <a:pt x="311077" y="366102"/>
                  </a:lnTo>
                  <a:cubicBezTo>
                    <a:pt x="311295" y="368724"/>
                    <a:pt x="313155" y="371017"/>
                    <a:pt x="315780" y="371673"/>
                  </a:cubicBezTo>
                  <a:cubicBezTo>
                    <a:pt x="316327" y="371891"/>
                    <a:pt x="316983" y="371891"/>
                    <a:pt x="317530" y="371891"/>
                  </a:cubicBezTo>
                  <a:cubicBezTo>
                    <a:pt x="319498" y="371891"/>
                    <a:pt x="321467" y="371017"/>
                    <a:pt x="322670" y="369379"/>
                  </a:cubicBezTo>
                  <a:lnTo>
                    <a:pt x="340826" y="345242"/>
                  </a:lnTo>
                  <a:cubicBezTo>
                    <a:pt x="341701" y="344149"/>
                    <a:pt x="342139" y="342730"/>
                    <a:pt x="342139" y="341310"/>
                  </a:cubicBezTo>
                  <a:lnTo>
                    <a:pt x="342139" y="302646"/>
                  </a:lnTo>
                  <a:cubicBezTo>
                    <a:pt x="342139" y="300353"/>
                    <a:pt x="340936" y="298277"/>
                    <a:pt x="339076" y="297076"/>
                  </a:cubicBezTo>
                  <a:cubicBezTo>
                    <a:pt x="337108" y="295984"/>
                    <a:pt x="334701" y="295875"/>
                    <a:pt x="332623" y="296967"/>
                  </a:cubicBezTo>
                  <a:close/>
                  <a:moveTo>
                    <a:pt x="250702" y="296967"/>
                  </a:moveTo>
                  <a:cubicBezTo>
                    <a:pt x="248624" y="295875"/>
                    <a:pt x="246218" y="295984"/>
                    <a:pt x="244249" y="297076"/>
                  </a:cubicBezTo>
                  <a:cubicBezTo>
                    <a:pt x="242281" y="298277"/>
                    <a:pt x="241187" y="300353"/>
                    <a:pt x="241187" y="302646"/>
                  </a:cubicBezTo>
                  <a:lnTo>
                    <a:pt x="241077" y="341310"/>
                  </a:lnTo>
                  <a:cubicBezTo>
                    <a:pt x="241077" y="342730"/>
                    <a:pt x="241624" y="344149"/>
                    <a:pt x="242390" y="345242"/>
                  </a:cubicBezTo>
                  <a:lnTo>
                    <a:pt x="260655" y="369379"/>
                  </a:lnTo>
                  <a:cubicBezTo>
                    <a:pt x="261859" y="371017"/>
                    <a:pt x="263827" y="371891"/>
                    <a:pt x="265796" y="371891"/>
                  </a:cubicBezTo>
                  <a:cubicBezTo>
                    <a:pt x="266343" y="371891"/>
                    <a:pt x="266999" y="371891"/>
                    <a:pt x="267546" y="371673"/>
                  </a:cubicBezTo>
                  <a:cubicBezTo>
                    <a:pt x="270171" y="371017"/>
                    <a:pt x="272030" y="368833"/>
                    <a:pt x="272249" y="366102"/>
                  </a:cubicBezTo>
                  <a:lnTo>
                    <a:pt x="275858" y="331698"/>
                  </a:lnTo>
                  <a:cubicBezTo>
                    <a:pt x="275968" y="329951"/>
                    <a:pt x="275421" y="328094"/>
                    <a:pt x="274218" y="326674"/>
                  </a:cubicBezTo>
                  <a:cubicBezTo>
                    <a:pt x="273452" y="326019"/>
                    <a:pt x="272687" y="325364"/>
                    <a:pt x="271702" y="325036"/>
                  </a:cubicBezTo>
                  <a:lnTo>
                    <a:pt x="271702" y="308872"/>
                  </a:lnTo>
                  <a:cubicBezTo>
                    <a:pt x="271702" y="305814"/>
                    <a:pt x="269515" y="303083"/>
                    <a:pt x="266343" y="302537"/>
                  </a:cubicBezTo>
                  <a:cubicBezTo>
                    <a:pt x="261202" y="301663"/>
                    <a:pt x="255952" y="299697"/>
                    <a:pt x="250702" y="296967"/>
                  </a:cubicBezTo>
                  <a:close/>
                  <a:moveTo>
                    <a:pt x="30625" y="270619"/>
                  </a:moveTo>
                  <a:lnTo>
                    <a:pt x="94718" y="270619"/>
                  </a:lnTo>
                  <a:cubicBezTo>
                    <a:pt x="111562" y="270619"/>
                    <a:pt x="125343" y="284271"/>
                    <a:pt x="125343" y="301200"/>
                  </a:cubicBezTo>
                  <a:cubicBezTo>
                    <a:pt x="125343" y="394036"/>
                    <a:pt x="201030" y="469616"/>
                    <a:pt x="293999" y="469616"/>
                  </a:cubicBezTo>
                  <a:cubicBezTo>
                    <a:pt x="386967" y="469616"/>
                    <a:pt x="462654" y="394036"/>
                    <a:pt x="462654" y="301200"/>
                  </a:cubicBezTo>
                  <a:cubicBezTo>
                    <a:pt x="462654" y="284271"/>
                    <a:pt x="476326" y="270619"/>
                    <a:pt x="493279" y="270619"/>
                  </a:cubicBezTo>
                  <a:lnTo>
                    <a:pt x="552669" y="270619"/>
                  </a:lnTo>
                  <a:cubicBezTo>
                    <a:pt x="569622" y="270619"/>
                    <a:pt x="583294" y="284271"/>
                    <a:pt x="583294" y="301200"/>
                  </a:cubicBezTo>
                  <a:cubicBezTo>
                    <a:pt x="583294" y="318129"/>
                    <a:pt x="569622" y="331782"/>
                    <a:pt x="552669" y="331782"/>
                  </a:cubicBezTo>
                  <a:lnTo>
                    <a:pt x="521935" y="331782"/>
                  </a:lnTo>
                  <a:cubicBezTo>
                    <a:pt x="516576" y="371319"/>
                    <a:pt x="501263" y="407579"/>
                    <a:pt x="478513" y="438052"/>
                  </a:cubicBezTo>
                  <a:lnTo>
                    <a:pt x="504982" y="464592"/>
                  </a:lnTo>
                  <a:cubicBezTo>
                    <a:pt x="516904" y="476497"/>
                    <a:pt x="516904" y="495937"/>
                    <a:pt x="504982" y="507842"/>
                  </a:cubicBezTo>
                  <a:cubicBezTo>
                    <a:pt x="498966" y="513849"/>
                    <a:pt x="491091" y="516798"/>
                    <a:pt x="483326" y="516798"/>
                  </a:cubicBezTo>
                  <a:cubicBezTo>
                    <a:pt x="475451" y="516798"/>
                    <a:pt x="467576" y="513849"/>
                    <a:pt x="461670" y="507842"/>
                  </a:cubicBezTo>
                  <a:lnTo>
                    <a:pt x="435638" y="481957"/>
                  </a:lnTo>
                  <a:cubicBezTo>
                    <a:pt x="403592" y="507078"/>
                    <a:pt x="364764" y="523897"/>
                    <a:pt x="322327" y="529140"/>
                  </a:cubicBezTo>
                  <a:lnTo>
                    <a:pt x="322327" y="575012"/>
                  </a:lnTo>
                  <a:cubicBezTo>
                    <a:pt x="322327" y="591832"/>
                    <a:pt x="308545" y="605593"/>
                    <a:pt x="291592" y="605593"/>
                  </a:cubicBezTo>
                  <a:cubicBezTo>
                    <a:pt x="274749" y="605593"/>
                    <a:pt x="260967" y="591832"/>
                    <a:pt x="260967" y="575012"/>
                  </a:cubicBezTo>
                  <a:lnTo>
                    <a:pt x="260967" y="528485"/>
                  </a:lnTo>
                  <a:cubicBezTo>
                    <a:pt x="219186" y="522478"/>
                    <a:pt x="181015" y="505221"/>
                    <a:pt x="149624" y="479882"/>
                  </a:cubicBezTo>
                  <a:lnTo>
                    <a:pt x="121624" y="507842"/>
                  </a:lnTo>
                  <a:cubicBezTo>
                    <a:pt x="115718" y="513849"/>
                    <a:pt x="107843" y="516798"/>
                    <a:pt x="99968" y="516798"/>
                  </a:cubicBezTo>
                  <a:cubicBezTo>
                    <a:pt x="92093" y="516798"/>
                    <a:pt x="84328" y="513849"/>
                    <a:pt x="78312" y="507842"/>
                  </a:cubicBezTo>
                  <a:cubicBezTo>
                    <a:pt x="66281" y="495937"/>
                    <a:pt x="66281" y="476497"/>
                    <a:pt x="78312" y="464592"/>
                  </a:cubicBezTo>
                  <a:lnTo>
                    <a:pt x="107515" y="435430"/>
                  </a:lnTo>
                  <a:cubicBezTo>
                    <a:pt x="85859" y="405504"/>
                    <a:pt x="71203" y="370117"/>
                    <a:pt x="66062" y="331782"/>
                  </a:cubicBezTo>
                  <a:lnTo>
                    <a:pt x="30625" y="331782"/>
                  </a:lnTo>
                  <a:cubicBezTo>
                    <a:pt x="13672" y="331782"/>
                    <a:pt x="0" y="318129"/>
                    <a:pt x="0" y="301200"/>
                  </a:cubicBezTo>
                  <a:cubicBezTo>
                    <a:pt x="0" y="284271"/>
                    <a:pt x="13672" y="270619"/>
                    <a:pt x="30625" y="270619"/>
                  </a:cubicBezTo>
                  <a:close/>
                  <a:moveTo>
                    <a:pt x="260655" y="122871"/>
                  </a:moveTo>
                  <a:cubicBezTo>
                    <a:pt x="242390" y="122871"/>
                    <a:pt x="224671" y="130298"/>
                    <a:pt x="215703" y="134776"/>
                  </a:cubicBezTo>
                  <a:cubicBezTo>
                    <a:pt x="213515" y="135868"/>
                    <a:pt x="212093" y="138162"/>
                    <a:pt x="212093" y="140565"/>
                  </a:cubicBezTo>
                  <a:lnTo>
                    <a:pt x="212093" y="152142"/>
                  </a:lnTo>
                  <a:lnTo>
                    <a:pt x="209468" y="152142"/>
                  </a:lnTo>
                  <a:cubicBezTo>
                    <a:pt x="205859" y="152142"/>
                    <a:pt x="203015" y="154982"/>
                    <a:pt x="203015" y="158586"/>
                  </a:cubicBezTo>
                  <a:lnTo>
                    <a:pt x="203015" y="169289"/>
                  </a:lnTo>
                  <a:cubicBezTo>
                    <a:pt x="203015" y="171474"/>
                    <a:pt x="204109" y="173440"/>
                    <a:pt x="205969" y="174641"/>
                  </a:cubicBezTo>
                  <a:lnTo>
                    <a:pt x="212203" y="178791"/>
                  </a:lnTo>
                  <a:lnTo>
                    <a:pt x="212640" y="181413"/>
                  </a:lnTo>
                  <a:cubicBezTo>
                    <a:pt x="214609" y="196922"/>
                    <a:pt x="223359" y="216909"/>
                    <a:pt x="235828" y="235039"/>
                  </a:cubicBezTo>
                  <a:cubicBezTo>
                    <a:pt x="251687" y="257975"/>
                    <a:pt x="266562" y="268242"/>
                    <a:pt x="274218" y="268242"/>
                  </a:cubicBezTo>
                  <a:lnTo>
                    <a:pt x="309108" y="268242"/>
                  </a:lnTo>
                  <a:cubicBezTo>
                    <a:pt x="316764" y="268242"/>
                    <a:pt x="331639" y="257975"/>
                    <a:pt x="347498" y="235039"/>
                  </a:cubicBezTo>
                  <a:cubicBezTo>
                    <a:pt x="359967" y="216909"/>
                    <a:pt x="368717" y="196922"/>
                    <a:pt x="370685" y="181413"/>
                  </a:cubicBezTo>
                  <a:lnTo>
                    <a:pt x="371123" y="178791"/>
                  </a:lnTo>
                  <a:lnTo>
                    <a:pt x="377357" y="174641"/>
                  </a:lnTo>
                  <a:cubicBezTo>
                    <a:pt x="379217" y="173440"/>
                    <a:pt x="380310" y="171474"/>
                    <a:pt x="380310" y="169289"/>
                  </a:cubicBezTo>
                  <a:lnTo>
                    <a:pt x="380310" y="158586"/>
                  </a:lnTo>
                  <a:cubicBezTo>
                    <a:pt x="380310" y="154982"/>
                    <a:pt x="377357" y="152142"/>
                    <a:pt x="373857" y="152142"/>
                  </a:cubicBezTo>
                  <a:lnTo>
                    <a:pt x="370248" y="152142"/>
                  </a:lnTo>
                  <a:cubicBezTo>
                    <a:pt x="369810" y="151268"/>
                    <a:pt x="369045" y="150504"/>
                    <a:pt x="368279" y="149958"/>
                  </a:cubicBezTo>
                  <a:cubicBezTo>
                    <a:pt x="366420" y="148756"/>
                    <a:pt x="364014" y="148538"/>
                    <a:pt x="362045" y="149521"/>
                  </a:cubicBezTo>
                  <a:cubicBezTo>
                    <a:pt x="353404" y="153343"/>
                    <a:pt x="344764" y="155309"/>
                    <a:pt x="336451" y="155309"/>
                  </a:cubicBezTo>
                  <a:cubicBezTo>
                    <a:pt x="321686" y="155309"/>
                    <a:pt x="308342" y="149302"/>
                    <a:pt x="296749" y="137288"/>
                  </a:cubicBezTo>
                  <a:cubicBezTo>
                    <a:pt x="287452" y="127786"/>
                    <a:pt x="275311" y="122871"/>
                    <a:pt x="260655" y="122871"/>
                  </a:cubicBezTo>
                  <a:close/>
                  <a:moveTo>
                    <a:pt x="275311" y="0"/>
                  </a:moveTo>
                  <a:lnTo>
                    <a:pt x="308014" y="0"/>
                  </a:lnTo>
                  <a:cubicBezTo>
                    <a:pt x="363795" y="0"/>
                    <a:pt x="409185" y="45326"/>
                    <a:pt x="409185" y="101027"/>
                  </a:cubicBezTo>
                  <a:lnTo>
                    <a:pt x="409185" y="132701"/>
                  </a:lnTo>
                  <a:cubicBezTo>
                    <a:pt x="412904" y="137944"/>
                    <a:pt x="414982" y="144278"/>
                    <a:pt x="414982" y="150722"/>
                  </a:cubicBezTo>
                  <a:lnTo>
                    <a:pt x="414982" y="173331"/>
                  </a:lnTo>
                  <a:cubicBezTo>
                    <a:pt x="414982" y="182505"/>
                    <a:pt x="410826" y="191352"/>
                    <a:pt x="403826" y="197140"/>
                  </a:cubicBezTo>
                  <a:cubicBezTo>
                    <a:pt x="402076" y="202820"/>
                    <a:pt x="399888" y="208608"/>
                    <a:pt x="397263" y="214288"/>
                  </a:cubicBezTo>
                  <a:cubicBezTo>
                    <a:pt x="392013" y="227940"/>
                    <a:pt x="384576" y="242029"/>
                    <a:pt x="375498" y="255136"/>
                  </a:cubicBezTo>
                  <a:cubicBezTo>
                    <a:pt x="371670" y="260706"/>
                    <a:pt x="366639" y="267368"/>
                    <a:pt x="360732" y="273922"/>
                  </a:cubicBezTo>
                  <a:cubicBezTo>
                    <a:pt x="366092" y="277853"/>
                    <a:pt x="370029" y="282331"/>
                    <a:pt x="371670" y="287574"/>
                  </a:cubicBezTo>
                  <a:lnTo>
                    <a:pt x="432919" y="306141"/>
                  </a:lnTo>
                  <a:cubicBezTo>
                    <a:pt x="426685" y="377243"/>
                    <a:pt x="366748" y="433272"/>
                    <a:pt x="294014" y="433272"/>
                  </a:cubicBezTo>
                  <a:cubicBezTo>
                    <a:pt x="220734" y="433272"/>
                    <a:pt x="160469" y="376478"/>
                    <a:pt x="154891" y="304721"/>
                  </a:cubicBezTo>
                  <a:lnTo>
                    <a:pt x="211656" y="287574"/>
                  </a:lnTo>
                  <a:cubicBezTo>
                    <a:pt x="213297" y="282331"/>
                    <a:pt x="217234" y="277853"/>
                    <a:pt x="222593" y="273922"/>
                  </a:cubicBezTo>
                  <a:cubicBezTo>
                    <a:pt x="216687" y="267368"/>
                    <a:pt x="211656" y="260706"/>
                    <a:pt x="207828" y="255136"/>
                  </a:cubicBezTo>
                  <a:cubicBezTo>
                    <a:pt x="198750" y="242029"/>
                    <a:pt x="191312" y="227940"/>
                    <a:pt x="186063" y="214288"/>
                  </a:cubicBezTo>
                  <a:cubicBezTo>
                    <a:pt x="183438" y="208608"/>
                    <a:pt x="181250" y="202820"/>
                    <a:pt x="179500" y="197140"/>
                  </a:cubicBezTo>
                  <a:cubicBezTo>
                    <a:pt x="172500" y="191242"/>
                    <a:pt x="168344" y="182505"/>
                    <a:pt x="168344" y="173331"/>
                  </a:cubicBezTo>
                  <a:lnTo>
                    <a:pt x="168344" y="150722"/>
                  </a:lnTo>
                  <a:cubicBezTo>
                    <a:pt x="168344" y="144278"/>
                    <a:pt x="170422" y="137944"/>
                    <a:pt x="174141" y="132701"/>
                  </a:cubicBezTo>
                  <a:lnTo>
                    <a:pt x="174141" y="101027"/>
                  </a:lnTo>
                  <a:cubicBezTo>
                    <a:pt x="174141" y="45326"/>
                    <a:pt x="219531" y="0"/>
                    <a:pt x="275311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accent3"/>
                </a:solidFill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3F95200E-A573-4A28-92F7-D1A37272FD19}"/>
                </a:ext>
              </a:extLst>
            </p:cNvPr>
            <p:cNvGrpSpPr/>
            <p:nvPr/>
          </p:nvGrpSpPr>
          <p:grpSpPr>
            <a:xfrm>
              <a:off x="2012557" y="1839516"/>
              <a:ext cx="2432863" cy="1649466"/>
              <a:chOff x="8774368" y="1577483"/>
              <a:chExt cx="2432863" cy="1649466"/>
            </a:xfrm>
          </p:grpSpPr>
          <p:sp>
            <p:nvSpPr>
              <p:cNvPr id="83" name="íŝḷiḋe">
                <a:extLst>
                  <a:ext uri="{FF2B5EF4-FFF2-40B4-BE49-F238E27FC236}">
                    <a16:creationId xmlns="" xmlns:a16="http://schemas.microsoft.com/office/drawing/2014/main" id="{E8E161C0-2FCC-44AC-947C-49DE1986113D}"/>
                  </a:ext>
                </a:extLst>
              </p:cNvPr>
              <p:cNvSpPr txBox="1"/>
              <p:nvPr/>
            </p:nvSpPr>
            <p:spPr>
              <a:xfrm>
                <a:off x="9283350" y="1577483"/>
                <a:ext cx="172606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</a:t>
                </a: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="" xmlns:a16="http://schemas.microsoft.com/office/drawing/2014/main" id="{26CE9A88-7EE1-4CC8-8F3B-B8A8AC5163AB}"/>
                  </a:ext>
                </a:extLst>
              </p:cNvPr>
              <p:cNvGrpSpPr/>
              <p:nvPr/>
            </p:nvGrpSpPr>
            <p:grpSpPr>
              <a:xfrm>
                <a:off x="8774368" y="2123298"/>
                <a:ext cx="2432863" cy="1103651"/>
                <a:chOff x="8774368" y="2066269"/>
                <a:chExt cx="2432863" cy="1103651"/>
              </a:xfrm>
            </p:grpSpPr>
            <p:sp>
              <p:nvSpPr>
                <p:cNvPr id="85" name="ïṡ1ïdê">
                  <a:extLst>
                    <a:ext uri="{FF2B5EF4-FFF2-40B4-BE49-F238E27FC236}">
                      <a16:creationId xmlns="" xmlns:a16="http://schemas.microsoft.com/office/drawing/2014/main" id="{81F46235-30EB-4261-9515-298B21F281E0}"/>
                    </a:ext>
                  </a:extLst>
                </p:cNvPr>
                <p:cNvSpPr txBox="1"/>
                <p:nvPr/>
              </p:nvSpPr>
              <p:spPr>
                <a:xfrm>
                  <a:off x="8774368" y="2141871"/>
                  <a:ext cx="2432863" cy="1028049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21917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r>
                    <a:rPr lang="zh-CN" altLang="en-US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请输入一些简易文字描述</a:t>
                  </a:r>
                  <a:r>
                    <a:rPr lang="en-US" altLang="zh-CN" sz="16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,</a:t>
                  </a:r>
                  <a:endParaRPr lang="zh-CN" altLang="en-US" sz="1600" dirty="0"/>
                </a:p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endParaRPr lang="zh-CN" altLang="en-US" sz="16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00D610AD-262E-4C38-ACBE-F7A5E046BF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44455" y="2066269"/>
                  <a:ext cx="1867385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8AF35652-5069-461D-9A68-6772718BF362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4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55B064C2-6029-40EE-8263-F23EF0DC3D6B}"/>
              </a:ext>
            </a:extLst>
          </p:cNvPr>
          <p:cNvSpPr/>
          <p:nvPr/>
        </p:nvSpPr>
        <p:spPr>
          <a:xfrm>
            <a:off x="4644539" y="2213628"/>
            <a:ext cx="2934858" cy="293485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52000"/>
                </a:schemeClr>
              </a:gs>
              <a:gs pos="53000">
                <a:schemeClr val="accent5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AF82F91A-33D1-492D-AAE6-FF1A1C031E0E}"/>
              </a:ext>
            </a:extLst>
          </p:cNvPr>
          <p:cNvSpPr/>
          <p:nvPr/>
        </p:nvSpPr>
        <p:spPr>
          <a:xfrm>
            <a:off x="5126245" y="2695334"/>
            <a:ext cx="1971446" cy="1971446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53000">
                <a:schemeClr val="accent5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45" name="ïṣḻiḋe">
            <a:extLst>
              <a:ext uri="{FF2B5EF4-FFF2-40B4-BE49-F238E27FC236}">
                <a16:creationId xmlns="" xmlns:a16="http://schemas.microsoft.com/office/drawing/2014/main" id="{5E10FF54-D2E0-451A-8EBA-6D556D185839}"/>
              </a:ext>
            </a:extLst>
          </p:cNvPr>
          <p:cNvSpPr/>
          <p:nvPr/>
        </p:nvSpPr>
        <p:spPr>
          <a:xfrm>
            <a:off x="5525535" y="3094624"/>
            <a:ext cx="1172866" cy="11728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íS1ïḑê">
            <a:extLst>
              <a:ext uri="{FF2B5EF4-FFF2-40B4-BE49-F238E27FC236}">
                <a16:creationId xmlns="" xmlns:a16="http://schemas.microsoft.com/office/drawing/2014/main" id="{C8318A79-D276-4047-9214-520AF4115802}"/>
              </a:ext>
            </a:extLst>
          </p:cNvPr>
          <p:cNvSpPr/>
          <p:nvPr/>
        </p:nvSpPr>
        <p:spPr bwMode="auto">
          <a:xfrm>
            <a:off x="4189282" y="3299235"/>
            <a:ext cx="611616" cy="678630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1872"/>
          </a:p>
        </p:txBody>
      </p:sp>
      <p:sp>
        <p:nvSpPr>
          <p:cNvPr id="48" name="îṡḷïḑé">
            <a:extLst>
              <a:ext uri="{FF2B5EF4-FFF2-40B4-BE49-F238E27FC236}">
                <a16:creationId xmlns="" xmlns:a16="http://schemas.microsoft.com/office/drawing/2014/main" id="{1DDFDA5E-1EC0-4974-8E83-3A5B13A271B1}"/>
              </a:ext>
            </a:extLst>
          </p:cNvPr>
          <p:cNvSpPr/>
          <p:nvPr/>
        </p:nvSpPr>
        <p:spPr bwMode="auto">
          <a:xfrm>
            <a:off x="4383298" y="3476587"/>
            <a:ext cx="223585" cy="323925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5" name="íṩḷîḓê">
            <a:extLst>
              <a:ext uri="{FF2B5EF4-FFF2-40B4-BE49-F238E27FC236}">
                <a16:creationId xmlns="" xmlns:a16="http://schemas.microsoft.com/office/drawing/2014/main" id="{CEC6DCE7-0E25-4304-AEF2-C35E823BFB4A}"/>
              </a:ext>
            </a:extLst>
          </p:cNvPr>
          <p:cNvSpPr/>
          <p:nvPr/>
        </p:nvSpPr>
        <p:spPr bwMode="auto">
          <a:xfrm>
            <a:off x="4625646" y="1859896"/>
            <a:ext cx="611616" cy="678630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1872"/>
          </a:p>
        </p:txBody>
      </p:sp>
      <p:sp>
        <p:nvSpPr>
          <p:cNvPr id="47" name="ïŝlîḍê">
            <a:extLst>
              <a:ext uri="{FF2B5EF4-FFF2-40B4-BE49-F238E27FC236}">
                <a16:creationId xmlns="" xmlns:a16="http://schemas.microsoft.com/office/drawing/2014/main" id="{08E4188A-B7B1-4E37-BD4A-443E02E158D0}"/>
              </a:ext>
            </a:extLst>
          </p:cNvPr>
          <p:cNvSpPr/>
          <p:nvPr/>
        </p:nvSpPr>
        <p:spPr bwMode="auto">
          <a:xfrm>
            <a:off x="4769492" y="2099327"/>
            <a:ext cx="323925" cy="199768"/>
          </a:xfrm>
          <a:custGeom>
            <a:avLst/>
            <a:gdLst>
              <a:gd name="connsiteX0" fmla="*/ 93338 w 608536"/>
              <a:gd name="connsiteY0" fmla="*/ 167235 h 375291"/>
              <a:gd name="connsiteX1" fmla="*/ 292893 w 608536"/>
              <a:gd name="connsiteY1" fmla="*/ 244637 h 375291"/>
              <a:gd name="connsiteX2" fmla="*/ 305814 w 608536"/>
              <a:gd name="connsiteY2" fmla="*/ 244637 h 375291"/>
              <a:gd name="connsiteX3" fmla="*/ 503933 w 608536"/>
              <a:gd name="connsiteY3" fmla="*/ 167235 h 375291"/>
              <a:gd name="connsiteX4" fmla="*/ 503933 w 608536"/>
              <a:gd name="connsiteY4" fmla="*/ 244637 h 375291"/>
              <a:gd name="connsiteX5" fmla="*/ 298636 w 608536"/>
              <a:gd name="connsiteY5" fmla="*/ 356439 h 375291"/>
              <a:gd name="connsiteX6" fmla="*/ 93338 w 608536"/>
              <a:gd name="connsiteY6" fmla="*/ 244637 h 375291"/>
              <a:gd name="connsiteX7" fmla="*/ 93338 w 608536"/>
              <a:gd name="connsiteY7" fmla="*/ 167235 h 375291"/>
              <a:gd name="connsiteX8" fmla="*/ 292786 w 608536"/>
              <a:gd name="connsiteY8" fmla="*/ 1075 h 375291"/>
              <a:gd name="connsiteX9" fmla="*/ 304268 w 608536"/>
              <a:gd name="connsiteY9" fmla="*/ 1075 h 375291"/>
              <a:gd name="connsiteX10" fmla="*/ 595619 w 608536"/>
              <a:gd name="connsiteY10" fmla="*/ 102873 h 375291"/>
              <a:gd name="connsiteX11" fmla="*/ 598490 w 608536"/>
              <a:gd name="connsiteY11" fmla="*/ 107174 h 375291"/>
              <a:gd name="connsiteX12" fmla="*/ 595619 w 608536"/>
              <a:gd name="connsiteY12" fmla="*/ 111476 h 375291"/>
              <a:gd name="connsiteX13" fmla="*/ 595619 w 608536"/>
              <a:gd name="connsiteY13" fmla="*/ 251986 h 375291"/>
              <a:gd name="connsiteX14" fmla="*/ 608536 w 608536"/>
              <a:gd name="connsiteY14" fmla="*/ 272059 h 375291"/>
              <a:gd name="connsiteX15" fmla="*/ 594184 w 608536"/>
              <a:gd name="connsiteY15" fmla="*/ 293566 h 375291"/>
              <a:gd name="connsiteX16" fmla="*/ 608536 w 608536"/>
              <a:gd name="connsiteY16" fmla="*/ 352351 h 375291"/>
              <a:gd name="connsiteX17" fmla="*/ 585573 w 608536"/>
              <a:gd name="connsiteY17" fmla="*/ 375291 h 375291"/>
              <a:gd name="connsiteX18" fmla="*/ 562609 w 608536"/>
              <a:gd name="connsiteY18" fmla="*/ 352351 h 375291"/>
              <a:gd name="connsiteX19" fmla="*/ 575526 w 608536"/>
              <a:gd name="connsiteY19" fmla="*/ 293566 h 375291"/>
              <a:gd name="connsiteX20" fmla="*/ 562609 w 608536"/>
              <a:gd name="connsiteY20" fmla="*/ 272059 h 375291"/>
              <a:gd name="connsiteX21" fmla="*/ 575526 w 608536"/>
              <a:gd name="connsiteY21" fmla="*/ 251986 h 375291"/>
              <a:gd name="connsiteX22" fmla="*/ 575526 w 608536"/>
              <a:gd name="connsiteY22" fmla="*/ 118645 h 375291"/>
              <a:gd name="connsiteX23" fmla="*/ 305703 w 608536"/>
              <a:gd name="connsiteY23" fmla="*/ 223310 h 375291"/>
              <a:gd name="connsiteX24" fmla="*/ 292786 w 608536"/>
              <a:gd name="connsiteY24" fmla="*/ 223310 h 375291"/>
              <a:gd name="connsiteX25" fmla="*/ 2870 w 608536"/>
              <a:gd name="connsiteY25" fmla="*/ 111476 h 375291"/>
              <a:gd name="connsiteX26" fmla="*/ 0 w 608536"/>
              <a:gd name="connsiteY26" fmla="*/ 107174 h 375291"/>
              <a:gd name="connsiteX27" fmla="*/ 2870 w 608536"/>
              <a:gd name="connsiteY27" fmla="*/ 102873 h 37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8536" h="375291">
                <a:moveTo>
                  <a:pt x="93338" y="167235"/>
                </a:moveTo>
                <a:lnTo>
                  <a:pt x="292893" y="244637"/>
                </a:lnTo>
                <a:cubicBezTo>
                  <a:pt x="297200" y="246070"/>
                  <a:pt x="301507" y="246070"/>
                  <a:pt x="305814" y="244637"/>
                </a:cubicBezTo>
                <a:lnTo>
                  <a:pt x="503933" y="167235"/>
                </a:lnTo>
                <a:cubicBezTo>
                  <a:pt x="503933" y="200202"/>
                  <a:pt x="503933" y="238903"/>
                  <a:pt x="503933" y="244637"/>
                </a:cubicBezTo>
                <a:cubicBezTo>
                  <a:pt x="503933" y="304838"/>
                  <a:pt x="413487" y="353572"/>
                  <a:pt x="298636" y="356439"/>
                </a:cubicBezTo>
                <a:cubicBezTo>
                  <a:pt x="185220" y="353572"/>
                  <a:pt x="93338" y="304838"/>
                  <a:pt x="93338" y="244637"/>
                </a:cubicBezTo>
                <a:cubicBezTo>
                  <a:pt x="93338" y="237470"/>
                  <a:pt x="93338" y="200202"/>
                  <a:pt x="93338" y="167235"/>
                </a:cubicBezTo>
                <a:close/>
                <a:moveTo>
                  <a:pt x="292786" y="1075"/>
                </a:moveTo>
                <a:cubicBezTo>
                  <a:pt x="297092" y="-359"/>
                  <a:pt x="301398" y="-359"/>
                  <a:pt x="304268" y="1075"/>
                </a:cubicBezTo>
                <a:lnTo>
                  <a:pt x="595619" y="102873"/>
                </a:lnTo>
                <a:cubicBezTo>
                  <a:pt x="597054" y="102873"/>
                  <a:pt x="598490" y="105741"/>
                  <a:pt x="598490" y="107174"/>
                </a:cubicBezTo>
                <a:cubicBezTo>
                  <a:pt x="598490" y="108608"/>
                  <a:pt x="597054" y="110042"/>
                  <a:pt x="595619" y="111476"/>
                </a:cubicBezTo>
                <a:lnTo>
                  <a:pt x="595619" y="251986"/>
                </a:lnTo>
                <a:cubicBezTo>
                  <a:pt x="602795" y="254854"/>
                  <a:pt x="608536" y="263456"/>
                  <a:pt x="608536" y="272059"/>
                </a:cubicBezTo>
                <a:cubicBezTo>
                  <a:pt x="608536" y="280662"/>
                  <a:pt x="602795" y="289264"/>
                  <a:pt x="594184" y="293566"/>
                </a:cubicBezTo>
                <a:cubicBezTo>
                  <a:pt x="602795" y="309337"/>
                  <a:pt x="608536" y="342314"/>
                  <a:pt x="608536" y="352351"/>
                </a:cubicBezTo>
                <a:cubicBezTo>
                  <a:pt x="608536" y="363821"/>
                  <a:pt x="597054" y="375291"/>
                  <a:pt x="585573" y="375291"/>
                </a:cubicBezTo>
                <a:cubicBezTo>
                  <a:pt x="572656" y="375291"/>
                  <a:pt x="562609" y="363821"/>
                  <a:pt x="562609" y="352351"/>
                </a:cubicBezTo>
                <a:cubicBezTo>
                  <a:pt x="562609" y="342314"/>
                  <a:pt x="568350" y="309337"/>
                  <a:pt x="575526" y="293566"/>
                </a:cubicBezTo>
                <a:cubicBezTo>
                  <a:pt x="568350" y="289264"/>
                  <a:pt x="562609" y="280662"/>
                  <a:pt x="562609" y="272059"/>
                </a:cubicBezTo>
                <a:cubicBezTo>
                  <a:pt x="562609" y="263456"/>
                  <a:pt x="566915" y="254854"/>
                  <a:pt x="575526" y="251986"/>
                </a:cubicBezTo>
                <a:lnTo>
                  <a:pt x="575526" y="118645"/>
                </a:lnTo>
                <a:lnTo>
                  <a:pt x="305703" y="223310"/>
                </a:lnTo>
                <a:cubicBezTo>
                  <a:pt x="301398" y="224744"/>
                  <a:pt x="297092" y="224744"/>
                  <a:pt x="292786" y="223310"/>
                </a:cubicBezTo>
                <a:lnTo>
                  <a:pt x="2870" y="111476"/>
                </a:lnTo>
                <a:cubicBezTo>
                  <a:pt x="1435" y="110042"/>
                  <a:pt x="0" y="108608"/>
                  <a:pt x="0" y="107174"/>
                </a:cubicBezTo>
                <a:cubicBezTo>
                  <a:pt x="0" y="105741"/>
                  <a:pt x="1435" y="102873"/>
                  <a:pt x="2870" y="1028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49" name="îŝ1ïdé">
            <a:extLst>
              <a:ext uri="{FF2B5EF4-FFF2-40B4-BE49-F238E27FC236}">
                <a16:creationId xmlns="" xmlns:a16="http://schemas.microsoft.com/office/drawing/2014/main" id="{AC78F37F-2F4A-4FB5-B446-685878C8258C}"/>
              </a:ext>
            </a:extLst>
          </p:cNvPr>
          <p:cNvGrpSpPr/>
          <p:nvPr/>
        </p:nvGrpSpPr>
        <p:grpSpPr>
          <a:xfrm>
            <a:off x="4593711" y="4738574"/>
            <a:ext cx="611616" cy="678630"/>
            <a:chOff x="4189282" y="4738574"/>
            <a:chExt cx="611616" cy="678630"/>
          </a:xfrm>
        </p:grpSpPr>
        <p:sp>
          <p:nvSpPr>
            <p:cNvPr id="50" name="íŝlîḓe">
              <a:extLst>
                <a:ext uri="{FF2B5EF4-FFF2-40B4-BE49-F238E27FC236}">
                  <a16:creationId xmlns="" xmlns:a16="http://schemas.microsoft.com/office/drawing/2014/main" id="{1CE8F8B4-7C63-4339-B009-CF5A717E6B0A}"/>
                </a:ext>
              </a:extLst>
            </p:cNvPr>
            <p:cNvSpPr/>
            <p:nvPr/>
          </p:nvSpPr>
          <p:spPr bwMode="auto">
            <a:xfrm>
              <a:off x="4189282" y="4738574"/>
              <a:ext cx="611616" cy="678630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872"/>
            </a:p>
          </p:txBody>
        </p:sp>
        <p:sp>
          <p:nvSpPr>
            <p:cNvPr id="51" name="îṩḷíḓé">
              <a:extLst>
                <a:ext uri="{FF2B5EF4-FFF2-40B4-BE49-F238E27FC236}">
                  <a16:creationId xmlns="" xmlns:a16="http://schemas.microsoft.com/office/drawing/2014/main" id="{01DE900A-85FB-44CB-B623-32775DD99977}"/>
                </a:ext>
              </a:extLst>
            </p:cNvPr>
            <p:cNvSpPr/>
            <p:nvPr/>
          </p:nvSpPr>
          <p:spPr bwMode="auto">
            <a:xfrm>
              <a:off x="4333128" y="4941029"/>
              <a:ext cx="323925" cy="273717"/>
            </a:xfrm>
            <a:custGeom>
              <a:avLst/>
              <a:gdLst>
                <a:gd name="T0" fmla="*/ 2512 w 2654"/>
                <a:gd name="T1" fmla="*/ 282 h 2246"/>
                <a:gd name="T2" fmla="*/ 2315 w 2654"/>
                <a:gd name="T3" fmla="*/ 259 h 2246"/>
                <a:gd name="T4" fmla="*/ 2183 w 2654"/>
                <a:gd name="T5" fmla="*/ 336 h 2246"/>
                <a:gd name="T6" fmla="*/ 2144 w 2654"/>
                <a:gd name="T7" fmla="*/ 615 h 2246"/>
                <a:gd name="T8" fmla="*/ 2265 w 2654"/>
                <a:gd name="T9" fmla="*/ 730 h 2246"/>
                <a:gd name="T10" fmla="*/ 2227 w 2654"/>
                <a:gd name="T11" fmla="*/ 955 h 2246"/>
                <a:gd name="T12" fmla="*/ 2159 w 2654"/>
                <a:gd name="T13" fmla="*/ 1183 h 2246"/>
                <a:gd name="T14" fmla="*/ 1955 w 2654"/>
                <a:gd name="T15" fmla="*/ 1108 h 2246"/>
                <a:gd name="T16" fmla="*/ 1653 w 2654"/>
                <a:gd name="T17" fmla="*/ 1344 h 2246"/>
                <a:gd name="T18" fmla="*/ 1284 w 2654"/>
                <a:gd name="T19" fmla="*/ 1135 h 2246"/>
                <a:gd name="T20" fmla="*/ 707 w 2654"/>
                <a:gd name="T21" fmla="*/ 885 h 2246"/>
                <a:gd name="T22" fmla="*/ 796 w 2654"/>
                <a:gd name="T23" fmla="*/ 643 h 2246"/>
                <a:gd name="T24" fmla="*/ 1057 w 2654"/>
                <a:gd name="T25" fmla="*/ 661 h 2246"/>
                <a:gd name="T26" fmla="*/ 1183 w 2654"/>
                <a:gd name="T27" fmla="*/ 680 h 2246"/>
                <a:gd name="T28" fmla="*/ 1420 w 2654"/>
                <a:gd name="T29" fmla="*/ 832 h 2246"/>
                <a:gd name="T30" fmla="*/ 1646 w 2654"/>
                <a:gd name="T31" fmla="*/ 644 h 2246"/>
                <a:gd name="T32" fmla="*/ 1552 w 2654"/>
                <a:gd name="T33" fmla="*/ 431 h 2246"/>
                <a:gd name="T34" fmla="*/ 1318 w 2654"/>
                <a:gd name="T35" fmla="*/ 365 h 2246"/>
                <a:gd name="T36" fmla="*/ 1169 w 2654"/>
                <a:gd name="T37" fmla="*/ 563 h 2246"/>
                <a:gd name="T38" fmla="*/ 1170 w 2654"/>
                <a:gd name="T39" fmla="*/ 566 h 2246"/>
                <a:gd name="T40" fmla="*/ 1099 w 2654"/>
                <a:gd name="T41" fmla="*/ 567 h 2246"/>
                <a:gd name="T42" fmla="*/ 797 w 2654"/>
                <a:gd name="T43" fmla="*/ 566 h 2246"/>
                <a:gd name="T44" fmla="*/ 736 w 2654"/>
                <a:gd name="T45" fmla="*/ 378 h 2246"/>
                <a:gd name="T46" fmla="*/ 15 w 2654"/>
                <a:gd name="T47" fmla="*/ 705 h 2246"/>
                <a:gd name="T48" fmla="*/ 579 w 2654"/>
                <a:gd name="T49" fmla="*/ 1017 h 2246"/>
                <a:gd name="T50" fmla="*/ 659 w 2654"/>
                <a:gd name="T51" fmla="*/ 947 h 2246"/>
                <a:gd name="T52" fmla="*/ 716 w 2654"/>
                <a:gd name="T53" fmla="*/ 977 h 2246"/>
                <a:gd name="T54" fmla="*/ 1228 w 2654"/>
                <a:gd name="T55" fmla="*/ 1231 h 2246"/>
                <a:gd name="T56" fmla="*/ 1617 w 2654"/>
                <a:gd name="T57" fmla="*/ 1443 h 2246"/>
                <a:gd name="T58" fmla="*/ 1607 w 2654"/>
                <a:gd name="T59" fmla="*/ 1488 h 2246"/>
                <a:gd name="T60" fmla="*/ 1605 w 2654"/>
                <a:gd name="T61" fmla="*/ 1565 h 2246"/>
                <a:gd name="T62" fmla="*/ 1612 w 2654"/>
                <a:gd name="T63" fmla="*/ 1631 h 2246"/>
                <a:gd name="T64" fmla="*/ 1391 w 2654"/>
                <a:gd name="T65" fmla="*/ 1746 h 2246"/>
                <a:gd name="T66" fmla="*/ 1116 w 2654"/>
                <a:gd name="T67" fmla="*/ 1868 h 2246"/>
                <a:gd name="T68" fmla="*/ 925 w 2654"/>
                <a:gd name="T69" fmla="*/ 1678 h 2246"/>
                <a:gd name="T70" fmla="*/ 739 w 2654"/>
                <a:gd name="T71" fmla="*/ 1756 h 2246"/>
                <a:gd name="T72" fmla="*/ 648 w 2654"/>
                <a:gd name="T73" fmla="*/ 1864 h 2246"/>
                <a:gd name="T74" fmla="*/ 748 w 2654"/>
                <a:gd name="T75" fmla="*/ 2137 h 2246"/>
                <a:gd name="T76" fmla="*/ 1139 w 2654"/>
                <a:gd name="T77" fmla="*/ 2019 h 2246"/>
                <a:gd name="T78" fmla="*/ 1137 w 2654"/>
                <a:gd name="T79" fmla="*/ 1949 h 2246"/>
                <a:gd name="T80" fmla="*/ 1429 w 2654"/>
                <a:gd name="T81" fmla="*/ 1835 h 2246"/>
                <a:gd name="T82" fmla="*/ 1652 w 2654"/>
                <a:gd name="T83" fmla="*/ 1747 h 2246"/>
                <a:gd name="T84" fmla="*/ 1757 w 2654"/>
                <a:gd name="T85" fmla="*/ 1871 h 2246"/>
                <a:gd name="T86" fmla="*/ 2245 w 2654"/>
                <a:gd name="T87" fmla="*/ 1814 h 2246"/>
                <a:gd name="T88" fmla="*/ 2302 w 2654"/>
                <a:gd name="T89" fmla="*/ 1370 h 2246"/>
                <a:gd name="T90" fmla="*/ 2238 w 2654"/>
                <a:gd name="T91" fmla="*/ 1264 h 2246"/>
                <a:gd name="T92" fmla="*/ 2342 w 2654"/>
                <a:gd name="T93" fmla="*/ 938 h 2246"/>
                <a:gd name="T94" fmla="*/ 2386 w 2654"/>
                <a:gd name="T95" fmla="*/ 741 h 2246"/>
                <a:gd name="T96" fmla="*/ 2518 w 2654"/>
                <a:gd name="T97" fmla="*/ 654 h 2246"/>
                <a:gd name="T98" fmla="*/ 2512 w 2654"/>
                <a:gd name="T99" fmla="*/ 282 h 2246"/>
                <a:gd name="T100" fmla="*/ 2236 w 2654"/>
                <a:gd name="T101" fmla="*/ 1601 h 2246"/>
                <a:gd name="T102" fmla="*/ 2225 w 2654"/>
                <a:gd name="T103" fmla="*/ 1553 h 2246"/>
                <a:gd name="T104" fmla="*/ 2225 w 2654"/>
                <a:gd name="T105" fmla="*/ 1471 h 2246"/>
                <a:gd name="T106" fmla="*/ 2236 w 2654"/>
                <a:gd name="T107" fmla="*/ 1601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4" h="2246">
                  <a:moveTo>
                    <a:pt x="2512" y="282"/>
                  </a:moveTo>
                  <a:cubicBezTo>
                    <a:pt x="2458" y="251"/>
                    <a:pt x="2383" y="244"/>
                    <a:pt x="2315" y="259"/>
                  </a:cubicBezTo>
                  <a:cubicBezTo>
                    <a:pt x="2266" y="256"/>
                    <a:pt x="2213" y="295"/>
                    <a:pt x="2183" y="336"/>
                  </a:cubicBezTo>
                  <a:cubicBezTo>
                    <a:pt x="2125" y="414"/>
                    <a:pt x="2101" y="525"/>
                    <a:pt x="2144" y="615"/>
                  </a:cubicBezTo>
                  <a:cubicBezTo>
                    <a:pt x="2169" y="666"/>
                    <a:pt x="2213" y="708"/>
                    <a:pt x="2265" y="730"/>
                  </a:cubicBezTo>
                  <a:cubicBezTo>
                    <a:pt x="2256" y="805"/>
                    <a:pt x="2248" y="880"/>
                    <a:pt x="2227" y="955"/>
                  </a:cubicBezTo>
                  <a:cubicBezTo>
                    <a:pt x="2207" y="1031"/>
                    <a:pt x="2182" y="1107"/>
                    <a:pt x="2159" y="1183"/>
                  </a:cubicBezTo>
                  <a:cubicBezTo>
                    <a:pt x="2102" y="1137"/>
                    <a:pt x="2033" y="1108"/>
                    <a:pt x="1955" y="1108"/>
                  </a:cubicBezTo>
                  <a:cubicBezTo>
                    <a:pt x="1820" y="1107"/>
                    <a:pt x="1712" y="1220"/>
                    <a:pt x="1653" y="1344"/>
                  </a:cubicBezTo>
                  <a:cubicBezTo>
                    <a:pt x="1531" y="1281"/>
                    <a:pt x="1394" y="1188"/>
                    <a:pt x="1284" y="1135"/>
                  </a:cubicBezTo>
                  <a:cubicBezTo>
                    <a:pt x="1102" y="1048"/>
                    <a:pt x="889" y="984"/>
                    <a:pt x="707" y="885"/>
                  </a:cubicBezTo>
                  <a:cubicBezTo>
                    <a:pt x="755" y="813"/>
                    <a:pt x="787" y="728"/>
                    <a:pt x="796" y="643"/>
                  </a:cubicBezTo>
                  <a:cubicBezTo>
                    <a:pt x="883" y="649"/>
                    <a:pt x="970" y="654"/>
                    <a:pt x="1057" y="661"/>
                  </a:cubicBezTo>
                  <a:cubicBezTo>
                    <a:pt x="1095" y="664"/>
                    <a:pt x="1139" y="672"/>
                    <a:pt x="1183" y="680"/>
                  </a:cubicBezTo>
                  <a:cubicBezTo>
                    <a:pt x="1215" y="778"/>
                    <a:pt x="1301" y="853"/>
                    <a:pt x="1420" y="832"/>
                  </a:cubicBezTo>
                  <a:cubicBezTo>
                    <a:pt x="1517" y="815"/>
                    <a:pt x="1626" y="747"/>
                    <a:pt x="1646" y="644"/>
                  </a:cubicBezTo>
                  <a:cubicBezTo>
                    <a:pt x="1662" y="561"/>
                    <a:pt x="1615" y="482"/>
                    <a:pt x="1552" y="431"/>
                  </a:cubicBezTo>
                  <a:cubicBezTo>
                    <a:pt x="1486" y="378"/>
                    <a:pt x="1403" y="350"/>
                    <a:pt x="1318" y="365"/>
                  </a:cubicBezTo>
                  <a:cubicBezTo>
                    <a:pt x="1226" y="382"/>
                    <a:pt x="1173" y="477"/>
                    <a:pt x="1169" y="563"/>
                  </a:cubicBezTo>
                  <a:cubicBezTo>
                    <a:pt x="1169" y="564"/>
                    <a:pt x="1169" y="565"/>
                    <a:pt x="1170" y="566"/>
                  </a:cubicBezTo>
                  <a:cubicBezTo>
                    <a:pt x="1144" y="567"/>
                    <a:pt x="1120" y="567"/>
                    <a:pt x="1099" y="567"/>
                  </a:cubicBezTo>
                  <a:cubicBezTo>
                    <a:pt x="999" y="564"/>
                    <a:pt x="898" y="562"/>
                    <a:pt x="797" y="566"/>
                  </a:cubicBezTo>
                  <a:cubicBezTo>
                    <a:pt x="793" y="499"/>
                    <a:pt x="774" y="434"/>
                    <a:pt x="736" y="378"/>
                  </a:cubicBezTo>
                  <a:cubicBezTo>
                    <a:pt x="484" y="0"/>
                    <a:pt x="33" y="360"/>
                    <a:pt x="15" y="705"/>
                  </a:cubicBezTo>
                  <a:cubicBezTo>
                    <a:pt x="0" y="1004"/>
                    <a:pt x="361" y="1180"/>
                    <a:pt x="579" y="1017"/>
                  </a:cubicBezTo>
                  <a:cubicBezTo>
                    <a:pt x="608" y="997"/>
                    <a:pt x="635" y="974"/>
                    <a:pt x="659" y="947"/>
                  </a:cubicBezTo>
                  <a:cubicBezTo>
                    <a:pt x="680" y="958"/>
                    <a:pt x="700" y="968"/>
                    <a:pt x="716" y="977"/>
                  </a:cubicBezTo>
                  <a:cubicBezTo>
                    <a:pt x="879" y="1075"/>
                    <a:pt x="1057" y="1149"/>
                    <a:pt x="1228" y="1231"/>
                  </a:cubicBezTo>
                  <a:cubicBezTo>
                    <a:pt x="1363" y="1295"/>
                    <a:pt x="1489" y="1367"/>
                    <a:pt x="1617" y="1443"/>
                  </a:cubicBezTo>
                  <a:cubicBezTo>
                    <a:pt x="1613" y="1458"/>
                    <a:pt x="1610" y="1473"/>
                    <a:pt x="1607" y="1488"/>
                  </a:cubicBezTo>
                  <a:cubicBezTo>
                    <a:pt x="1603" y="1515"/>
                    <a:pt x="1603" y="1541"/>
                    <a:pt x="1605" y="1565"/>
                  </a:cubicBezTo>
                  <a:cubicBezTo>
                    <a:pt x="1605" y="1587"/>
                    <a:pt x="1608" y="1609"/>
                    <a:pt x="1612" y="1631"/>
                  </a:cubicBezTo>
                  <a:cubicBezTo>
                    <a:pt x="1537" y="1667"/>
                    <a:pt x="1462" y="1714"/>
                    <a:pt x="1391" y="1746"/>
                  </a:cubicBezTo>
                  <a:cubicBezTo>
                    <a:pt x="1315" y="1781"/>
                    <a:pt x="1192" y="1812"/>
                    <a:pt x="1116" y="1868"/>
                  </a:cubicBezTo>
                  <a:cubicBezTo>
                    <a:pt x="1081" y="1778"/>
                    <a:pt x="1012" y="1697"/>
                    <a:pt x="925" y="1678"/>
                  </a:cubicBezTo>
                  <a:cubicBezTo>
                    <a:pt x="847" y="1661"/>
                    <a:pt x="782" y="1697"/>
                    <a:pt x="739" y="1756"/>
                  </a:cubicBezTo>
                  <a:cubicBezTo>
                    <a:pt x="696" y="1772"/>
                    <a:pt x="662" y="1811"/>
                    <a:pt x="648" y="1864"/>
                  </a:cubicBezTo>
                  <a:cubicBezTo>
                    <a:pt x="624" y="1962"/>
                    <a:pt x="672" y="2076"/>
                    <a:pt x="748" y="2137"/>
                  </a:cubicBezTo>
                  <a:cubicBezTo>
                    <a:pt x="886" y="2246"/>
                    <a:pt x="1119" y="2213"/>
                    <a:pt x="1139" y="2019"/>
                  </a:cubicBezTo>
                  <a:cubicBezTo>
                    <a:pt x="1142" y="1997"/>
                    <a:pt x="1141" y="1973"/>
                    <a:pt x="1137" y="1949"/>
                  </a:cubicBezTo>
                  <a:cubicBezTo>
                    <a:pt x="1234" y="1936"/>
                    <a:pt x="1347" y="1868"/>
                    <a:pt x="1429" y="1835"/>
                  </a:cubicBezTo>
                  <a:cubicBezTo>
                    <a:pt x="1495" y="1807"/>
                    <a:pt x="1578" y="1782"/>
                    <a:pt x="1652" y="1747"/>
                  </a:cubicBezTo>
                  <a:cubicBezTo>
                    <a:pt x="1677" y="1794"/>
                    <a:pt x="1711" y="1837"/>
                    <a:pt x="1757" y="1871"/>
                  </a:cubicBezTo>
                  <a:cubicBezTo>
                    <a:pt x="1906" y="1984"/>
                    <a:pt x="2115" y="1935"/>
                    <a:pt x="2245" y="1814"/>
                  </a:cubicBezTo>
                  <a:cubicBezTo>
                    <a:pt x="2367" y="1702"/>
                    <a:pt x="2366" y="1510"/>
                    <a:pt x="2302" y="1370"/>
                  </a:cubicBezTo>
                  <a:cubicBezTo>
                    <a:pt x="2285" y="1332"/>
                    <a:pt x="2264" y="1297"/>
                    <a:pt x="2238" y="1264"/>
                  </a:cubicBezTo>
                  <a:cubicBezTo>
                    <a:pt x="2274" y="1155"/>
                    <a:pt x="2310" y="1047"/>
                    <a:pt x="2342" y="938"/>
                  </a:cubicBezTo>
                  <a:cubicBezTo>
                    <a:pt x="2359" y="879"/>
                    <a:pt x="2379" y="809"/>
                    <a:pt x="2386" y="741"/>
                  </a:cubicBezTo>
                  <a:cubicBezTo>
                    <a:pt x="2437" y="727"/>
                    <a:pt x="2484" y="692"/>
                    <a:pt x="2518" y="654"/>
                  </a:cubicBezTo>
                  <a:cubicBezTo>
                    <a:pt x="2609" y="552"/>
                    <a:pt x="2654" y="363"/>
                    <a:pt x="2512" y="282"/>
                  </a:cubicBezTo>
                  <a:close/>
                  <a:moveTo>
                    <a:pt x="2236" y="1601"/>
                  </a:moveTo>
                  <a:cubicBezTo>
                    <a:pt x="2235" y="1584"/>
                    <a:pt x="2232" y="1568"/>
                    <a:pt x="2225" y="1553"/>
                  </a:cubicBezTo>
                  <a:cubicBezTo>
                    <a:pt x="2228" y="1527"/>
                    <a:pt x="2228" y="1499"/>
                    <a:pt x="2225" y="1471"/>
                  </a:cubicBezTo>
                  <a:cubicBezTo>
                    <a:pt x="2236" y="1515"/>
                    <a:pt x="2240" y="1559"/>
                    <a:pt x="2236" y="16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F6039722-96EE-4CCE-9C6D-BC248CDE2DAA}"/>
              </a:ext>
            </a:extLst>
          </p:cNvPr>
          <p:cNvGrpSpPr/>
          <p:nvPr/>
        </p:nvGrpSpPr>
        <p:grpSpPr>
          <a:xfrm>
            <a:off x="1564124" y="1700867"/>
            <a:ext cx="2936569" cy="837659"/>
            <a:chOff x="1735033" y="1442658"/>
            <a:chExt cx="2936569" cy="837659"/>
          </a:xfrm>
        </p:grpSpPr>
        <p:sp>
          <p:nvSpPr>
            <p:cNvPr id="53" name="íṧlïḍê">
              <a:extLst>
                <a:ext uri="{FF2B5EF4-FFF2-40B4-BE49-F238E27FC236}">
                  <a16:creationId xmlns="" xmlns:a16="http://schemas.microsoft.com/office/drawing/2014/main" id="{94E63C69-3651-42F3-962A-8D033AA02DDE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ïṧľîďè">
              <a:extLst>
                <a:ext uri="{FF2B5EF4-FFF2-40B4-BE49-F238E27FC236}">
                  <a16:creationId xmlns="" xmlns:a16="http://schemas.microsoft.com/office/drawing/2014/main" id="{6E1CB7DB-2571-4B27-9CF6-FC5FA0B376C7}"/>
                </a:ext>
              </a:extLst>
            </p:cNvPr>
            <p:cNvSpPr/>
            <p:nvPr/>
          </p:nvSpPr>
          <p:spPr>
            <a:xfrm>
              <a:off x="1735033" y="1931727"/>
              <a:ext cx="293656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sp>
        <p:nvSpPr>
          <p:cNvPr id="63" name="íS1ïḑê">
            <a:extLst>
              <a:ext uri="{FF2B5EF4-FFF2-40B4-BE49-F238E27FC236}">
                <a16:creationId xmlns="" xmlns:a16="http://schemas.microsoft.com/office/drawing/2014/main" id="{6A8C4F9C-820E-4968-9707-254B25D5C291}"/>
              </a:ext>
            </a:extLst>
          </p:cNvPr>
          <p:cNvSpPr/>
          <p:nvPr/>
        </p:nvSpPr>
        <p:spPr bwMode="auto">
          <a:xfrm flipH="1">
            <a:off x="7435552" y="3299235"/>
            <a:ext cx="611616" cy="678630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1872"/>
          </a:p>
        </p:txBody>
      </p:sp>
      <p:sp>
        <p:nvSpPr>
          <p:cNvPr id="64" name="îṡḷïḑé">
            <a:extLst>
              <a:ext uri="{FF2B5EF4-FFF2-40B4-BE49-F238E27FC236}">
                <a16:creationId xmlns="" xmlns:a16="http://schemas.microsoft.com/office/drawing/2014/main" id="{41C3F6E0-A782-446F-A39E-DD3760A7C3AA}"/>
              </a:ext>
            </a:extLst>
          </p:cNvPr>
          <p:cNvSpPr/>
          <p:nvPr/>
        </p:nvSpPr>
        <p:spPr bwMode="auto">
          <a:xfrm flipH="1">
            <a:off x="7629567" y="3476587"/>
            <a:ext cx="223585" cy="323925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5" name="íṩḷîḓê">
            <a:extLst>
              <a:ext uri="{FF2B5EF4-FFF2-40B4-BE49-F238E27FC236}">
                <a16:creationId xmlns="" xmlns:a16="http://schemas.microsoft.com/office/drawing/2014/main" id="{FC3C350D-712B-4A9C-8DFD-621CCAD2275E}"/>
              </a:ext>
            </a:extLst>
          </p:cNvPr>
          <p:cNvSpPr/>
          <p:nvPr/>
        </p:nvSpPr>
        <p:spPr bwMode="auto">
          <a:xfrm flipH="1">
            <a:off x="6986675" y="1859896"/>
            <a:ext cx="611616" cy="678630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1872"/>
          </a:p>
        </p:txBody>
      </p:sp>
      <p:sp>
        <p:nvSpPr>
          <p:cNvPr id="66" name="ïŝlîḍê">
            <a:extLst>
              <a:ext uri="{FF2B5EF4-FFF2-40B4-BE49-F238E27FC236}">
                <a16:creationId xmlns="" xmlns:a16="http://schemas.microsoft.com/office/drawing/2014/main" id="{77B1D995-1E56-4C27-B01C-D24410A2B663}"/>
              </a:ext>
            </a:extLst>
          </p:cNvPr>
          <p:cNvSpPr/>
          <p:nvPr/>
        </p:nvSpPr>
        <p:spPr bwMode="auto">
          <a:xfrm flipH="1">
            <a:off x="7130520" y="2099327"/>
            <a:ext cx="323925" cy="199768"/>
          </a:xfrm>
          <a:custGeom>
            <a:avLst/>
            <a:gdLst>
              <a:gd name="connsiteX0" fmla="*/ 93338 w 608536"/>
              <a:gd name="connsiteY0" fmla="*/ 167235 h 375291"/>
              <a:gd name="connsiteX1" fmla="*/ 292893 w 608536"/>
              <a:gd name="connsiteY1" fmla="*/ 244637 h 375291"/>
              <a:gd name="connsiteX2" fmla="*/ 305814 w 608536"/>
              <a:gd name="connsiteY2" fmla="*/ 244637 h 375291"/>
              <a:gd name="connsiteX3" fmla="*/ 503933 w 608536"/>
              <a:gd name="connsiteY3" fmla="*/ 167235 h 375291"/>
              <a:gd name="connsiteX4" fmla="*/ 503933 w 608536"/>
              <a:gd name="connsiteY4" fmla="*/ 244637 h 375291"/>
              <a:gd name="connsiteX5" fmla="*/ 298636 w 608536"/>
              <a:gd name="connsiteY5" fmla="*/ 356439 h 375291"/>
              <a:gd name="connsiteX6" fmla="*/ 93338 w 608536"/>
              <a:gd name="connsiteY6" fmla="*/ 244637 h 375291"/>
              <a:gd name="connsiteX7" fmla="*/ 93338 w 608536"/>
              <a:gd name="connsiteY7" fmla="*/ 167235 h 375291"/>
              <a:gd name="connsiteX8" fmla="*/ 292786 w 608536"/>
              <a:gd name="connsiteY8" fmla="*/ 1075 h 375291"/>
              <a:gd name="connsiteX9" fmla="*/ 304268 w 608536"/>
              <a:gd name="connsiteY9" fmla="*/ 1075 h 375291"/>
              <a:gd name="connsiteX10" fmla="*/ 595619 w 608536"/>
              <a:gd name="connsiteY10" fmla="*/ 102873 h 375291"/>
              <a:gd name="connsiteX11" fmla="*/ 598490 w 608536"/>
              <a:gd name="connsiteY11" fmla="*/ 107174 h 375291"/>
              <a:gd name="connsiteX12" fmla="*/ 595619 w 608536"/>
              <a:gd name="connsiteY12" fmla="*/ 111476 h 375291"/>
              <a:gd name="connsiteX13" fmla="*/ 595619 w 608536"/>
              <a:gd name="connsiteY13" fmla="*/ 251986 h 375291"/>
              <a:gd name="connsiteX14" fmla="*/ 608536 w 608536"/>
              <a:gd name="connsiteY14" fmla="*/ 272059 h 375291"/>
              <a:gd name="connsiteX15" fmla="*/ 594184 w 608536"/>
              <a:gd name="connsiteY15" fmla="*/ 293566 h 375291"/>
              <a:gd name="connsiteX16" fmla="*/ 608536 w 608536"/>
              <a:gd name="connsiteY16" fmla="*/ 352351 h 375291"/>
              <a:gd name="connsiteX17" fmla="*/ 585573 w 608536"/>
              <a:gd name="connsiteY17" fmla="*/ 375291 h 375291"/>
              <a:gd name="connsiteX18" fmla="*/ 562609 w 608536"/>
              <a:gd name="connsiteY18" fmla="*/ 352351 h 375291"/>
              <a:gd name="connsiteX19" fmla="*/ 575526 w 608536"/>
              <a:gd name="connsiteY19" fmla="*/ 293566 h 375291"/>
              <a:gd name="connsiteX20" fmla="*/ 562609 w 608536"/>
              <a:gd name="connsiteY20" fmla="*/ 272059 h 375291"/>
              <a:gd name="connsiteX21" fmla="*/ 575526 w 608536"/>
              <a:gd name="connsiteY21" fmla="*/ 251986 h 375291"/>
              <a:gd name="connsiteX22" fmla="*/ 575526 w 608536"/>
              <a:gd name="connsiteY22" fmla="*/ 118645 h 375291"/>
              <a:gd name="connsiteX23" fmla="*/ 305703 w 608536"/>
              <a:gd name="connsiteY23" fmla="*/ 223310 h 375291"/>
              <a:gd name="connsiteX24" fmla="*/ 292786 w 608536"/>
              <a:gd name="connsiteY24" fmla="*/ 223310 h 375291"/>
              <a:gd name="connsiteX25" fmla="*/ 2870 w 608536"/>
              <a:gd name="connsiteY25" fmla="*/ 111476 h 375291"/>
              <a:gd name="connsiteX26" fmla="*/ 0 w 608536"/>
              <a:gd name="connsiteY26" fmla="*/ 107174 h 375291"/>
              <a:gd name="connsiteX27" fmla="*/ 2870 w 608536"/>
              <a:gd name="connsiteY27" fmla="*/ 102873 h 37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8536" h="375291">
                <a:moveTo>
                  <a:pt x="93338" y="167235"/>
                </a:moveTo>
                <a:lnTo>
                  <a:pt x="292893" y="244637"/>
                </a:lnTo>
                <a:cubicBezTo>
                  <a:pt x="297200" y="246070"/>
                  <a:pt x="301507" y="246070"/>
                  <a:pt x="305814" y="244637"/>
                </a:cubicBezTo>
                <a:lnTo>
                  <a:pt x="503933" y="167235"/>
                </a:lnTo>
                <a:cubicBezTo>
                  <a:pt x="503933" y="200202"/>
                  <a:pt x="503933" y="238903"/>
                  <a:pt x="503933" y="244637"/>
                </a:cubicBezTo>
                <a:cubicBezTo>
                  <a:pt x="503933" y="304838"/>
                  <a:pt x="413487" y="353572"/>
                  <a:pt x="298636" y="356439"/>
                </a:cubicBezTo>
                <a:cubicBezTo>
                  <a:pt x="185220" y="353572"/>
                  <a:pt x="93338" y="304838"/>
                  <a:pt x="93338" y="244637"/>
                </a:cubicBezTo>
                <a:cubicBezTo>
                  <a:pt x="93338" y="237470"/>
                  <a:pt x="93338" y="200202"/>
                  <a:pt x="93338" y="167235"/>
                </a:cubicBezTo>
                <a:close/>
                <a:moveTo>
                  <a:pt x="292786" y="1075"/>
                </a:moveTo>
                <a:cubicBezTo>
                  <a:pt x="297092" y="-359"/>
                  <a:pt x="301398" y="-359"/>
                  <a:pt x="304268" y="1075"/>
                </a:cubicBezTo>
                <a:lnTo>
                  <a:pt x="595619" y="102873"/>
                </a:lnTo>
                <a:cubicBezTo>
                  <a:pt x="597054" y="102873"/>
                  <a:pt x="598490" y="105741"/>
                  <a:pt x="598490" y="107174"/>
                </a:cubicBezTo>
                <a:cubicBezTo>
                  <a:pt x="598490" y="108608"/>
                  <a:pt x="597054" y="110042"/>
                  <a:pt x="595619" y="111476"/>
                </a:cubicBezTo>
                <a:lnTo>
                  <a:pt x="595619" y="251986"/>
                </a:lnTo>
                <a:cubicBezTo>
                  <a:pt x="602795" y="254854"/>
                  <a:pt x="608536" y="263456"/>
                  <a:pt x="608536" y="272059"/>
                </a:cubicBezTo>
                <a:cubicBezTo>
                  <a:pt x="608536" y="280662"/>
                  <a:pt x="602795" y="289264"/>
                  <a:pt x="594184" y="293566"/>
                </a:cubicBezTo>
                <a:cubicBezTo>
                  <a:pt x="602795" y="309337"/>
                  <a:pt x="608536" y="342314"/>
                  <a:pt x="608536" y="352351"/>
                </a:cubicBezTo>
                <a:cubicBezTo>
                  <a:pt x="608536" y="363821"/>
                  <a:pt x="597054" y="375291"/>
                  <a:pt x="585573" y="375291"/>
                </a:cubicBezTo>
                <a:cubicBezTo>
                  <a:pt x="572656" y="375291"/>
                  <a:pt x="562609" y="363821"/>
                  <a:pt x="562609" y="352351"/>
                </a:cubicBezTo>
                <a:cubicBezTo>
                  <a:pt x="562609" y="342314"/>
                  <a:pt x="568350" y="309337"/>
                  <a:pt x="575526" y="293566"/>
                </a:cubicBezTo>
                <a:cubicBezTo>
                  <a:pt x="568350" y="289264"/>
                  <a:pt x="562609" y="280662"/>
                  <a:pt x="562609" y="272059"/>
                </a:cubicBezTo>
                <a:cubicBezTo>
                  <a:pt x="562609" y="263456"/>
                  <a:pt x="566915" y="254854"/>
                  <a:pt x="575526" y="251986"/>
                </a:cubicBezTo>
                <a:lnTo>
                  <a:pt x="575526" y="118645"/>
                </a:lnTo>
                <a:lnTo>
                  <a:pt x="305703" y="223310"/>
                </a:lnTo>
                <a:cubicBezTo>
                  <a:pt x="301398" y="224744"/>
                  <a:pt x="297092" y="224744"/>
                  <a:pt x="292786" y="223310"/>
                </a:cubicBezTo>
                <a:lnTo>
                  <a:pt x="2870" y="111476"/>
                </a:lnTo>
                <a:cubicBezTo>
                  <a:pt x="1435" y="110042"/>
                  <a:pt x="0" y="108608"/>
                  <a:pt x="0" y="107174"/>
                </a:cubicBezTo>
                <a:cubicBezTo>
                  <a:pt x="0" y="105741"/>
                  <a:pt x="1435" y="102873"/>
                  <a:pt x="2870" y="1028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67" name="îŝ1ïdé">
            <a:extLst>
              <a:ext uri="{FF2B5EF4-FFF2-40B4-BE49-F238E27FC236}">
                <a16:creationId xmlns="" xmlns:a16="http://schemas.microsoft.com/office/drawing/2014/main" id="{3363F55D-0788-42A5-AED1-FA826CA369B3}"/>
              </a:ext>
            </a:extLst>
          </p:cNvPr>
          <p:cNvGrpSpPr/>
          <p:nvPr/>
        </p:nvGrpSpPr>
        <p:grpSpPr>
          <a:xfrm flipH="1">
            <a:off x="6986675" y="4738574"/>
            <a:ext cx="611616" cy="678630"/>
            <a:chOff x="4189282" y="4738574"/>
            <a:chExt cx="611616" cy="678630"/>
          </a:xfrm>
        </p:grpSpPr>
        <p:sp>
          <p:nvSpPr>
            <p:cNvPr id="79" name="íŝlîḓe">
              <a:extLst>
                <a:ext uri="{FF2B5EF4-FFF2-40B4-BE49-F238E27FC236}">
                  <a16:creationId xmlns="" xmlns:a16="http://schemas.microsoft.com/office/drawing/2014/main" id="{7FC4F8AF-D5F7-4A3A-8E8C-FA45819ED111}"/>
                </a:ext>
              </a:extLst>
            </p:cNvPr>
            <p:cNvSpPr/>
            <p:nvPr/>
          </p:nvSpPr>
          <p:spPr bwMode="auto">
            <a:xfrm>
              <a:off x="4189282" y="4738574"/>
              <a:ext cx="611616" cy="678630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872"/>
            </a:p>
          </p:txBody>
        </p:sp>
        <p:sp>
          <p:nvSpPr>
            <p:cNvPr id="80" name="îṩḷíḓé">
              <a:extLst>
                <a:ext uri="{FF2B5EF4-FFF2-40B4-BE49-F238E27FC236}">
                  <a16:creationId xmlns="" xmlns:a16="http://schemas.microsoft.com/office/drawing/2014/main" id="{55AD285A-24D3-4550-B226-52F509866DCF}"/>
                </a:ext>
              </a:extLst>
            </p:cNvPr>
            <p:cNvSpPr/>
            <p:nvPr/>
          </p:nvSpPr>
          <p:spPr bwMode="auto">
            <a:xfrm>
              <a:off x="4333128" y="4941029"/>
              <a:ext cx="323925" cy="273717"/>
            </a:xfrm>
            <a:custGeom>
              <a:avLst/>
              <a:gdLst>
                <a:gd name="T0" fmla="*/ 2512 w 2654"/>
                <a:gd name="T1" fmla="*/ 282 h 2246"/>
                <a:gd name="T2" fmla="*/ 2315 w 2654"/>
                <a:gd name="T3" fmla="*/ 259 h 2246"/>
                <a:gd name="T4" fmla="*/ 2183 w 2654"/>
                <a:gd name="T5" fmla="*/ 336 h 2246"/>
                <a:gd name="T6" fmla="*/ 2144 w 2654"/>
                <a:gd name="T7" fmla="*/ 615 h 2246"/>
                <a:gd name="T8" fmla="*/ 2265 w 2654"/>
                <a:gd name="T9" fmla="*/ 730 h 2246"/>
                <a:gd name="T10" fmla="*/ 2227 w 2654"/>
                <a:gd name="T11" fmla="*/ 955 h 2246"/>
                <a:gd name="T12" fmla="*/ 2159 w 2654"/>
                <a:gd name="T13" fmla="*/ 1183 h 2246"/>
                <a:gd name="T14" fmla="*/ 1955 w 2654"/>
                <a:gd name="T15" fmla="*/ 1108 h 2246"/>
                <a:gd name="T16" fmla="*/ 1653 w 2654"/>
                <a:gd name="T17" fmla="*/ 1344 h 2246"/>
                <a:gd name="T18" fmla="*/ 1284 w 2654"/>
                <a:gd name="T19" fmla="*/ 1135 h 2246"/>
                <a:gd name="T20" fmla="*/ 707 w 2654"/>
                <a:gd name="T21" fmla="*/ 885 h 2246"/>
                <a:gd name="T22" fmla="*/ 796 w 2654"/>
                <a:gd name="T23" fmla="*/ 643 h 2246"/>
                <a:gd name="T24" fmla="*/ 1057 w 2654"/>
                <a:gd name="T25" fmla="*/ 661 h 2246"/>
                <a:gd name="T26" fmla="*/ 1183 w 2654"/>
                <a:gd name="T27" fmla="*/ 680 h 2246"/>
                <a:gd name="T28" fmla="*/ 1420 w 2654"/>
                <a:gd name="T29" fmla="*/ 832 h 2246"/>
                <a:gd name="T30" fmla="*/ 1646 w 2654"/>
                <a:gd name="T31" fmla="*/ 644 h 2246"/>
                <a:gd name="T32" fmla="*/ 1552 w 2654"/>
                <a:gd name="T33" fmla="*/ 431 h 2246"/>
                <a:gd name="T34" fmla="*/ 1318 w 2654"/>
                <a:gd name="T35" fmla="*/ 365 h 2246"/>
                <a:gd name="T36" fmla="*/ 1169 w 2654"/>
                <a:gd name="T37" fmla="*/ 563 h 2246"/>
                <a:gd name="T38" fmla="*/ 1170 w 2654"/>
                <a:gd name="T39" fmla="*/ 566 h 2246"/>
                <a:gd name="T40" fmla="*/ 1099 w 2654"/>
                <a:gd name="T41" fmla="*/ 567 h 2246"/>
                <a:gd name="T42" fmla="*/ 797 w 2654"/>
                <a:gd name="T43" fmla="*/ 566 h 2246"/>
                <a:gd name="T44" fmla="*/ 736 w 2654"/>
                <a:gd name="T45" fmla="*/ 378 h 2246"/>
                <a:gd name="T46" fmla="*/ 15 w 2654"/>
                <a:gd name="T47" fmla="*/ 705 h 2246"/>
                <a:gd name="T48" fmla="*/ 579 w 2654"/>
                <a:gd name="T49" fmla="*/ 1017 h 2246"/>
                <a:gd name="T50" fmla="*/ 659 w 2654"/>
                <a:gd name="T51" fmla="*/ 947 h 2246"/>
                <a:gd name="T52" fmla="*/ 716 w 2654"/>
                <a:gd name="T53" fmla="*/ 977 h 2246"/>
                <a:gd name="T54" fmla="*/ 1228 w 2654"/>
                <a:gd name="T55" fmla="*/ 1231 h 2246"/>
                <a:gd name="T56" fmla="*/ 1617 w 2654"/>
                <a:gd name="T57" fmla="*/ 1443 h 2246"/>
                <a:gd name="T58" fmla="*/ 1607 w 2654"/>
                <a:gd name="T59" fmla="*/ 1488 h 2246"/>
                <a:gd name="T60" fmla="*/ 1605 w 2654"/>
                <a:gd name="T61" fmla="*/ 1565 h 2246"/>
                <a:gd name="T62" fmla="*/ 1612 w 2654"/>
                <a:gd name="T63" fmla="*/ 1631 h 2246"/>
                <a:gd name="T64" fmla="*/ 1391 w 2654"/>
                <a:gd name="T65" fmla="*/ 1746 h 2246"/>
                <a:gd name="T66" fmla="*/ 1116 w 2654"/>
                <a:gd name="T67" fmla="*/ 1868 h 2246"/>
                <a:gd name="T68" fmla="*/ 925 w 2654"/>
                <a:gd name="T69" fmla="*/ 1678 h 2246"/>
                <a:gd name="T70" fmla="*/ 739 w 2654"/>
                <a:gd name="T71" fmla="*/ 1756 h 2246"/>
                <a:gd name="T72" fmla="*/ 648 w 2654"/>
                <a:gd name="T73" fmla="*/ 1864 h 2246"/>
                <a:gd name="T74" fmla="*/ 748 w 2654"/>
                <a:gd name="T75" fmla="*/ 2137 h 2246"/>
                <a:gd name="T76" fmla="*/ 1139 w 2654"/>
                <a:gd name="T77" fmla="*/ 2019 h 2246"/>
                <a:gd name="T78" fmla="*/ 1137 w 2654"/>
                <a:gd name="T79" fmla="*/ 1949 h 2246"/>
                <a:gd name="T80" fmla="*/ 1429 w 2654"/>
                <a:gd name="T81" fmla="*/ 1835 h 2246"/>
                <a:gd name="T82" fmla="*/ 1652 w 2654"/>
                <a:gd name="T83" fmla="*/ 1747 h 2246"/>
                <a:gd name="T84" fmla="*/ 1757 w 2654"/>
                <a:gd name="T85" fmla="*/ 1871 h 2246"/>
                <a:gd name="T86" fmla="*/ 2245 w 2654"/>
                <a:gd name="T87" fmla="*/ 1814 h 2246"/>
                <a:gd name="T88" fmla="*/ 2302 w 2654"/>
                <a:gd name="T89" fmla="*/ 1370 h 2246"/>
                <a:gd name="T90" fmla="*/ 2238 w 2654"/>
                <a:gd name="T91" fmla="*/ 1264 h 2246"/>
                <a:gd name="T92" fmla="*/ 2342 w 2654"/>
                <a:gd name="T93" fmla="*/ 938 h 2246"/>
                <a:gd name="T94" fmla="*/ 2386 w 2654"/>
                <a:gd name="T95" fmla="*/ 741 h 2246"/>
                <a:gd name="T96" fmla="*/ 2518 w 2654"/>
                <a:gd name="T97" fmla="*/ 654 h 2246"/>
                <a:gd name="T98" fmla="*/ 2512 w 2654"/>
                <a:gd name="T99" fmla="*/ 282 h 2246"/>
                <a:gd name="T100" fmla="*/ 2236 w 2654"/>
                <a:gd name="T101" fmla="*/ 1601 h 2246"/>
                <a:gd name="T102" fmla="*/ 2225 w 2654"/>
                <a:gd name="T103" fmla="*/ 1553 h 2246"/>
                <a:gd name="T104" fmla="*/ 2225 w 2654"/>
                <a:gd name="T105" fmla="*/ 1471 h 2246"/>
                <a:gd name="T106" fmla="*/ 2236 w 2654"/>
                <a:gd name="T107" fmla="*/ 1601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4" h="2246">
                  <a:moveTo>
                    <a:pt x="2512" y="282"/>
                  </a:moveTo>
                  <a:cubicBezTo>
                    <a:pt x="2458" y="251"/>
                    <a:pt x="2383" y="244"/>
                    <a:pt x="2315" y="259"/>
                  </a:cubicBezTo>
                  <a:cubicBezTo>
                    <a:pt x="2266" y="256"/>
                    <a:pt x="2213" y="295"/>
                    <a:pt x="2183" y="336"/>
                  </a:cubicBezTo>
                  <a:cubicBezTo>
                    <a:pt x="2125" y="414"/>
                    <a:pt x="2101" y="525"/>
                    <a:pt x="2144" y="615"/>
                  </a:cubicBezTo>
                  <a:cubicBezTo>
                    <a:pt x="2169" y="666"/>
                    <a:pt x="2213" y="708"/>
                    <a:pt x="2265" y="730"/>
                  </a:cubicBezTo>
                  <a:cubicBezTo>
                    <a:pt x="2256" y="805"/>
                    <a:pt x="2248" y="880"/>
                    <a:pt x="2227" y="955"/>
                  </a:cubicBezTo>
                  <a:cubicBezTo>
                    <a:pt x="2207" y="1031"/>
                    <a:pt x="2182" y="1107"/>
                    <a:pt x="2159" y="1183"/>
                  </a:cubicBezTo>
                  <a:cubicBezTo>
                    <a:pt x="2102" y="1137"/>
                    <a:pt x="2033" y="1108"/>
                    <a:pt x="1955" y="1108"/>
                  </a:cubicBezTo>
                  <a:cubicBezTo>
                    <a:pt x="1820" y="1107"/>
                    <a:pt x="1712" y="1220"/>
                    <a:pt x="1653" y="1344"/>
                  </a:cubicBezTo>
                  <a:cubicBezTo>
                    <a:pt x="1531" y="1281"/>
                    <a:pt x="1394" y="1188"/>
                    <a:pt x="1284" y="1135"/>
                  </a:cubicBezTo>
                  <a:cubicBezTo>
                    <a:pt x="1102" y="1048"/>
                    <a:pt x="889" y="984"/>
                    <a:pt x="707" y="885"/>
                  </a:cubicBezTo>
                  <a:cubicBezTo>
                    <a:pt x="755" y="813"/>
                    <a:pt x="787" y="728"/>
                    <a:pt x="796" y="643"/>
                  </a:cubicBezTo>
                  <a:cubicBezTo>
                    <a:pt x="883" y="649"/>
                    <a:pt x="970" y="654"/>
                    <a:pt x="1057" y="661"/>
                  </a:cubicBezTo>
                  <a:cubicBezTo>
                    <a:pt x="1095" y="664"/>
                    <a:pt x="1139" y="672"/>
                    <a:pt x="1183" y="680"/>
                  </a:cubicBezTo>
                  <a:cubicBezTo>
                    <a:pt x="1215" y="778"/>
                    <a:pt x="1301" y="853"/>
                    <a:pt x="1420" y="832"/>
                  </a:cubicBezTo>
                  <a:cubicBezTo>
                    <a:pt x="1517" y="815"/>
                    <a:pt x="1626" y="747"/>
                    <a:pt x="1646" y="644"/>
                  </a:cubicBezTo>
                  <a:cubicBezTo>
                    <a:pt x="1662" y="561"/>
                    <a:pt x="1615" y="482"/>
                    <a:pt x="1552" y="431"/>
                  </a:cubicBezTo>
                  <a:cubicBezTo>
                    <a:pt x="1486" y="378"/>
                    <a:pt x="1403" y="350"/>
                    <a:pt x="1318" y="365"/>
                  </a:cubicBezTo>
                  <a:cubicBezTo>
                    <a:pt x="1226" y="382"/>
                    <a:pt x="1173" y="477"/>
                    <a:pt x="1169" y="563"/>
                  </a:cubicBezTo>
                  <a:cubicBezTo>
                    <a:pt x="1169" y="564"/>
                    <a:pt x="1169" y="565"/>
                    <a:pt x="1170" y="566"/>
                  </a:cubicBezTo>
                  <a:cubicBezTo>
                    <a:pt x="1144" y="567"/>
                    <a:pt x="1120" y="567"/>
                    <a:pt x="1099" y="567"/>
                  </a:cubicBezTo>
                  <a:cubicBezTo>
                    <a:pt x="999" y="564"/>
                    <a:pt x="898" y="562"/>
                    <a:pt x="797" y="566"/>
                  </a:cubicBezTo>
                  <a:cubicBezTo>
                    <a:pt x="793" y="499"/>
                    <a:pt x="774" y="434"/>
                    <a:pt x="736" y="378"/>
                  </a:cubicBezTo>
                  <a:cubicBezTo>
                    <a:pt x="484" y="0"/>
                    <a:pt x="33" y="360"/>
                    <a:pt x="15" y="705"/>
                  </a:cubicBezTo>
                  <a:cubicBezTo>
                    <a:pt x="0" y="1004"/>
                    <a:pt x="361" y="1180"/>
                    <a:pt x="579" y="1017"/>
                  </a:cubicBezTo>
                  <a:cubicBezTo>
                    <a:pt x="608" y="997"/>
                    <a:pt x="635" y="974"/>
                    <a:pt x="659" y="947"/>
                  </a:cubicBezTo>
                  <a:cubicBezTo>
                    <a:pt x="680" y="958"/>
                    <a:pt x="700" y="968"/>
                    <a:pt x="716" y="977"/>
                  </a:cubicBezTo>
                  <a:cubicBezTo>
                    <a:pt x="879" y="1075"/>
                    <a:pt x="1057" y="1149"/>
                    <a:pt x="1228" y="1231"/>
                  </a:cubicBezTo>
                  <a:cubicBezTo>
                    <a:pt x="1363" y="1295"/>
                    <a:pt x="1489" y="1367"/>
                    <a:pt x="1617" y="1443"/>
                  </a:cubicBezTo>
                  <a:cubicBezTo>
                    <a:pt x="1613" y="1458"/>
                    <a:pt x="1610" y="1473"/>
                    <a:pt x="1607" y="1488"/>
                  </a:cubicBezTo>
                  <a:cubicBezTo>
                    <a:pt x="1603" y="1515"/>
                    <a:pt x="1603" y="1541"/>
                    <a:pt x="1605" y="1565"/>
                  </a:cubicBezTo>
                  <a:cubicBezTo>
                    <a:pt x="1605" y="1587"/>
                    <a:pt x="1608" y="1609"/>
                    <a:pt x="1612" y="1631"/>
                  </a:cubicBezTo>
                  <a:cubicBezTo>
                    <a:pt x="1537" y="1667"/>
                    <a:pt x="1462" y="1714"/>
                    <a:pt x="1391" y="1746"/>
                  </a:cubicBezTo>
                  <a:cubicBezTo>
                    <a:pt x="1315" y="1781"/>
                    <a:pt x="1192" y="1812"/>
                    <a:pt x="1116" y="1868"/>
                  </a:cubicBezTo>
                  <a:cubicBezTo>
                    <a:pt x="1081" y="1778"/>
                    <a:pt x="1012" y="1697"/>
                    <a:pt x="925" y="1678"/>
                  </a:cubicBezTo>
                  <a:cubicBezTo>
                    <a:pt x="847" y="1661"/>
                    <a:pt x="782" y="1697"/>
                    <a:pt x="739" y="1756"/>
                  </a:cubicBezTo>
                  <a:cubicBezTo>
                    <a:pt x="696" y="1772"/>
                    <a:pt x="662" y="1811"/>
                    <a:pt x="648" y="1864"/>
                  </a:cubicBezTo>
                  <a:cubicBezTo>
                    <a:pt x="624" y="1962"/>
                    <a:pt x="672" y="2076"/>
                    <a:pt x="748" y="2137"/>
                  </a:cubicBezTo>
                  <a:cubicBezTo>
                    <a:pt x="886" y="2246"/>
                    <a:pt x="1119" y="2213"/>
                    <a:pt x="1139" y="2019"/>
                  </a:cubicBezTo>
                  <a:cubicBezTo>
                    <a:pt x="1142" y="1997"/>
                    <a:pt x="1141" y="1973"/>
                    <a:pt x="1137" y="1949"/>
                  </a:cubicBezTo>
                  <a:cubicBezTo>
                    <a:pt x="1234" y="1936"/>
                    <a:pt x="1347" y="1868"/>
                    <a:pt x="1429" y="1835"/>
                  </a:cubicBezTo>
                  <a:cubicBezTo>
                    <a:pt x="1495" y="1807"/>
                    <a:pt x="1578" y="1782"/>
                    <a:pt x="1652" y="1747"/>
                  </a:cubicBezTo>
                  <a:cubicBezTo>
                    <a:pt x="1677" y="1794"/>
                    <a:pt x="1711" y="1837"/>
                    <a:pt x="1757" y="1871"/>
                  </a:cubicBezTo>
                  <a:cubicBezTo>
                    <a:pt x="1906" y="1984"/>
                    <a:pt x="2115" y="1935"/>
                    <a:pt x="2245" y="1814"/>
                  </a:cubicBezTo>
                  <a:cubicBezTo>
                    <a:pt x="2367" y="1702"/>
                    <a:pt x="2366" y="1510"/>
                    <a:pt x="2302" y="1370"/>
                  </a:cubicBezTo>
                  <a:cubicBezTo>
                    <a:pt x="2285" y="1332"/>
                    <a:pt x="2264" y="1297"/>
                    <a:pt x="2238" y="1264"/>
                  </a:cubicBezTo>
                  <a:cubicBezTo>
                    <a:pt x="2274" y="1155"/>
                    <a:pt x="2310" y="1047"/>
                    <a:pt x="2342" y="938"/>
                  </a:cubicBezTo>
                  <a:cubicBezTo>
                    <a:pt x="2359" y="879"/>
                    <a:pt x="2379" y="809"/>
                    <a:pt x="2386" y="741"/>
                  </a:cubicBezTo>
                  <a:cubicBezTo>
                    <a:pt x="2437" y="727"/>
                    <a:pt x="2484" y="692"/>
                    <a:pt x="2518" y="654"/>
                  </a:cubicBezTo>
                  <a:cubicBezTo>
                    <a:pt x="2609" y="552"/>
                    <a:pt x="2654" y="363"/>
                    <a:pt x="2512" y="282"/>
                  </a:cubicBezTo>
                  <a:close/>
                  <a:moveTo>
                    <a:pt x="2236" y="1601"/>
                  </a:moveTo>
                  <a:cubicBezTo>
                    <a:pt x="2235" y="1584"/>
                    <a:pt x="2232" y="1568"/>
                    <a:pt x="2225" y="1553"/>
                  </a:cubicBezTo>
                  <a:cubicBezTo>
                    <a:pt x="2228" y="1527"/>
                    <a:pt x="2228" y="1499"/>
                    <a:pt x="2225" y="1471"/>
                  </a:cubicBezTo>
                  <a:cubicBezTo>
                    <a:pt x="2236" y="1515"/>
                    <a:pt x="2240" y="1559"/>
                    <a:pt x="2236" y="16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91E642E6-DB67-4DF2-9B46-B3994463264C}"/>
              </a:ext>
            </a:extLst>
          </p:cNvPr>
          <p:cNvGrpSpPr/>
          <p:nvPr/>
        </p:nvGrpSpPr>
        <p:grpSpPr>
          <a:xfrm flipH="1">
            <a:off x="7723243" y="1700867"/>
            <a:ext cx="2892119" cy="837659"/>
            <a:chOff x="1779484" y="1442658"/>
            <a:chExt cx="2892119" cy="837659"/>
          </a:xfrm>
        </p:grpSpPr>
        <p:sp>
          <p:nvSpPr>
            <p:cNvPr id="77" name="íṧlïḍê">
              <a:extLst>
                <a:ext uri="{FF2B5EF4-FFF2-40B4-BE49-F238E27FC236}">
                  <a16:creationId xmlns="" xmlns:a16="http://schemas.microsoft.com/office/drawing/2014/main" id="{246B2761-C995-4799-AB69-3BC8F53CCEC4}"/>
                </a:ext>
              </a:extLst>
            </p:cNvPr>
            <p:cNvSpPr txBox="1"/>
            <p:nvPr/>
          </p:nvSpPr>
          <p:spPr bwMode="auto">
            <a:xfrm>
              <a:off x="3486738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ïṧľîďè">
              <a:extLst>
                <a:ext uri="{FF2B5EF4-FFF2-40B4-BE49-F238E27FC236}">
                  <a16:creationId xmlns="" xmlns:a16="http://schemas.microsoft.com/office/drawing/2014/main" id="{9DE01342-2AF3-4B23-996B-763EAF3EFDE3}"/>
                </a:ext>
              </a:extLst>
            </p:cNvPr>
            <p:cNvSpPr/>
            <p:nvPr/>
          </p:nvSpPr>
          <p:spPr>
            <a:xfrm>
              <a:off x="1779484" y="1931727"/>
              <a:ext cx="289211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5FE91184-4F18-44DE-B1B3-5D4AC17A0C3D}"/>
              </a:ext>
            </a:extLst>
          </p:cNvPr>
          <p:cNvGrpSpPr/>
          <p:nvPr/>
        </p:nvGrpSpPr>
        <p:grpSpPr>
          <a:xfrm>
            <a:off x="1127760" y="3169013"/>
            <a:ext cx="2936569" cy="837659"/>
            <a:chOff x="1735033" y="1442658"/>
            <a:chExt cx="2936569" cy="837659"/>
          </a:xfrm>
        </p:grpSpPr>
        <p:sp>
          <p:nvSpPr>
            <p:cNvPr id="81" name="íṧlïḍê">
              <a:extLst>
                <a:ext uri="{FF2B5EF4-FFF2-40B4-BE49-F238E27FC236}">
                  <a16:creationId xmlns="" xmlns:a16="http://schemas.microsoft.com/office/drawing/2014/main" id="{DCC36BE7-7A9D-4106-900F-DF0A0D88C423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ïṧľîďè">
              <a:extLst>
                <a:ext uri="{FF2B5EF4-FFF2-40B4-BE49-F238E27FC236}">
                  <a16:creationId xmlns="" xmlns:a16="http://schemas.microsoft.com/office/drawing/2014/main" id="{07053178-7CBD-49E9-8AE4-049AB4429479}"/>
                </a:ext>
              </a:extLst>
            </p:cNvPr>
            <p:cNvSpPr/>
            <p:nvPr/>
          </p:nvSpPr>
          <p:spPr>
            <a:xfrm>
              <a:off x="1735033" y="1931727"/>
              <a:ext cx="293656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18564BDA-08DB-45FB-AF0E-823EB4E5CE94}"/>
              </a:ext>
            </a:extLst>
          </p:cNvPr>
          <p:cNvGrpSpPr/>
          <p:nvPr/>
        </p:nvGrpSpPr>
        <p:grpSpPr>
          <a:xfrm>
            <a:off x="1532189" y="4659057"/>
            <a:ext cx="2936569" cy="837659"/>
            <a:chOff x="1735033" y="1442658"/>
            <a:chExt cx="2936569" cy="837659"/>
          </a:xfrm>
        </p:grpSpPr>
        <p:sp>
          <p:nvSpPr>
            <p:cNvPr id="84" name="íṧlïḍê">
              <a:extLst>
                <a:ext uri="{FF2B5EF4-FFF2-40B4-BE49-F238E27FC236}">
                  <a16:creationId xmlns="" xmlns:a16="http://schemas.microsoft.com/office/drawing/2014/main" id="{6ED8F1FF-0E2E-40D3-9831-A17D6BBDFE40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ïṧľîďè">
              <a:extLst>
                <a:ext uri="{FF2B5EF4-FFF2-40B4-BE49-F238E27FC236}">
                  <a16:creationId xmlns="" xmlns:a16="http://schemas.microsoft.com/office/drawing/2014/main" id="{1F834B49-E2BA-414B-909F-2FCB9339C861}"/>
                </a:ext>
              </a:extLst>
            </p:cNvPr>
            <p:cNvSpPr/>
            <p:nvPr/>
          </p:nvSpPr>
          <p:spPr>
            <a:xfrm>
              <a:off x="1735033" y="1931727"/>
              <a:ext cx="293656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41D01363-BD15-4A5A-BE1E-C44368EBE30D}"/>
              </a:ext>
            </a:extLst>
          </p:cNvPr>
          <p:cNvGrpSpPr/>
          <p:nvPr/>
        </p:nvGrpSpPr>
        <p:grpSpPr>
          <a:xfrm flipH="1">
            <a:off x="8172120" y="3191988"/>
            <a:ext cx="2892119" cy="837659"/>
            <a:chOff x="1779484" y="1442658"/>
            <a:chExt cx="2892119" cy="837659"/>
          </a:xfrm>
        </p:grpSpPr>
        <p:sp>
          <p:nvSpPr>
            <p:cNvPr id="87" name="íṧlïḍê">
              <a:extLst>
                <a:ext uri="{FF2B5EF4-FFF2-40B4-BE49-F238E27FC236}">
                  <a16:creationId xmlns="" xmlns:a16="http://schemas.microsoft.com/office/drawing/2014/main" id="{A1A9BF55-6BBD-4D46-9D88-0E32820D4846}"/>
                </a:ext>
              </a:extLst>
            </p:cNvPr>
            <p:cNvSpPr txBox="1"/>
            <p:nvPr/>
          </p:nvSpPr>
          <p:spPr bwMode="auto">
            <a:xfrm>
              <a:off x="3486738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ïṧľîďè">
              <a:extLst>
                <a:ext uri="{FF2B5EF4-FFF2-40B4-BE49-F238E27FC236}">
                  <a16:creationId xmlns="" xmlns:a16="http://schemas.microsoft.com/office/drawing/2014/main" id="{BF582504-E430-4FF2-8ABE-67076B7968DA}"/>
                </a:ext>
              </a:extLst>
            </p:cNvPr>
            <p:cNvSpPr/>
            <p:nvPr/>
          </p:nvSpPr>
          <p:spPr>
            <a:xfrm>
              <a:off x="1779484" y="1931727"/>
              <a:ext cx="289211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7174FAEF-95BF-42A0-B668-1229EE8348BC}"/>
              </a:ext>
            </a:extLst>
          </p:cNvPr>
          <p:cNvGrpSpPr/>
          <p:nvPr/>
        </p:nvGrpSpPr>
        <p:grpSpPr>
          <a:xfrm flipH="1">
            <a:off x="7723243" y="4654300"/>
            <a:ext cx="2892119" cy="837659"/>
            <a:chOff x="1779484" y="1442658"/>
            <a:chExt cx="2892119" cy="837659"/>
          </a:xfrm>
        </p:grpSpPr>
        <p:sp>
          <p:nvSpPr>
            <p:cNvPr id="90" name="íṧlïḍê">
              <a:extLst>
                <a:ext uri="{FF2B5EF4-FFF2-40B4-BE49-F238E27FC236}">
                  <a16:creationId xmlns="" xmlns:a16="http://schemas.microsoft.com/office/drawing/2014/main" id="{D74C0324-EDD2-4C5F-A35A-9BDB1D241CDA}"/>
                </a:ext>
              </a:extLst>
            </p:cNvPr>
            <p:cNvSpPr txBox="1"/>
            <p:nvPr/>
          </p:nvSpPr>
          <p:spPr bwMode="auto">
            <a:xfrm>
              <a:off x="3486738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ïṧľîďè">
              <a:extLst>
                <a:ext uri="{FF2B5EF4-FFF2-40B4-BE49-F238E27FC236}">
                  <a16:creationId xmlns="" xmlns:a16="http://schemas.microsoft.com/office/drawing/2014/main" id="{95C0E1BA-2ECE-4B04-A0EE-B9AD2889E915}"/>
                </a:ext>
              </a:extLst>
            </p:cNvPr>
            <p:cNvSpPr/>
            <p:nvPr/>
          </p:nvSpPr>
          <p:spPr>
            <a:xfrm>
              <a:off x="1779484" y="1931727"/>
              <a:ext cx="2892119" cy="348590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A2A6F7B4-068B-4972-A939-766E21A239A6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92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项目进度</a:t>
            </a:r>
          </a:p>
        </p:txBody>
      </p:sp>
      <p:sp>
        <p:nvSpPr>
          <p:cNvPr id="270" name="ï$ľiḍe">
            <a:extLst>
              <a:ext uri="{FF2B5EF4-FFF2-40B4-BE49-F238E27FC236}">
                <a16:creationId xmlns="" xmlns:a16="http://schemas.microsoft.com/office/drawing/2014/main" id="{94A36B19-6213-4461-A46B-486E25FDA77E}"/>
              </a:ext>
            </a:extLst>
          </p:cNvPr>
          <p:cNvSpPr/>
          <p:nvPr/>
        </p:nvSpPr>
        <p:spPr>
          <a:xfrm flipH="1">
            <a:off x="3809075" y="2396262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2870DDF-A7FE-4BAE-A46E-3960DFD7745F}"/>
              </a:ext>
            </a:extLst>
          </p:cNvPr>
          <p:cNvCxnSpPr>
            <a:endCxn id="28" idx="1"/>
          </p:cNvCxnSpPr>
          <p:nvPr/>
        </p:nvCxnSpPr>
        <p:spPr>
          <a:xfrm flipV="1">
            <a:off x="123901" y="3612196"/>
            <a:ext cx="766578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íṡļï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3AA8574-EAD4-4E97-8F73-8FF3D838D3EC}"/>
              </a:ext>
            </a:extLst>
          </p:cNvPr>
          <p:cNvGrpSpPr/>
          <p:nvPr/>
        </p:nvGrpSpPr>
        <p:grpSpPr>
          <a:xfrm>
            <a:off x="6296671" y="1781175"/>
            <a:ext cx="5346130" cy="3714750"/>
            <a:chOff x="2906713" y="1203326"/>
            <a:chExt cx="6440488" cy="4475163"/>
          </a:xfrm>
        </p:grpSpPr>
        <p:sp>
          <p:nvSpPr>
            <p:cNvPr id="10" name="íṣļiḍê">
              <a:extLst>
                <a:ext uri="{FF2B5EF4-FFF2-40B4-BE49-F238E27FC236}">
                  <a16:creationId xmlns="" xmlns:a16="http://schemas.microsoft.com/office/drawing/2014/main" id="{4BDE5DE1-BB83-41FA-9328-C7AD0987AB85}"/>
                </a:ext>
              </a:extLst>
            </p:cNvPr>
            <p:cNvSpPr/>
            <p:nvPr/>
          </p:nvSpPr>
          <p:spPr bwMode="auto">
            <a:xfrm>
              <a:off x="2906713" y="1203326"/>
              <a:ext cx="6440488" cy="4475163"/>
            </a:xfrm>
            <a:custGeom>
              <a:avLst/>
              <a:gdLst>
                <a:gd name="T0" fmla="*/ 1858 w 4406"/>
                <a:gd name="T1" fmla="*/ 123 h 3065"/>
                <a:gd name="T2" fmla="*/ 1305 w 4406"/>
                <a:gd name="T3" fmla="*/ 7 h 3065"/>
                <a:gd name="T4" fmla="*/ 626 w 4406"/>
                <a:gd name="T5" fmla="*/ 406 h 3065"/>
                <a:gd name="T6" fmla="*/ 452 w 4406"/>
                <a:gd name="T7" fmla="*/ 1048 h 3065"/>
                <a:gd name="T8" fmla="*/ 159 w 4406"/>
                <a:gd name="T9" fmla="*/ 1819 h 3065"/>
                <a:gd name="T10" fmla="*/ 14 w 4406"/>
                <a:gd name="T11" fmla="*/ 2235 h 3065"/>
                <a:gd name="T12" fmla="*/ 266 w 4406"/>
                <a:gd name="T13" fmla="*/ 2777 h 3065"/>
                <a:gd name="T14" fmla="*/ 863 w 4406"/>
                <a:gd name="T15" fmla="*/ 2999 h 3065"/>
                <a:gd name="T16" fmla="*/ 1202 w 4406"/>
                <a:gd name="T17" fmla="*/ 2949 h 3065"/>
                <a:gd name="T18" fmla="*/ 1499 w 4406"/>
                <a:gd name="T19" fmla="*/ 2747 h 3065"/>
                <a:gd name="T20" fmla="*/ 1831 w 4406"/>
                <a:gd name="T21" fmla="*/ 2698 h 3065"/>
                <a:gd name="T22" fmla="*/ 2266 w 4406"/>
                <a:gd name="T23" fmla="*/ 2784 h 3065"/>
                <a:gd name="T24" fmla="*/ 2730 w 4406"/>
                <a:gd name="T25" fmla="*/ 2977 h 3065"/>
                <a:gd name="T26" fmla="*/ 3226 w 4406"/>
                <a:gd name="T27" fmla="*/ 3018 h 3065"/>
                <a:gd name="T28" fmla="*/ 3606 w 4406"/>
                <a:gd name="T29" fmla="*/ 2757 h 3065"/>
                <a:gd name="T30" fmla="*/ 4091 w 4406"/>
                <a:gd name="T31" fmla="*/ 2184 h 3065"/>
                <a:gd name="T32" fmla="*/ 4323 w 4406"/>
                <a:gd name="T33" fmla="*/ 1743 h 3065"/>
                <a:gd name="T34" fmla="*/ 4040 w 4406"/>
                <a:gd name="T35" fmla="*/ 886 h 3065"/>
                <a:gd name="T36" fmla="*/ 3277 w 4406"/>
                <a:gd name="T37" fmla="*/ 593 h 3065"/>
                <a:gd name="T38" fmla="*/ 2507 w 4406"/>
                <a:gd name="T39" fmla="*/ 441 h 3065"/>
                <a:gd name="T40" fmla="*/ 1858 w 4406"/>
                <a:gd name="T41" fmla="*/ 123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06" h="3065">
                  <a:moveTo>
                    <a:pt x="1858" y="123"/>
                  </a:moveTo>
                  <a:cubicBezTo>
                    <a:pt x="1682" y="56"/>
                    <a:pt x="1495" y="0"/>
                    <a:pt x="1305" y="7"/>
                  </a:cubicBezTo>
                  <a:cubicBezTo>
                    <a:pt x="1026" y="18"/>
                    <a:pt x="757" y="175"/>
                    <a:pt x="626" y="406"/>
                  </a:cubicBezTo>
                  <a:cubicBezTo>
                    <a:pt x="514" y="602"/>
                    <a:pt x="500" y="831"/>
                    <a:pt x="452" y="1048"/>
                  </a:cubicBezTo>
                  <a:cubicBezTo>
                    <a:pt x="393" y="1316"/>
                    <a:pt x="280" y="1570"/>
                    <a:pt x="159" y="1819"/>
                  </a:cubicBezTo>
                  <a:cubicBezTo>
                    <a:pt x="94" y="1953"/>
                    <a:pt x="25" y="2089"/>
                    <a:pt x="14" y="2235"/>
                  </a:cubicBezTo>
                  <a:cubicBezTo>
                    <a:pt x="0" y="2439"/>
                    <a:pt x="103" y="2641"/>
                    <a:pt x="266" y="2777"/>
                  </a:cubicBezTo>
                  <a:cubicBezTo>
                    <a:pt x="429" y="2912"/>
                    <a:pt x="646" y="2983"/>
                    <a:pt x="863" y="2999"/>
                  </a:cubicBezTo>
                  <a:cubicBezTo>
                    <a:pt x="978" y="3007"/>
                    <a:pt x="1099" y="2999"/>
                    <a:pt x="1202" y="2949"/>
                  </a:cubicBezTo>
                  <a:cubicBezTo>
                    <a:pt x="1310" y="2896"/>
                    <a:pt x="1390" y="2800"/>
                    <a:pt x="1499" y="2747"/>
                  </a:cubicBezTo>
                  <a:cubicBezTo>
                    <a:pt x="1600" y="2698"/>
                    <a:pt x="1718" y="2692"/>
                    <a:pt x="1831" y="2698"/>
                  </a:cubicBezTo>
                  <a:cubicBezTo>
                    <a:pt x="1979" y="2706"/>
                    <a:pt x="2126" y="2735"/>
                    <a:pt x="2266" y="2784"/>
                  </a:cubicBezTo>
                  <a:cubicBezTo>
                    <a:pt x="2424" y="2840"/>
                    <a:pt x="2572" y="2921"/>
                    <a:pt x="2730" y="2977"/>
                  </a:cubicBezTo>
                  <a:cubicBezTo>
                    <a:pt x="2888" y="3034"/>
                    <a:pt x="3065" y="3065"/>
                    <a:pt x="3226" y="3018"/>
                  </a:cubicBezTo>
                  <a:cubicBezTo>
                    <a:pt x="3378" y="2974"/>
                    <a:pt x="3498" y="2866"/>
                    <a:pt x="3606" y="2757"/>
                  </a:cubicBezTo>
                  <a:cubicBezTo>
                    <a:pt x="3783" y="2580"/>
                    <a:pt x="3946" y="2388"/>
                    <a:pt x="4091" y="2184"/>
                  </a:cubicBezTo>
                  <a:cubicBezTo>
                    <a:pt x="4189" y="2047"/>
                    <a:pt x="4280" y="1903"/>
                    <a:pt x="4323" y="1743"/>
                  </a:cubicBezTo>
                  <a:cubicBezTo>
                    <a:pt x="4406" y="1438"/>
                    <a:pt x="4292" y="1094"/>
                    <a:pt x="4040" y="886"/>
                  </a:cubicBezTo>
                  <a:cubicBezTo>
                    <a:pt x="3831" y="714"/>
                    <a:pt x="3551" y="639"/>
                    <a:pt x="3277" y="593"/>
                  </a:cubicBezTo>
                  <a:cubicBezTo>
                    <a:pt x="3027" y="552"/>
                    <a:pt x="2738" y="549"/>
                    <a:pt x="2507" y="441"/>
                  </a:cubicBezTo>
                  <a:cubicBezTo>
                    <a:pt x="2288" y="338"/>
                    <a:pt x="2088" y="211"/>
                    <a:pt x="1858" y="123"/>
                  </a:cubicBezTo>
                </a:path>
              </a:pathLst>
            </a:cu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1ïdé">
              <a:extLst>
                <a:ext uri="{FF2B5EF4-FFF2-40B4-BE49-F238E27FC236}">
                  <a16:creationId xmlns="" xmlns:a16="http://schemas.microsoft.com/office/drawing/2014/main" id="{A260E40E-843B-4D61-8BB2-E01DE26390F7}"/>
                </a:ext>
              </a:extLst>
            </p:cNvPr>
            <p:cNvSpPr/>
            <p:nvPr/>
          </p:nvSpPr>
          <p:spPr bwMode="auto">
            <a:xfrm>
              <a:off x="6623051" y="4813301"/>
              <a:ext cx="61913" cy="227013"/>
            </a:xfrm>
            <a:custGeom>
              <a:avLst/>
              <a:gdLst>
                <a:gd name="T0" fmla="*/ 0 w 39"/>
                <a:gd name="T1" fmla="*/ 10 h 143"/>
                <a:gd name="T2" fmla="*/ 0 w 39"/>
                <a:gd name="T3" fmla="*/ 143 h 143"/>
                <a:gd name="T4" fmla="*/ 39 w 39"/>
                <a:gd name="T5" fmla="*/ 143 h 143"/>
                <a:gd name="T6" fmla="*/ 32 w 39"/>
                <a:gd name="T7" fmla="*/ 0 h 143"/>
                <a:gd name="T8" fmla="*/ 0 w 39"/>
                <a:gd name="T9" fmla="*/ 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3">
                  <a:moveTo>
                    <a:pt x="0" y="10"/>
                  </a:moveTo>
                  <a:lnTo>
                    <a:pt x="0" y="143"/>
                  </a:lnTo>
                  <a:lnTo>
                    <a:pt x="39" y="143"/>
                  </a:lnTo>
                  <a:lnTo>
                    <a:pt x="3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ïśḻidé">
              <a:extLst>
                <a:ext uri="{FF2B5EF4-FFF2-40B4-BE49-F238E27FC236}">
                  <a16:creationId xmlns="" xmlns:a16="http://schemas.microsoft.com/office/drawing/2014/main" id="{36EBCF4A-213D-49EE-A788-2ED81B61C045}"/>
                </a:ext>
              </a:extLst>
            </p:cNvPr>
            <p:cNvSpPr/>
            <p:nvPr/>
          </p:nvSpPr>
          <p:spPr bwMode="auto">
            <a:xfrm>
              <a:off x="6623051" y="4813301"/>
              <a:ext cx="61913" cy="227013"/>
            </a:xfrm>
            <a:custGeom>
              <a:avLst/>
              <a:gdLst>
                <a:gd name="T0" fmla="*/ 0 w 39"/>
                <a:gd name="T1" fmla="*/ 10 h 143"/>
                <a:gd name="T2" fmla="*/ 0 w 39"/>
                <a:gd name="T3" fmla="*/ 143 h 143"/>
                <a:gd name="T4" fmla="*/ 39 w 39"/>
                <a:gd name="T5" fmla="*/ 143 h 143"/>
                <a:gd name="T6" fmla="*/ 32 w 39"/>
                <a:gd name="T7" fmla="*/ 0 h 143"/>
                <a:gd name="T8" fmla="*/ 0 w 39"/>
                <a:gd name="T9" fmla="*/ 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3">
                  <a:moveTo>
                    <a:pt x="0" y="10"/>
                  </a:moveTo>
                  <a:lnTo>
                    <a:pt x="0" y="143"/>
                  </a:lnTo>
                  <a:lnTo>
                    <a:pt x="39" y="143"/>
                  </a:lnTo>
                  <a:lnTo>
                    <a:pt x="32" y="0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ïŝ1iḍé">
              <a:extLst>
                <a:ext uri="{FF2B5EF4-FFF2-40B4-BE49-F238E27FC236}">
                  <a16:creationId xmlns="" xmlns:a16="http://schemas.microsoft.com/office/drawing/2014/main" id="{19AB73EA-7093-42CE-9E2C-B7DCE6C09BF0}"/>
                </a:ext>
              </a:extLst>
            </p:cNvPr>
            <p:cNvSpPr/>
            <p:nvPr/>
          </p:nvSpPr>
          <p:spPr bwMode="auto">
            <a:xfrm>
              <a:off x="5718176" y="4770439"/>
              <a:ext cx="58738" cy="227013"/>
            </a:xfrm>
            <a:custGeom>
              <a:avLst/>
              <a:gdLst>
                <a:gd name="T0" fmla="*/ 0 w 37"/>
                <a:gd name="T1" fmla="*/ 9 h 143"/>
                <a:gd name="T2" fmla="*/ 0 w 37"/>
                <a:gd name="T3" fmla="*/ 143 h 143"/>
                <a:gd name="T4" fmla="*/ 37 w 37"/>
                <a:gd name="T5" fmla="*/ 143 h 143"/>
                <a:gd name="T6" fmla="*/ 30 w 37"/>
                <a:gd name="T7" fmla="*/ 0 h 143"/>
                <a:gd name="T8" fmla="*/ 0 w 37"/>
                <a:gd name="T9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3">
                  <a:moveTo>
                    <a:pt x="0" y="9"/>
                  </a:moveTo>
                  <a:lnTo>
                    <a:pt x="0" y="143"/>
                  </a:lnTo>
                  <a:lnTo>
                    <a:pt x="37" y="143"/>
                  </a:lnTo>
                  <a:lnTo>
                    <a:pt x="3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íṥľïḓé">
              <a:extLst>
                <a:ext uri="{FF2B5EF4-FFF2-40B4-BE49-F238E27FC236}">
                  <a16:creationId xmlns="" xmlns:a16="http://schemas.microsoft.com/office/drawing/2014/main" id="{D41F51AB-4153-4E51-9844-5718600779A1}"/>
                </a:ext>
              </a:extLst>
            </p:cNvPr>
            <p:cNvSpPr/>
            <p:nvPr/>
          </p:nvSpPr>
          <p:spPr bwMode="auto">
            <a:xfrm>
              <a:off x="5718176" y="4770439"/>
              <a:ext cx="58738" cy="227013"/>
            </a:xfrm>
            <a:custGeom>
              <a:avLst/>
              <a:gdLst>
                <a:gd name="T0" fmla="*/ 0 w 37"/>
                <a:gd name="T1" fmla="*/ 9 h 143"/>
                <a:gd name="T2" fmla="*/ 0 w 37"/>
                <a:gd name="T3" fmla="*/ 143 h 143"/>
                <a:gd name="T4" fmla="*/ 37 w 37"/>
                <a:gd name="T5" fmla="*/ 143 h 143"/>
                <a:gd name="T6" fmla="*/ 30 w 37"/>
                <a:gd name="T7" fmla="*/ 0 h 143"/>
                <a:gd name="T8" fmla="*/ 0 w 37"/>
                <a:gd name="T9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3">
                  <a:moveTo>
                    <a:pt x="0" y="9"/>
                  </a:moveTo>
                  <a:lnTo>
                    <a:pt x="0" y="143"/>
                  </a:lnTo>
                  <a:lnTo>
                    <a:pt x="37" y="143"/>
                  </a:lnTo>
                  <a:lnTo>
                    <a:pt x="30" y="0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išľïḋé">
              <a:extLst>
                <a:ext uri="{FF2B5EF4-FFF2-40B4-BE49-F238E27FC236}">
                  <a16:creationId xmlns="" xmlns:a16="http://schemas.microsoft.com/office/drawing/2014/main" id="{43A0D519-E3AF-4433-9B15-7CF6E42B8AEF}"/>
                </a:ext>
              </a:extLst>
            </p:cNvPr>
            <p:cNvSpPr/>
            <p:nvPr/>
          </p:nvSpPr>
          <p:spPr bwMode="auto">
            <a:xfrm>
              <a:off x="6694488" y="4433889"/>
              <a:ext cx="77788" cy="379413"/>
            </a:xfrm>
            <a:custGeom>
              <a:avLst/>
              <a:gdLst>
                <a:gd name="T0" fmla="*/ 27 w 54"/>
                <a:gd name="T1" fmla="*/ 0 h 259"/>
                <a:gd name="T2" fmla="*/ 27 w 54"/>
                <a:gd name="T3" fmla="*/ 0 h 259"/>
                <a:gd name="T4" fmla="*/ 54 w 54"/>
                <a:gd name="T5" fmla="*/ 27 h 259"/>
                <a:gd name="T6" fmla="*/ 54 w 54"/>
                <a:gd name="T7" fmla="*/ 232 h 259"/>
                <a:gd name="T8" fmla="*/ 27 w 54"/>
                <a:gd name="T9" fmla="*/ 259 h 259"/>
                <a:gd name="T10" fmla="*/ 0 w 54"/>
                <a:gd name="T11" fmla="*/ 232 h 259"/>
                <a:gd name="T12" fmla="*/ 0 w 54"/>
                <a:gd name="T13" fmla="*/ 27 h 259"/>
                <a:gd name="T14" fmla="*/ 27 w 54"/>
                <a:gd name="T1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59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47"/>
                    <a:pt x="42" y="259"/>
                    <a:pt x="27" y="259"/>
                  </a:cubicBezTo>
                  <a:cubicBezTo>
                    <a:pt x="12" y="259"/>
                    <a:pt x="0" y="247"/>
                    <a:pt x="0" y="2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iṩ1iḍe">
              <a:extLst>
                <a:ext uri="{FF2B5EF4-FFF2-40B4-BE49-F238E27FC236}">
                  <a16:creationId xmlns="" xmlns:a16="http://schemas.microsoft.com/office/drawing/2014/main" id="{78857902-66F1-423B-9F16-83A295D7C0DB}"/>
                </a:ext>
              </a:extLst>
            </p:cNvPr>
            <p:cNvSpPr/>
            <p:nvPr/>
          </p:nvSpPr>
          <p:spPr bwMode="auto">
            <a:xfrm>
              <a:off x="5694363" y="4351339"/>
              <a:ext cx="79375" cy="461963"/>
            </a:xfrm>
            <a:custGeom>
              <a:avLst/>
              <a:gdLst>
                <a:gd name="T0" fmla="*/ 27 w 54"/>
                <a:gd name="T1" fmla="*/ 0 h 316"/>
                <a:gd name="T2" fmla="*/ 54 w 54"/>
                <a:gd name="T3" fmla="*/ 27 h 316"/>
                <a:gd name="T4" fmla="*/ 54 w 54"/>
                <a:gd name="T5" fmla="*/ 289 h 316"/>
                <a:gd name="T6" fmla="*/ 27 w 54"/>
                <a:gd name="T7" fmla="*/ 316 h 316"/>
                <a:gd name="T8" fmla="*/ 0 w 54"/>
                <a:gd name="T9" fmla="*/ 289 h 316"/>
                <a:gd name="T10" fmla="*/ 0 w 54"/>
                <a:gd name="T11" fmla="*/ 27 h 316"/>
                <a:gd name="T12" fmla="*/ 27 w 54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16">
                  <a:moveTo>
                    <a:pt x="27" y="0"/>
                  </a:moveTo>
                  <a:cubicBezTo>
                    <a:pt x="42" y="0"/>
                    <a:pt x="54" y="12"/>
                    <a:pt x="54" y="27"/>
                  </a:cubicBezTo>
                  <a:cubicBezTo>
                    <a:pt x="54" y="289"/>
                    <a:pt x="54" y="289"/>
                    <a:pt x="54" y="289"/>
                  </a:cubicBezTo>
                  <a:cubicBezTo>
                    <a:pt x="54" y="304"/>
                    <a:pt x="42" y="316"/>
                    <a:pt x="27" y="316"/>
                  </a:cubicBezTo>
                  <a:cubicBezTo>
                    <a:pt x="12" y="316"/>
                    <a:pt x="0" y="304"/>
                    <a:pt x="0" y="28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ṡḷîďè">
              <a:extLst>
                <a:ext uri="{FF2B5EF4-FFF2-40B4-BE49-F238E27FC236}">
                  <a16:creationId xmlns="" xmlns:a16="http://schemas.microsoft.com/office/drawing/2014/main" id="{23682D76-D15F-4CB1-ADCD-4404AEF720B3}"/>
                </a:ext>
              </a:extLst>
            </p:cNvPr>
            <p:cNvSpPr/>
            <p:nvPr/>
          </p:nvSpPr>
          <p:spPr bwMode="auto">
            <a:xfrm>
              <a:off x="6872288" y="2141539"/>
              <a:ext cx="106363" cy="352425"/>
            </a:xfrm>
            <a:custGeom>
              <a:avLst/>
              <a:gdLst>
                <a:gd name="T0" fmla="*/ 0 w 73"/>
                <a:gd name="T1" fmla="*/ 22 h 241"/>
                <a:gd name="T2" fmla="*/ 61 w 73"/>
                <a:gd name="T3" fmla="*/ 22 h 241"/>
                <a:gd name="T4" fmla="*/ 73 w 73"/>
                <a:gd name="T5" fmla="*/ 241 h 241"/>
                <a:gd name="T6" fmla="*/ 22 w 73"/>
                <a:gd name="T7" fmla="*/ 241 h 241"/>
                <a:gd name="T8" fmla="*/ 0 w 73"/>
                <a:gd name="T9" fmla="*/ 2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41">
                  <a:moveTo>
                    <a:pt x="0" y="22"/>
                  </a:moveTo>
                  <a:cubicBezTo>
                    <a:pt x="0" y="22"/>
                    <a:pt x="53" y="0"/>
                    <a:pt x="61" y="22"/>
                  </a:cubicBezTo>
                  <a:cubicBezTo>
                    <a:pt x="69" y="45"/>
                    <a:pt x="73" y="241"/>
                    <a:pt x="73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" name="i$lïḍé">
              <a:extLst>
                <a:ext uri="{FF2B5EF4-FFF2-40B4-BE49-F238E27FC236}">
                  <a16:creationId xmlns="" xmlns:a16="http://schemas.microsoft.com/office/drawing/2014/main" id="{401DA983-D920-47A3-A2E0-ABA73ABE2982}"/>
                </a:ext>
              </a:extLst>
            </p:cNvPr>
            <p:cNvSpPr/>
            <p:nvPr/>
          </p:nvSpPr>
          <p:spPr bwMode="auto">
            <a:xfrm>
              <a:off x="5910263" y="2141539"/>
              <a:ext cx="107950" cy="352425"/>
            </a:xfrm>
            <a:custGeom>
              <a:avLst/>
              <a:gdLst>
                <a:gd name="T0" fmla="*/ 74 w 74"/>
                <a:gd name="T1" fmla="*/ 22 h 241"/>
                <a:gd name="T2" fmla="*/ 12 w 74"/>
                <a:gd name="T3" fmla="*/ 22 h 241"/>
                <a:gd name="T4" fmla="*/ 0 w 74"/>
                <a:gd name="T5" fmla="*/ 241 h 241"/>
                <a:gd name="T6" fmla="*/ 51 w 74"/>
                <a:gd name="T7" fmla="*/ 241 h 241"/>
                <a:gd name="T8" fmla="*/ 74 w 74"/>
                <a:gd name="T9" fmla="*/ 2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41">
                  <a:moveTo>
                    <a:pt x="74" y="22"/>
                  </a:moveTo>
                  <a:cubicBezTo>
                    <a:pt x="74" y="22"/>
                    <a:pt x="20" y="0"/>
                    <a:pt x="12" y="22"/>
                  </a:cubicBezTo>
                  <a:cubicBezTo>
                    <a:pt x="4" y="45"/>
                    <a:pt x="0" y="241"/>
                    <a:pt x="0" y="241"/>
                  </a:cubicBezTo>
                  <a:cubicBezTo>
                    <a:pt x="51" y="241"/>
                    <a:pt x="51" y="241"/>
                    <a:pt x="51" y="241"/>
                  </a:cubicBezTo>
                  <a:lnTo>
                    <a:pt x="74" y="22"/>
                  </a:lnTo>
                  <a:close/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í$1ïďê">
              <a:extLst>
                <a:ext uri="{FF2B5EF4-FFF2-40B4-BE49-F238E27FC236}">
                  <a16:creationId xmlns="" xmlns:a16="http://schemas.microsoft.com/office/drawing/2014/main" id="{9D02563D-867E-467F-993A-6CCBC6BA92C2}"/>
                </a:ext>
              </a:extLst>
            </p:cNvPr>
            <p:cNvSpPr/>
            <p:nvPr/>
          </p:nvSpPr>
          <p:spPr bwMode="auto">
            <a:xfrm>
              <a:off x="6018213" y="1884364"/>
              <a:ext cx="52388" cy="242888"/>
            </a:xfrm>
            <a:custGeom>
              <a:avLst/>
              <a:gdLst>
                <a:gd name="T0" fmla="*/ 8 w 33"/>
                <a:gd name="T1" fmla="*/ 4 h 153"/>
                <a:gd name="T2" fmla="*/ 0 w 33"/>
                <a:gd name="T3" fmla="*/ 153 h 153"/>
                <a:gd name="T4" fmla="*/ 33 w 33"/>
                <a:gd name="T5" fmla="*/ 153 h 153"/>
                <a:gd name="T6" fmla="*/ 33 w 33"/>
                <a:gd name="T7" fmla="*/ 0 h 153"/>
                <a:gd name="T8" fmla="*/ 8 w 33"/>
                <a:gd name="T9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3">
                  <a:moveTo>
                    <a:pt x="8" y="4"/>
                  </a:moveTo>
                  <a:lnTo>
                    <a:pt x="0" y="153"/>
                  </a:lnTo>
                  <a:lnTo>
                    <a:pt x="33" y="153"/>
                  </a:lnTo>
                  <a:lnTo>
                    <a:pt x="33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AAA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îŝlíḑe">
              <a:extLst>
                <a:ext uri="{FF2B5EF4-FFF2-40B4-BE49-F238E27FC236}">
                  <a16:creationId xmlns="" xmlns:a16="http://schemas.microsoft.com/office/drawing/2014/main" id="{981D6135-A491-4323-8805-32A472142BD7}"/>
                </a:ext>
              </a:extLst>
            </p:cNvPr>
            <p:cNvSpPr/>
            <p:nvPr/>
          </p:nvSpPr>
          <p:spPr bwMode="auto">
            <a:xfrm>
              <a:off x="6018213" y="1884364"/>
              <a:ext cx="52388" cy="242888"/>
            </a:xfrm>
            <a:custGeom>
              <a:avLst/>
              <a:gdLst>
                <a:gd name="T0" fmla="*/ 8 w 33"/>
                <a:gd name="T1" fmla="*/ 4 h 153"/>
                <a:gd name="T2" fmla="*/ 0 w 33"/>
                <a:gd name="T3" fmla="*/ 153 h 153"/>
                <a:gd name="T4" fmla="*/ 33 w 33"/>
                <a:gd name="T5" fmla="*/ 153 h 153"/>
                <a:gd name="T6" fmla="*/ 33 w 33"/>
                <a:gd name="T7" fmla="*/ 0 h 153"/>
                <a:gd name="T8" fmla="*/ 8 w 33"/>
                <a:gd name="T9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3">
                  <a:moveTo>
                    <a:pt x="8" y="4"/>
                  </a:moveTo>
                  <a:lnTo>
                    <a:pt x="0" y="153"/>
                  </a:lnTo>
                  <a:lnTo>
                    <a:pt x="33" y="153"/>
                  </a:lnTo>
                  <a:lnTo>
                    <a:pt x="33" y="0"/>
                  </a:lnTo>
                  <a:lnTo>
                    <a:pt x="8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iš1íďé">
              <a:extLst>
                <a:ext uri="{FF2B5EF4-FFF2-40B4-BE49-F238E27FC236}">
                  <a16:creationId xmlns="" xmlns:a16="http://schemas.microsoft.com/office/drawing/2014/main" id="{294BDE5E-D1CC-4B0C-9DDF-592B50A5D61F}"/>
                </a:ext>
              </a:extLst>
            </p:cNvPr>
            <p:cNvSpPr/>
            <p:nvPr/>
          </p:nvSpPr>
          <p:spPr bwMode="auto">
            <a:xfrm>
              <a:off x="5984876" y="2074864"/>
              <a:ext cx="922338" cy="419100"/>
            </a:xfrm>
            <a:custGeom>
              <a:avLst/>
              <a:gdLst>
                <a:gd name="T0" fmla="*/ 0 w 631"/>
                <a:gd name="T1" fmla="*/ 287 h 287"/>
                <a:gd name="T2" fmla="*/ 11 w 631"/>
                <a:gd name="T3" fmla="*/ 52 h 287"/>
                <a:gd name="T4" fmla="*/ 133 w 631"/>
                <a:gd name="T5" fmla="*/ 16 h 287"/>
                <a:gd name="T6" fmla="*/ 631 w 631"/>
                <a:gd name="T7" fmla="*/ 64 h 287"/>
                <a:gd name="T8" fmla="*/ 631 w 631"/>
                <a:gd name="T9" fmla="*/ 287 h 287"/>
                <a:gd name="T10" fmla="*/ 0 w 631"/>
                <a:gd name="T1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1" h="287">
                  <a:moveTo>
                    <a:pt x="0" y="287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7" y="0"/>
                    <a:pt x="133" y="16"/>
                  </a:cubicBezTo>
                  <a:cubicBezTo>
                    <a:pt x="260" y="32"/>
                    <a:pt x="631" y="64"/>
                    <a:pt x="631" y="64"/>
                  </a:cubicBezTo>
                  <a:cubicBezTo>
                    <a:pt x="631" y="287"/>
                    <a:pt x="631" y="287"/>
                    <a:pt x="631" y="287"/>
                  </a:cubicBezTo>
                  <a:cubicBezTo>
                    <a:pt x="0" y="287"/>
                    <a:pt x="0" y="287"/>
                    <a:pt x="0" y="287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2" name="îṣľïde">
              <a:extLst>
                <a:ext uri="{FF2B5EF4-FFF2-40B4-BE49-F238E27FC236}">
                  <a16:creationId xmlns="" xmlns:a16="http://schemas.microsoft.com/office/drawing/2014/main" id="{26062A40-9AF5-4EAC-95C3-06A9B3F0BFF8}"/>
                </a:ext>
              </a:extLst>
            </p:cNvPr>
            <p:cNvSpPr/>
            <p:nvPr/>
          </p:nvSpPr>
          <p:spPr bwMode="auto">
            <a:xfrm>
              <a:off x="5746751" y="4283076"/>
              <a:ext cx="979488" cy="776288"/>
            </a:xfrm>
            <a:custGeom>
              <a:avLst/>
              <a:gdLst>
                <a:gd name="T0" fmla="*/ 670 w 670"/>
                <a:gd name="T1" fmla="*/ 11 h 532"/>
                <a:gd name="T2" fmla="*/ 650 w 670"/>
                <a:gd name="T3" fmla="*/ 370 h 532"/>
                <a:gd name="T4" fmla="*/ 0 w 670"/>
                <a:gd name="T5" fmla="*/ 378 h 532"/>
                <a:gd name="T6" fmla="*/ 32 w 670"/>
                <a:gd name="T7" fmla="*/ 0 h 532"/>
                <a:gd name="T8" fmla="*/ 670 w 670"/>
                <a:gd name="T9" fmla="*/ 1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532">
                  <a:moveTo>
                    <a:pt x="670" y="11"/>
                  </a:moveTo>
                  <a:cubicBezTo>
                    <a:pt x="650" y="370"/>
                    <a:pt x="650" y="370"/>
                    <a:pt x="650" y="370"/>
                  </a:cubicBezTo>
                  <a:cubicBezTo>
                    <a:pt x="650" y="370"/>
                    <a:pt x="356" y="532"/>
                    <a:pt x="0" y="37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70" y="11"/>
                    <a:pt x="670" y="11"/>
                    <a:pt x="670" y="11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ïṣḷïďè">
              <a:extLst>
                <a:ext uri="{FF2B5EF4-FFF2-40B4-BE49-F238E27FC236}">
                  <a16:creationId xmlns="" xmlns:a16="http://schemas.microsoft.com/office/drawing/2014/main" id="{B825F9B2-959A-4922-8A92-57EA9A826CFD}"/>
                </a:ext>
              </a:extLst>
            </p:cNvPr>
            <p:cNvSpPr/>
            <p:nvPr/>
          </p:nvSpPr>
          <p:spPr bwMode="auto">
            <a:xfrm>
              <a:off x="6318251" y="2127251"/>
              <a:ext cx="614363" cy="447675"/>
            </a:xfrm>
            <a:custGeom>
              <a:avLst/>
              <a:gdLst>
                <a:gd name="T0" fmla="*/ 0 w 387"/>
                <a:gd name="T1" fmla="*/ 69 h 282"/>
                <a:gd name="T2" fmla="*/ 6 w 387"/>
                <a:gd name="T3" fmla="*/ 282 h 282"/>
                <a:gd name="T4" fmla="*/ 387 w 387"/>
                <a:gd name="T5" fmla="*/ 282 h 282"/>
                <a:gd name="T6" fmla="*/ 365 w 387"/>
                <a:gd name="T7" fmla="*/ 0 h 282"/>
                <a:gd name="T8" fmla="*/ 0 w 387"/>
                <a:gd name="T9" fmla="*/ 6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82">
                  <a:moveTo>
                    <a:pt x="0" y="69"/>
                  </a:moveTo>
                  <a:lnTo>
                    <a:pt x="6" y="282"/>
                  </a:lnTo>
                  <a:lnTo>
                    <a:pt x="387" y="282"/>
                  </a:lnTo>
                  <a:lnTo>
                    <a:pt x="365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íṡľîḑe">
              <a:extLst>
                <a:ext uri="{FF2B5EF4-FFF2-40B4-BE49-F238E27FC236}">
                  <a16:creationId xmlns="" xmlns:a16="http://schemas.microsoft.com/office/drawing/2014/main" id="{A881683A-A870-4E36-8F5C-CBD1A1841B4A}"/>
                </a:ext>
              </a:extLst>
            </p:cNvPr>
            <p:cNvSpPr/>
            <p:nvPr/>
          </p:nvSpPr>
          <p:spPr bwMode="auto">
            <a:xfrm>
              <a:off x="6318251" y="2127251"/>
              <a:ext cx="614363" cy="447675"/>
            </a:xfrm>
            <a:custGeom>
              <a:avLst/>
              <a:gdLst>
                <a:gd name="T0" fmla="*/ 0 w 387"/>
                <a:gd name="T1" fmla="*/ 69 h 282"/>
                <a:gd name="T2" fmla="*/ 6 w 387"/>
                <a:gd name="T3" fmla="*/ 282 h 282"/>
                <a:gd name="T4" fmla="*/ 387 w 387"/>
                <a:gd name="T5" fmla="*/ 282 h 282"/>
                <a:gd name="T6" fmla="*/ 365 w 387"/>
                <a:gd name="T7" fmla="*/ 0 h 282"/>
                <a:gd name="T8" fmla="*/ 0 w 387"/>
                <a:gd name="T9" fmla="*/ 6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82">
                  <a:moveTo>
                    <a:pt x="0" y="69"/>
                  </a:moveTo>
                  <a:lnTo>
                    <a:pt x="6" y="282"/>
                  </a:lnTo>
                  <a:lnTo>
                    <a:pt x="387" y="282"/>
                  </a:lnTo>
                  <a:lnTo>
                    <a:pt x="365" y="0"/>
                  </a:lnTo>
                  <a:lnTo>
                    <a:pt x="0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sļiḑé">
              <a:extLst>
                <a:ext uri="{FF2B5EF4-FFF2-40B4-BE49-F238E27FC236}">
                  <a16:creationId xmlns="" xmlns:a16="http://schemas.microsoft.com/office/drawing/2014/main" id="{43DFC81A-53BC-4175-B004-7D855DE949D5}"/>
                </a:ext>
              </a:extLst>
            </p:cNvPr>
            <p:cNvSpPr/>
            <p:nvPr/>
          </p:nvSpPr>
          <p:spPr bwMode="auto">
            <a:xfrm>
              <a:off x="5810251" y="4075114"/>
              <a:ext cx="569913" cy="720725"/>
            </a:xfrm>
            <a:prstGeom prst="rect">
              <a:avLst/>
            </a:prstGeom>
            <a:solidFill>
              <a:srgbClr val="4C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ïṩḷîḑe">
              <a:extLst>
                <a:ext uri="{FF2B5EF4-FFF2-40B4-BE49-F238E27FC236}">
                  <a16:creationId xmlns="" xmlns:a16="http://schemas.microsoft.com/office/drawing/2014/main" id="{182CFF49-722F-4FFB-86F7-3FB9E45FBDC1}"/>
                </a:ext>
              </a:extLst>
            </p:cNvPr>
            <p:cNvSpPr/>
            <p:nvPr/>
          </p:nvSpPr>
          <p:spPr bwMode="auto">
            <a:xfrm>
              <a:off x="5810251" y="4075114"/>
              <a:ext cx="569913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ṧlîḋê">
              <a:extLst>
                <a:ext uri="{FF2B5EF4-FFF2-40B4-BE49-F238E27FC236}">
                  <a16:creationId xmlns="" xmlns:a16="http://schemas.microsoft.com/office/drawing/2014/main" id="{2FA90C37-9AEC-4DAD-8AC7-D9F72BC32DC8}"/>
                </a:ext>
              </a:extLst>
            </p:cNvPr>
            <p:cNvSpPr/>
            <p:nvPr/>
          </p:nvSpPr>
          <p:spPr bwMode="auto">
            <a:xfrm>
              <a:off x="6165851" y="4305301"/>
              <a:ext cx="112713" cy="122238"/>
            </a:xfrm>
            <a:custGeom>
              <a:avLst/>
              <a:gdLst>
                <a:gd name="T0" fmla="*/ 3 w 77"/>
                <a:gd name="T1" fmla="*/ 44 h 84"/>
                <a:gd name="T2" fmla="*/ 68 w 77"/>
                <a:gd name="T3" fmla="*/ 13 h 84"/>
                <a:gd name="T4" fmla="*/ 17 w 77"/>
                <a:gd name="T5" fmla="*/ 77 h 84"/>
                <a:gd name="T6" fmla="*/ 3 w 77"/>
                <a:gd name="T7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84">
                  <a:moveTo>
                    <a:pt x="3" y="44"/>
                  </a:moveTo>
                  <a:cubicBezTo>
                    <a:pt x="3" y="44"/>
                    <a:pt x="59" y="0"/>
                    <a:pt x="68" y="13"/>
                  </a:cubicBezTo>
                  <a:cubicBezTo>
                    <a:pt x="77" y="27"/>
                    <a:pt x="35" y="84"/>
                    <a:pt x="17" y="77"/>
                  </a:cubicBezTo>
                  <a:cubicBezTo>
                    <a:pt x="0" y="71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FF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íṥ1idè">
              <a:extLst>
                <a:ext uri="{FF2B5EF4-FFF2-40B4-BE49-F238E27FC236}">
                  <a16:creationId xmlns="" xmlns:a16="http://schemas.microsoft.com/office/drawing/2014/main" id="{6596C0BE-5F8A-4D88-AB14-6EE0ACC68485}"/>
                </a:ext>
              </a:extLst>
            </p:cNvPr>
            <p:cNvSpPr/>
            <p:nvPr/>
          </p:nvSpPr>
          <p:spPr bwMode="auto">
            <a:xfrm>
              <a:off x="4705351" y="2474914"/>
              <a:ext cx="3736975" cy="1868488"/>
            </a:xfrm>
            <a:prstGeom prst="rect">
              <a:avLst/>
            </a:prstGeom>
            <a:solidFill>
              <a:srgbClr val="504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iṣḻïde">
              <a:extLst>
                <a:ext uri="{FF2B5EF4-FFF2-40B4-BE49-F238E27FC236}">
                  <a16:creationId xmlns="" xmlns:a16="http://schemas.microsoft.com/office/drawing/2014/main" id="{D94E3B12-1128-457F-9A4E-DF5109CFD334}"/>
                </a:ext>
              </a:extLst>
            </p:cNvPr>
            <p:cNvSpPr/>
            <p:nvPr/>
          </p:nvSpPr>
          <p:spPr bwMode="auto">
            <a:xfrm>
              <a:off x="4705351" y="2474914"/>
              <a:ext cx="3736975" cy="1868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ïśľïḓê">
              <a:extLst>
                <a:ext uri="{FF2B5EF4-FFF2-40B4-BE49-F238E27FC236}">
                  <a16:creationId xmlns="" xmlns:a16="http://schemas.microsoft.com/office/drawing/2014/main" id="{9533E73A-1C58-4A10-83BA-3A8335DFDB1E}"/>
                </a:ext>
              </a:extLst>
            </p:cNvPr>
            <p:cNvSpPr/>
            <p:nvPr/>
          </p:nvSpPr>
          <p:spPr bwMode="auto">
            <a:xfrm>
              <a:off x="5957888" y="1225551"/>
              <a:ext cx="1046163" cy="720725"/>
            </a:xfrm>
            <a:custGeom>
              <a:avLst/>
              <a:gdLst>
                <a:gd name="T0" fmla="*/ 20 w 716"/>
                <a:gd name="T1" fmla="*/ 446 h 494"/>
                <a:gd name="T2" fmla="*/ 20 w 716"/>
                <a:gd name="T3" fmla="*/ 237 h 494"/>
                <a:gd name="T4" fmla="*/ 687 w 716"/>
                <a:gd name="T5" fmla="*/ 252 h 494"/>
                <a:gd name="T6" fmla="*/ 711 w 716"/>
                <a:gd name="T7" fmla="*/ 320 h 494"/>
                <a:gd name="T8" fmla="*/ 712 w 716"/>
                <a:gd name="T9" fmla="*/ 446 h 494"/>
                <a:gd name="T10" fmla="*/ 20 w 716"/>
                <a:gd name="T11" fmla="*/ 44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494">
                  <a:moveTo>
                    <a:pt x="20" y="446"/>
                  </a:moveTo>
                  <a:cubicBezTo>
                    <a:pt x="20" y="446"/>
                    <a:pt x="0" y="260"/>
                    <a:pt x="20" y="237"/>
                  </a:cubicBezTo>
                  <a:cubicBezTo>
                    <a:pt x="40" y="214"/>
                    <a:pt x="376" y="0"/>
                    <a:pt x="687" y="252"/>
                  </a:cubicBezTo>
                  <a:cubicBezTo>
                    <a:pt x="687" y="252"/>
                    <a:pt x="716" y="253"/>
                    <a:pt x="711" y="320"/>
                  </a:cubicBezTo>
                  <a:cubicBezTo>
                    <a:pt x="708" y="362"/>
                    <a:pt x="708" y="404"/>
                    <a:pt x="712" y="446"/>
                  </a:cubicBezTo>
                  <a:cubicBezTo>
                    <a:pt x="712" y="446"/>
                    <a:pt x="43" y="494"/>
                    <a:pt x="20" y="446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iś1îďé">
              <a:extLst>
                <a:ext uri="{FF2B5EF4-FFF2-40B4-BE49-F238E27FC236}">
                  <a16:creationId xmlns="" xmlns:a16="http://schemas.microsoft.com/office/drawing/2014/main" id="{E517FF84-9985-474F-9B82-3CAF5EB63B31}"/>
                </a:ext>
              </a:extLst>
            </p:cNvPr>
            <p:cNvSpPr/>
            <p:nvPr/>
          </p:nvSpPr>
          <p:spPr bwMode="auto">
            <a:xfrm>
              <a:off x="5973763" y="1425576"/>
              <a:ext cx="1023938" cy="257175"/>
            </a:xfrm>
            <a:custGeom>
              <a:avLst/>
              <a:gdLst>
                <a:gd name="T0" fmla="*/ 618 w 701"/>
                <a:gd name="T1" fmla="*/ 73 h 177"/>
                <a:gd name="T2" fmla="*/ 620 w 701"/>
                <a:gd name="T3" fmla="*/ 88 h 177"/>
                <a:gd name="T4" fmla="*/ 621 w 701"/>
                <a:gd name="T5" fmla="*/ 86 h 177"/>
                <a:gd name="T6" fmla="*/ 620 w 701"/>
                <a:gd name="T7" fmla="*/ 99 h 177"/>
                <a:gd name="T8" fmla="*/ 676 w 701"/>
                <a:gd name="T9" fmla="*/ 139 h 177"/>
                <a:gd name="T10" fmla="*/ 699 w 701"/>
                <a:gd name="T11" fmla="*/ 172 h 177"/>
                <a:gd name="T12" fmla="*/ 701 w 701"/>
                <a:gd name="T13" fmla="*/ 173 h 177"/>
                <a:gd name="T14" fmla="*/ 701 w 701"/>
                <a:gd name="T15" fmla="*/ 167 h 177"/>
                <a:gd name="T16" fmla="*/ 676 w 701"/>
                <a:gd name="T17" fmla="*/ 115 h 177"/>
                <a:gd name="T18" fmla="*/ 618 w 701"/>
                <a:gd name="T19" fmla="*/ 73 h 177"/>
                <a:gd name="T20" fmla="*/ 260 w 701"/>
                <a:gd name="T21" fmla="*/ 0 h 177"/>
                <a:gd name="T22" fmla="*/ 22 w 701"/>
                <a:gd name="T23" fmla="*/ 90 h 177"/>
                <a:gd name="T24" fmla="*/ 9 w 701"/>
                <a:gd name="T25" fmla="*/ 100 h 177"/>
                <a:gd name="T26" fmla="*/ 0 w 701"/>
                <a:gd name="T27" fmla="*/ 164 h 177"/>
                <a:gd name="T28" fmla="*/ 1 w 701"/>
                <a:gd name="T29" fmla="*/ 177 h 177"/>
                <a:gd name="T30" fmla="*/ 9 w 701"/>
                <a:gd name="T31" fmla="*/ 124 h 177"/>
                <a:gd name="T32" fmla="*/ 247 w 701"/>
                <a:gd name="T33" fmla="*/ 26 h 177"/>
                <a:gd name="T34" fmla="*/ 260 w 701"/>
                <a:gd name="T3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1" h="177">
                  <a:moveTo>
                    <a:pt x="618" y="73"/>
                  </a:moveTo>
                  <a:cubicBezTo>
                    <a:pt x="619" y="78"/>
                    <a:pt x="620" y="83"/>
                    <a:pt x="620" y="88"/>
                  </a:cubicBezTo>
                  <a:cubicBezTo>
                    <a:pt x="620" y="88"/>
                    <a:pt x="620" y="87"/>
                    <a:pt x="621" y="86"/>
                  </a:cubicBezTo>
                  <a:cubicBezTo>
                    <a:pt x="621" y="90"/>
                    <a:pt x="621" y="94"/>
                    <a:pt x="620" y="99"/>
                  </a:cubicBezTo>
                  <a:cubicBezTo>
                    <a:pt x="639" y="110"/>
                    <a:pt x="658" y="124"/>
                    <a:pt x="676" y="139"/>
                  </a:cubicBezTo>
                  <a:cubicBezTo>
                    <a:pt x="676" y="139"/>
                    <a:pt x="694" y="140"/>
                    <a:pt x="699" y="172"/>
                  </a:cubicBezTo>
                  <a:cubicBezTo>
                    <a:pt x="700" y="172"/>
                    <a:pt x="700" y="173"/>
                    <a:pt x="701" y="173"/>
                  </a:cubicBezTo>
                  <a:cubicBezTo>
                    <a:pt x="701" y="171"/>
                    <a:pt x="701" y="169"/>
                    <a:pt x="701" y="167"/>
                  </a:cubicBezTo>
                  <a:cubicBezTo>
                    <a:pt x="701" y="116"/>
                    <a:pt x="676" y="115"/>
                    <a:pt x="676" y="115"/>
                  </a:cubicBezTo>
                  <a:cubicBezTo>
                    <a:pt x="657" y="99"/>
                    <a:pt x="637" y="85"/>
                    <a:pt x="618" y="73"/>
                  </a:cubicBezTo>
                  <a:moveTo>
                    <a:pt x="260" y="0"/>
                  </a:moveTo>
                  <a:cubicBezTo>
                    <a:pt x="144" y="17"/>
                    <a:pt x="55" y="67"/>
                    <a:pt x="22" y="90"/>
                  </a:cubicBezTo>
                  <a:cubicBezTo>
                    <a:pt x="15" y="95"/>
                    <a:pt x="11" y="98"/>
                    <a:pt x="9" y="100"/>
                  </a:cubicBezTo>
                  <a:cubicBezTo>
                    <a:pt x="3" y="108"/>
                    <a:pt x="0" y="133"/>
                    <a:pt x="0" y="164"/>
                  </a:cubicBezTo>
                  <a:cubicBezTo>
                    <a:pt x="0" y="168"/>
                    <a:pt x="0" y="173"/>
                    <a:pt x="1" y="177"/>
                  </a:cubicBezTo>
                  <a:cubicBezTo>
                    <a:pt x="1" y="151"/>
                    <a:pt x="3" y="131"/>
                    <a:pt x="9" y="124"/>
                  </a:cubicBezTo>
                  <a:cubicBezTo>
                    <a:pt x="20" y="112"/>
                    <a:pt x="115" y="49"/>
                    <a:pt x="247" y="26"/>
                  </a:cubicBezTo>
                  <a:cubicBezTo>
                    <a:pt x="252" y="18"/>
                    <a:pt x="256" y="9"/>
                    <a:pt x="260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" name="íṡ1îḑe">
              <a:extLst>
                <a:ext uri="{FF2B5EF4-FFF2-40B4-BE49-F238E27FC236}">
                  <a16:creationId xmlns="" xmlns:a16="http://schemas.microsoft.com/office/drawing/2014/main" id="{4D3C771D-067D-4F22-ACA0-FFB6603B345E}"/>
                </a:ext>
              </a:extLst>
            </p:cNvPr>
            <p:cNvSpPr/>
            <p:nvPr/>
          </p:nvSpPr>
          <p:spPr bwMode="auto">
            <a:xfrm>
              <a:off x="5957888" y="1260476"/>
              <a:ext cx="1046163" cy="720725"/>
            </a:xfrm>
            <a:custGeom>
              <a:avLst/>
              <a:gdLst>
                <a:gd name="T0" fmla="*/ 20 w 716"/>
                <a:gd name="T1" fmla="*/ 446 h 494"/>
                <a:gd name="T2" fmla="*/ 20 w 716"/>
                <a:gd name="T3" fmla="*/ 237 h 494"/>
                <a:gd name="T4" fmla="*/ 687 w 716"/>
                <a:gd name="T5" fmla="*/ 252 h 494"/>
                <a:gd name="T6" fmla="*/ 711 w 716"/>
                <a:gd name="T7" fmla="*/ 320 h 494"/>
                <a:gd name="T8" fmla="*/ 712 w 716"/>
                <a:gd name="T9" fmla="*/ 446 h 494"/>
                <a:gd name="T10" fmla="*/ 20 w 716"/>
                <a:gd name="T11" fmla="*/ 44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494">
                  <a:moveTo>
                    <a:pt x="20" y="446"/>
                  </a:moveTo>
                  <a:cubicBezTo>
                    <a:pt x="20" y="446"/>
                    <a:pt x="0" y="260"/>
                    <a:pt x="20" y="237"/>
                  </a:cubicBezTo>
                  <a:cubicBezTo>
                    <a:pt x="40" y="214"/>
                    <a:pt x="376" y="0"/>
                    <a:pt x="687" y="252"/>
                  </a:cubicBezTo>
                  <a:cubicBezTo>
                    <a:pt x="687" y="252"/>
                    <a:pt x="716" y="253"/>
                    <a:pt x="711" y="320"/>
                  </a:cubicBezTo>
                  <a:cubicBezTo>
                    <a:pt x="708" y="362"/>
                    <a:pt x="708" y="404"/>
                    <a:pt x="712" y="446"/>
                  </a:cubicBezTo>
                  <a:cubicBezTo>
                    <a:pt x="712" y="446"/>
                    <a:pt x="43" y="494"/>
                    <a:pt x="20" y="446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iŝ1îḍê">
              <a:extLst>
                <a:ext uri="{FF2B5EF4-FFF2-40B4-BE49-F238E27FC236}">
                  <a16:creationId xmlns="" xmlns:a16="http://schemas.microsoft.com/office/drawing/2014/main" id="{EB50519C-926D-421C-A22B-9CD200BCC951}"/>
                </a:ext>
              </a:extLst>
            </p:cNvPr>
            <p:cNvSpPr/>
            <p:nvPr/>
          </p:nvSpPr>
          <p:spPr bwMode="auto">
            <a:xfrm>
              <a:off x="6745288" y="1787526"/>
              <a:ext cx="300038" cy="687388"/>
            </a:xfrm>
            <a:custGeom>
              <a:avLst/>
              <a:gdLst>
                <a:gd name="T0" fmla="*/ 184 w 205"/>
                <a:gd name="T1" fmla="*/ 0 h 471"/>
                <a:gd name="T2" fmla="*/ 199 w 205"/>
                <a:gd name="T3" fmla="*/ 93 h 471"/>
                <a:gd name="T4" fmla="*/ 193 w 205"/>
                <a:gd name="T5" fmla="*/ 144 h 471"/>
                <a:gd name="T6" fmla="*/ 184 w 205"/>
                <a:gd name="T7" fmla="*/ 171 h 471"/>
                <a:gd name="T8" fmla="*/ 173 w 205"/>
                <a:gd name="T9" fmla="*/ 183 h 471"/>
                <a:gd name="T10" fmla="*/ 173 w 205"/>
                <a:gd name="T11" fmla="*/ 203 h 471"/>
                <a:gd name="T12" fmla="*/ 173 w 205"/>
                <a:gd name="T13" fmla="*/ 233 h 471"/>
                <a:gd name="T14" fmla="*/ 148 w 205"/>
                <a:gd name="T15" fmla="*/ 265 h 471"/>
                <a:gd name="T16" fmla="*/ 148 w 205"/>
                <a:gd name="T17" fmla="*/ 324 h 471"/>
                <a:gd name="T18" fmla="*/ 141 w 205"/>
                <a:gd name="T19" fmla="*/ 377 h 471"/>
                <a:gd name="T20" fmla="*/ 123 w 205"/>
                <a:gd name="T21" fmla="*/ 471 h 471"/>
                <a:gd name="T22" fmla="*/ 0 w 205"/>
                <a:gd name="T23" fmla="*/ 425 h 471"/>
                <a:gd name="T24" fmla="*/ 20 w 205"/>
                <a:gd name="T25" fmla="*/ 355 h 471"/>
                <a:gd name="T26" fmla="*/ 31 w 205"/>
                <a:gd name="T27" fmla="*/ 288 h 471"/>
                <a:gd name="T28" fmla="*/ 111 w 205"/>
                <a:gd name="T29" fmla="*/ 49 h 471"/>
                <a:gd name="T30" fmla="*/ 184 w 205"/>
                <a:gd name="T3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471">
                  <a:moveTo>
                    <a:pt x="184" y="0"/>
                  </a:moveTo>
                  <a:cubicBezTo>
                    <a:pt x="184" y="0"/>
                    <a:pt x="205" y="80"/>
                    <a:pt x="199" y="93"/>
                  </a:cubicBezTo>
                  <a:cubicBezTo>
                    <a:pt x="192" y="107"/>
                    <a:pt x="193" y="144"/>
                    <a:pt x="193" y="144"/>
                  </a:cubicBezTo>
                  <a:cubicBezTo>
                    <a:pt x="193" y="144"/>
                    <a:pt x="195" y="168"/>
                    <a:pt x="184" y="171"/>
                  </a:cubicBezTo>
                  <a:cubicBezTo>
                    <a:pt x="173" y="173"/>
                    <a:pt x="164" y="175"/>
                    <a:pt x="173" y="183"/>
                  </a:cubicBezTo>
                  <a:cubicBezTo>
                    <a:pt x="181" y="191"/>
                    <a:pt x="173" y="203"/>
                    <a:pt x="173" y="203"/>
                  </a:cubicBezTo>
                  <a:cubicBezTo>
                    <a:pt x="173" y="203"/>
                    <a:pt x="168" y="221"/>
                    <a:pt x="173" y="233"/>
                  </a:cubicBezTo>
                  <a:cubicBezTo>
                    <a:pt x="177" y="245"/>
                    <a:pt x="145" y="250"/>
                    <a:pt x="148" y="265"/>
                  </a:cubicBezTo>
                  <a:cubicBezTo>
                    <a:pt x="151" y="280"/>
                    <a:pt x="160" y="323"/>
                    <a:pt x="148" y="324"/>
                  </a:cubicBezTo>
                  <a:cubicBezTo>
                    <a:pt x="136" y="325"/>
                    <a:pt x="152" y="377"/>
                    <a:pt x="141" y="377"/>
                  </a:cubicBezTo>
                  <a:cubicBezTo>
                    <a:pt x="131" y="377"/>
                    <a:pt x="123" y="471"/>
                    <a:pt x="123" y="471"/>
                  </a:cubicBezTo>
                  <a:cubicBezTo>
                    <a:pt x="123" y="471"/>
                    <a:pt x="49" y="408"/>
                    <a:pt x="0" y="425"/>
                  </a:cubicBezTo>
                  <a:cubicBezTo>
                    <a:pt x="0" y="425"/>
                    <a:pt x="4" y="373"/>
                    <a:pt x="20" y="355"/>
                  </a:cubicBezTo>
                  <a:cubicBezTo>
                    <a:pt x="36" y="336"/>
                    <a:pt x="31" y="288"/>
                    <a:pt x="31" y="288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84" y="0"/>
                    <a:pt x="184" y="0"/>
                    <a:pt x="184" y="0"/>
                  </a:cubicBezTo>
                </a:path>
              </a:pathLst>
            </a:custGeom>
            <a:solidFill>
              <a:srgbClr val="4C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4" name="ïṩ1idê">
              <a:extLst>
                <a:ext uri="{FF2B5EF4-FFF2-40B4-BE49-F238E27FC236}">
                  <a16:creationId xmlns="" xmlns:a16="http://schemas.microsoft.com/office/drawing/2014/main" id="{6AF4B51E-25A7-48EB-A734-3D819194428C}"/>
                </a:ext>
              </a:extLst>
            </p:cNvPr>
            <p:cNvSpPr/>
            <p:nvPr/>
          </p:nvSpPr>
          <p:spPr bwMode="auto">
            <a:xfrm>
              <a:off x="6232526" y="2984501"/>
              <a:ext cx="227013" cy="441325"/>
            </a:xfrm>
            <a:custGeom>
              <a:avLst/>
              <a:gdLst>
                <a:gd name="T0" fmla="*/ 139 w 156"/>
                <a:gd name="T1" fmla="*/ 283 h 302"/>
                <a:gd name="T2" fmla="*/ 103 w 156"/>
                <a:gd name="T3" fmla="*/ 200 h 302"/>
                <a:gd name="T4" fmla="*/ 22 w 156"/>
                <a:gd name="T5" fmla="*/ 223 h 302"/>
                <a:gd name="T6" fmla="*/ 30 w 156"/>
                <a:gd name="T7" fmla="*/ 51 h 302"/>
                <a:gd name="T8" fmla="*/ 40 w 156"/>
                <a:gd name="T9" fmla="*/ 12 h 302"/>
                <a:gd name="T10" fmla="*/ 112 w 156"/>
                <a:gd name="T11" fmla="*/ 0 h 302"/>
                <a:gd name="T12" fmla="*/ 114 w 156"/>
                <a:gd name="T13" fmla="*/ 35 h 302"/>
                <a:gd name="T14" fmla="*/ 131 w 156"/>
                <a:gd name="T15" fmla="*/ 100 h 302"/>
                <a:gd name="T16" fmla="*/ 139 w 156"/>
                <a:gd name="T17" fmla="*/ 28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302">
                  <a:moveTo>
                    <a:pt x="139" y="283"/>
                  </a:moveTo>
                  <a:cubicBezTo>
                    <a:pt x="122" y="302"/>
                    <a:pt x="103" y="200"/>
                    <a:pt x="103" y="200"/>
                  </a:cubicBezTo>
                  <a:cubicBezTo>
                    <a:pt x="103" y="200"/>
                    <a:pt x="54" y="268"/>
                    <a:pt x="22" y="223"/>
                  </a:cubicBezTo>
                  <a:cubicBezTo>
                    <a:pt x="0" y="191"/>
                    <a:pt x="17" y="102"/>
                    <a:pt x="30" y="51"/>
                  </a:cubicBezTo>
                  <a:cubicBezTo>
                    <a:pt x="35" y="28"/>
                    <a:pt x="40" y="12"/>
                    <a:pt x="40" y="12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16"/>
                    <a:pt x="114" y="35"/>
                  </a:cubicBezTo>
                  <a:cubicBezTo>
                    <a:pt x="116" y="61"/>
                    <a:pt x="121" y="93"/>
                    <a:pt x="131" y="100"/>
                  </a:cubicBezTo>
                  <a:cubicBezTo>
                    <a:pt x="148" y="113"/>
                    <a:pt x="156" y="264"/>
                    <a:pt x="139" y="283"/>
                  </a:cubicBezTo>
                </a:path>
              </a:pathLst>
            </a:custGeom>
            <a:solidFill>
              <a:srgbClr val="AE6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5" name="ïsľîḓè">
              <a:extLst>
                <a:ext uri="{FF2B5EF4-FFF2-40B4-BE49-F238E27FC236}">
                  <a16:creationId xmlns="" xmlns:a16="http://schemas.microsoft.com/office/drawing/2014/main" id="{C994AAA2-BD20-494E-8FEB-16256AA41178}"/>
                </a:ext>
              </a:extLst>
            </p:cNvPr>
            <p:cNvSpPr/>
            <p:nvPr/>
          </p:nvSpPr>
          <p:spPr bwMode="auto">
            <a:xfrm>
              <a:off x="6381751" y="2227264"/>
              <a:ext cx="409575" cy="76200"/>
            </a:xfrm>
            <a:custGeom>
              <a:avLst/>
              <a:gdLst>
                <a:gd name="T0" fmla="*/ 0 w 280"/>
                <a:gd name="T1" fmla="*/ 44 h 53"/>
                <a:gd name="T2" fmla="*/ 1 w 280"/>
                <a:gd name="T3" fmla="*/ 48 h 53"/>
                <a:gd name="T4" fmla="*/ 9 w 280"/>
                <a:gd name="T5" fmla="*/ 50 h 53"/>
                <a:gd name="T6" fmla="*/ 16 w 280"/>
                <a:gd name="T7" fmla="*/ 52 h 53"/>
                <a:gd name="T8" fmla="*/ 16 w 280"/>
                <a:gd name="T9" fmla="*/ 48 h 53"/>
                <a:gd name="T10" fmla="*/ 9 w 280"/>
                <a:gd name="T11" fmla="*/ 46 h 53"/>
                <a:gd name="T12" fmla="*/ 0 w 280"/>
                <a:gd name="T13" fmla="*/ 44 h 53"/>
                <a:gd name="T14" fmla="*/ 280 w 280"/>
                <a:gd name="T15" fmla="*/ 0 h 53"/>
                <a:gd name="T16" fmla="*/ 151 w 280"/>
                <a:gd name="T17" fmla="*/ 46 h 53"/>
                <a:gd name="T18" fmla="*/ 147 w 280"/>
                <a:gd name="T19" fmla="*/ 46 h 53"/>
                <a:gd name="T20" fmla="*/ 121 w 280"/>
                <a:gd name="T21" fmla="*/ 44 h 53"/>
                <a:gd name="T22" fmla="*/ 112 w 280"/>
                <a:gd name="T23" fmla="*/ 46 h 53"/>
                <a:gd name="T24" fmla="*/ 93 w 280"/>
                <a:gd name="T25" fmla="*/ 49 h 53"/>
                <a:gd name="T26" fmla="*/ 93 w 280"/>
                <a:gd name="T27" fmla="*/ 50 h 53"/>
                <a:gd name="T28" fmla="*/ 92 w 280"/>
                <a:gd name="T29" fmla="*/ 53 h 53"/>
                <a:gd name="T30" fmla="*/ 112 w 280"/>
                <a:gd name="T31" fmla="*/ 50 h 53"/>
                <a:gd name="T32" fmla="*/ 121 w 280"/>
                <a:gd name="T33" fmla="*/ 48 h 53"/>
                <a:gd name="T34" fmla="*/ 147 w 280"/>
                <a:gd name="T35" fmla="*/ 50 h 53"/>
                <a:gd name="T36" fmla="*/ 151 w 280"/>
                <a:gd name="T37" fmla="*/ 50 h 53"/>
                <a:gd name="T38" fmla="*/ 280 w 280"/>
                <a:gd name="T39" fmla="*/ 4 h 53"/>
                <a:gd name="T40" fmla="*/ 280 w 280"/>
                <a:gd name="T4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0" h="53">
                  <a:moveTo>
                    <a:pt x="0" y="44"/>
                  </a:moveTo>
                  <a:cubicBezTo>
                    <a:pt x="0" y="45"/>
                    <a:pt x="0" y="47"/>
                    <a:pt x="1" y="48"/>
                  </a:cubicBezTo>
                  <a:cubicBezTo>
                    <a:pt x="3" y="49"/>
                    <a:pt x="6" y="49"/>
                    <a:pt x="9" y="50"/>
                  </a:cubicBezTo>
                  <a:cubicBezTo>
                    <a:pt x="11" y="51"/>
                    <a:pt x="14" y="51"/>
                    <a:pt x="16" y="5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4" y="47"/>
                    <a:pt x="12" y="47"/>
                    <a:pt x="9" y="46"/>
                  </a:cubicBezTo>
                  <a:cubicBezTo>
                    <a:pt x="6" y="45"/>
                    <a:pt x="3" y="45"/>
                    <a:pt x="0" y="44"/>
                  </a:cubicBezTo>
                  <a:moveTo>
                    <a:pt x="280" y="0"/>
                  </a:moveTo>
                  <a:cubicBezTo>
                    <a:pt x="246" y="17"/>
                    <a:pt x="181" y="46"/>
                    <a:pt x="151" y="46"/>
                  </a:cubicBezTo>
                  <a:cubicBezTo>
                    <a:pt x="150" y="46"/>
                    <a:pt x="148" y="46"/>
                    <a:pt x="147" y="46"/>
                  </a:cubicBezTo>
                  <a:cubicBezTo>
                    <a:pt x="134" y="45"/>
                    <a:pt x="126" y="44"/>
                    <a:pt x="121" y="44"/>
                  </a:cubicBezTo>
                  <a:cubicBezTo>
                    <a:pt x="111" y="44"/>
                    <a:pt x="112" y="46"/>
                    <a:pt x="112" y="46"/>
                  </a:cubicBezTo>
                  <a:cubicBezTo>
                    <a:pt x="112" y="46"/>
                    <a:pt x="105" y="48"/>
                    <a:pt x="93" y="49"/>
                  </a:cubicBezTo>
                  <a:cubicBezTo>
                    <a:pt x="93" y="49"/>
                    <a:pt x="93" y="50"/>
                    <a:pt x="93" y="50"/>
                  </a:cubicBezTo>
                  <a:cubicBezTo>
                    <a:pt x="93" y="51"/>
                    <a:pt x="93" y="52"/>
                    <a:pt x="92" y="53"/>
                  </a:cubicBezTo>
                  <a:cubicBezTo>
                    <a:pt x="104" y="52"/>
                    <a:pt x="112" y="50"/>
                    <a:pt x="112" y="50"/>
                  </a:cubicBezTo>
                  <a:cubicBezTo>
                    <a:pt x="112" y="50"/>
                    <a:pt x="111" y="48"/>
                    <a:pt x="121" y="48"/>
                  </a:cubicBezTo>
                  <a:cubicBezTo>
                    <a:pt x="126" y="48"/>
                    <a:pt x="134" y="49"/>
                    <a:pt x="147" y="50"/>
                  </a:cubicBezTo>
                  <a:cubicBezTo>
                    <a:pt x="148" y="50"/>
                    <a:pt x="150" y="50"/>
                    <a:pt x="151" y="50"/>
                  </a:cubicBezTo>
                  <a:cubicBezTo>
                    <a:pt x="181" y="50"/>
                    <a:pt x="246" y="21"/>
                    <a:pt x="280" y="4"/>
                  </a:cubicBezTo>
                  <a:cubicBezTo>
                    <a:pt x="280" y="2"/>
                    <a:pt x="280" y="1"/>
                    <a:pt x="28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ṡ1íḑê">
              <a:extLst>
                <a:ext uri="{FF2B5EF4-FFF2-40B4-BE49-F238E27FC236}">
                  <a16:creationId xmlns="" xmlns:a16="http://schemas.microsoft.com/office/drawing/2014/main" id="{19F7D0C3-D045-4F8C-825F-D597D1E44FD5}"/>
                </a:ext>
              </a:extLst>
            </p:cNvPr>
            <p:cNvSpPr/>
            <p:nvPr/>
          </p:nvSpPr>
          <p:spPr bwMode="auto">
            <a:xfrm>
              <a:off x="6086476" y="1890714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îṣļíḓé">
              <a:extLst>
                <a:ext uri="{FF2B5EF4-FFF2-40B4-BE49-F238E27FC236}">
                  <a16:creationId xmlns="" xmlns:a16="http://schemas.microsoft.com/office/drawing/2014/main" id="{03FBA6BF-5E96-4E75-8682-8F6D9FBBD83C}"/>
                </a:ext>
              </a:extLst>
            </p:cNvPr>
            <p:cNvSpPr/>
            <p:nvPr/>
          </p:nvSpPr>
          <p:spPr bwMode="auto">
            <a:xfrm>
              <a:off x="6791326" y="2209801"/>
              <a:ext cx="33338" cy="22225"/>
            </a:xfrm>
            <a:custGeom>
              <a:avLst/>
              <a:gdLst>
                <a:gd name="T0" fmla="*/ 23 w 23"/>
                <a:gd name="T1" fmla="*/ 0 h 16"/>
                <a:gd name="T2" fmla="*/ 23 w 23"/>
                <a:gd name="T3" fmla="*/ 0 h 16"/>
                <a:gd name="T4" fmla="*/ 0 w 23"/>
                <a:gd name="T5" fmla="*/ 12 h 16"/>
                <a:gd name="T6" fmla="*/ 0 w 23"/>
                <a:gd name="T7" fmla="*/ 16 h 16"/>
                <a:gd name="T8" fmla="*/ 23 w 23"/>
                <a:gd name="T9" fmla="*/ 4 h 16"/>
                <a:gd name="T10" fmla="*/ 23 w 2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14" y="5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14" y="9"/>
                    <a:pt x="23" y="4"/>
                    <a:pt x="23" y="4"/>
                  </a:cubicBezTo>
                  <a:cubicBezTo>
                    <a:pt x="23" y="4"/>
                    <a:pt x="23" y="3"/>
                    <a:pt x="23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iṩ1îḑè">
              <a:extLst>
                <a:ext uri="{FF2B5EF4-FFF2-40B4-BE49-F238E27FC236}">
                  <a16:creationId xmlns="" xmlns:a16="http://schemas.microsoft.com/office/drawing/2014/main" id="{1D040081-6BA6-4DCA-9289-AE6F2502CBDF}"/>
                </a:ext>
              </a:extLst>
            </p:cNvPr>
            <p:cNvSpPr/>
            <p:nvPr/>
          </p:nvSpPr>
          <p:spPr bwMode="auto">
            <a:xfrm>
              <a:off x="6070601" y="1589089"/>
              <a:ext cx="976313" cy="728663"/>
            </a:xfrm>
            <a:custGeom>
              <a:avLst/>
              <a:gdLst>
                <a:gd name="T0" fmla="*/ 212 w 668"/>
                <a:gd name="T1" fmla="*/ 37 h 499"/>
                <a:gd name="T2" fmla="*/ 56 w 668"/>
                <a:gd name="T3" fmla="*/ 103 h 499"/>
                <a:gd name="T4" fmla="*/ 12 w 668"/>
                <a:gd name="T5" fmla="*/ 203 h 499"/>
                <a:gd name="T6" fmla="*/ 142 w 668"/>
                <a:gd name="T7" fmla="*/ 269 h 499"/>
                <a:gd name="T8" fmla="*/ 149 w 668"/>
                <a:gd name="T9" fmla="*/ 499 h 499"/>
                <a:gd name="T10" fmla="*/ 222 w 668"/>
                <a:gd name="T11" fmla="*/ 483 h 499"/>
                <a:gd name="T12" fmla="*/ 325 w 668"/>
                <a:gd name="T13" fmla="*/ 483 h 499"/>
                <a:gd name="T14" fmla="*/ 360 w 668"/>
                <a:gd name="T15" fmla="*/ 483 h 499"/>
                <a:gd name="T16" fmla="*/ 516 w 668"/>
                <a:gd name="T17" fmla="*/ 425 h 499"/>
                <a:gd name="T18" fmla="*/ 560 w 668"/>
                <a:gd name="T19" fmla="*/ 328 h 499"/>
                <a:gd name="T20" fmla="*/ 653 w 668"/>
                <a:gd name="T21" fmla="*/ 145 h 499"/>
                <a:gd name="T22" fmla="*/ 597 w 668"/>
                <a:gd name="T23" fmla="*/ 37 h 499"/>
                <a:gd name="T24" fmla="*/ 508 w 668"/>
                <a:gd name="T25" fmla="*/ 0 h 499"/>
                <a:gd name="T26" fmla="*/ 212 w 668"/>
                <a:gd name="T27" fmla="*/ 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8" h="499">
                  <a:moveTo>
                    <a:pt x="212" y="37"/>
                  </a:moveTo>
                  <a:cubicBezTo>
                    <a:pt x="212" y="37"/>
                    <a:pt x="86" y="36"/>
                    <a:pt x="56" y="103"/>
                  </a:cubicBezTo>
                  <a:cubicBezTo>
                    <a:pt x="25" y="169"/>
                    <a:pt x="24" y="192"/>
                    <a:pt x="12" y="203"/>
                  </a:cubicBezTo>
                  <a:cubicBezTo>
                    <a:pt x="0" y="213"/>
                    <a:pt x="142" y="269"/>
                    <a:pt x="142" y="269"/>
                  </a:cubicBezTo>
                  <a:cubicBezTo>
                    <a:pt x="149" y="499"/>
                    <a:pt x="149" y="499"/>
                    <a:pt x="149" y="499"/>
                  </a:cubicBezTo>
                  <a:cubicBezTo>
                    <a:pt x="149" y="499"/>
                    <a:pt x="177" y="470"/>
                    <a:pt x="222" y="483"/>
                  </a:cubicBezTo>
                  <a:cubicBezTo>
                    <a:pt x="268" y="496"/>
                    <a:pt x="325" y="483"/>
                    <a:pt x="325" y="483"/>
                  </a:cubicBezTo>
                  <a:cubicBezTo>
                    <a:pt x="325" y="483"/>
                    <a:pt x="322" y="478"/>
                    <a:pt x="360" y="483"/>
                  </a:cubicBezTo>
                  <a:cubicBezTo>
                    <a:pt x="397" y="488"/>
                    <a:pt x="516" y="425"/>
                    <a:pt x="516" y="425"/>
                  </a:cubicBezTo>
                  <a:cubicBezTo>
                    <a:pt x="516" y="425"/>
                    <a:pt x="562" y="349"/>
                    <a:pt x="560" y="328"/>
                  </a:cubicBezTo>
                  <a:cubicBezTo>
                    <a:pt x="557" y="307"/>
                    <a:pt x="653" y="145"/>
                    <a:pt x="653" y="145"/>
                  </a:cubicBezTo>
                  <a:cubicBezTo>
                    <a:pt x="653" y="145"/>
                    <a:pt x="668" y="60"/>
                    <a:pt x="597" y="37"/>
                  </a:cubicBezTo>
                  <a:cubicBezTo>
                    <a:pt x="597" y="37"/>
                    <a:pt x="572" y="0"/>
                    <a:pt x="508" y="0"/>
                  </a:cubicBezTo>
                  <a:cubicBezTo>
                    <a:pt x="443" y="0"/>
                    <a:pt x="212" y="37"/>
                    <a:pt x="212" y="37"/>
                  </a:cubicBezTo>
                </a:path>
              </a:pathLst>
            </a:custGeom>
            <a:solidFill>
              <a:srgbClr val="4C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isḻídè">
              <a:extLst>
                <a:ext uri="{FF2B5EF4-FFF2-40B4-BE49-F238E27FC236}">
                  <a16:creationId xmlns="" xmlns:a16="http://schemas.microsoft.com/office/drawing/2014/main" id="{40D3E0AF-DA5D-4E34-BEC2-AD5F49963839}"/>
                </a:ext>
              </a:extLst>
            </p:cNvPr>
            <p:cNvSpPr/>
            <p:nvPr/>
          </p:nvSpPr>
          <p:spPr bwMode="auto">
            <a:xfrm>
              <a:off x="6399213" y="3028951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" name="îšliďé">
              <a:extLst>
                <a:ext uri="{FF2B5EF4-FFF2-40B4-BE49-F238E27FC236}">
                  <a16:creationId xmlns="" xmlns:a16="http://schemas.microsoft.com/office/drawing/2014/main" id="{79C76C2E-C67F-4EC9-9235-07C73D2C20D1}"/>
                </a:ext>
              </a:extLst>
            </p:cNvPr>
            <p:cNvSpPr/>
            <p:nvPr/>
          </p:nvSpPr>
          <p:spPr bwMode="auto">
            <a:xfrm>
              <a:off x="6275388" y="3027364"/>
              <a:ext cx="123825" cy="31750"/>
            </a:xfrm>
            <a:custGeom>
              <a:avLst/>
              <a:gdLst>
                <a:gd name="T0" fmla="*/ 68 w 84"/>
                <a:gd name="T1" fmla="*/ 0 h 22"/>
                <a:gd name="T2" fmla="*/ 1 w 84"/>
                <a:gd name="T3" fmla="*/ 17 h 22"/>
                <a:gd name="T4" fmla="*/ 0 w 84"/>
                <a:gd name="T5" fmla="*/ 22 h 22"/>
                <a:gd name="T6" fmla="*/ 68 w 84"/>
                <a:gd name="T7" fmla="*/ 4 h 22"/>
                <a:gd name="T8" fmla="*/ 84 w 84"/>
                <a:gd name="T9" fmla="*/ 6 h 22"/>
                <a:gd name="T10" fmla="*/ 84 w 84"/>
                <a:gd name="T11" fmla="*/ 2 h 22"/>
                <a:gd name="T12" fmla="*/ 68 w 8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2">
                  <a:moveTo>
                    <a:pt x="68" y="0"/>
                  </a:moveTo>
                  <a:cubicBezTo>
                    <a:pt x="43" y="0"/>
                    <a:pt x="13" y="12"/>
                    <a:pt x="1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11" y="17"/>
                    <a:pt x="42" y="4"/>
                    <a:pt x="68" y="4"/>
                  </a:cubicBezTo>
                  <a:cubicBezTo>
                    <a:pt x="74" y="4"/>
                    <a:pt x="79" y="4"/>
                    <a:pt x="84" y="6"/>
                  </a:cubicBezTo>
                  <a:cubicBezTo>
                    <a:pt x="84" y="4"/>
                    <a:pt x="84" y="3"/>
                    <a:pt x="84" y="2"/>
                  </a:cubicBezTo>
                  <a:cubicBezTo>
                    <a:pt x="79" y="0"/>
                    <a:pt x="74" y="0"/>
                    <a:pt x="68" y="0"/>
                  </a:cubicBezTo>
                </a:path>
              </a:pathLst>
            </a:custGeom>
            <a:solidFill>
              <a:srgbClr val="9C6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" name="iṧļïďe">
              <a:extLst>
                <a:ext uri="{FF2B5EF4-FFF2-40B4-BE49-F238E27FC236}">
                  <a16:creationId xmlns="" xmlns:a16="http://schemas.microsoft.com/office/drawing/2014/main" id="{B7789F46-EE5F-4F4C-A1AC-EB50C554929C}"/>
                </a:ext>
              </a:extLst>
            </p:cNvPr>
            <p:cNvSpPr/>
            <p:nvPr/>
          </p:nvSpPr>
          <p:spPr bwMode="auto">
            <a:xfrm>
              <a:off x="6076951" y="1884364"/>
              <a:ext cx="346075" cy="1169988"/>
            </a:xfrm>
            <a:custGeom>
              <a:avLst/>
              <a:gdLst>
                <a:gd name="T0" fmla="*/ 46 w 237"/>
                <a:gd name="T1" fmla="*/ 0 h 801"/>
                <a:gd name="T2" fmla="*/ 8 w 237"/>
                <a:gd name="T3" fmla="*/ 0 h 801"/>
                <a:gd name="T4" fmla="*/ 8 w 237"/>
                <a:gd name="T5" fmla="*/ 105 h 801"/>
                <a:gd name="T6" fmla="*/ 17 w 237"/>
                <a:gd name="T7" fmla="*/ 143 h 801"/>
                <a:gd name="T8" fmla="*/ 36 w 237"/>
                <a:gd name="T9" fmla="*/ 188 h 801"/>
                <a:gd name="T10" fmla="*/ 52 w 237"/>
                <a:gd name="T11" fmla="*/ 280 h 801"/>
                <a:gd name="T12" fmla="*/ 37 w 237"/>
                <a:gd name="T13" fmla="*/ 417 h 801"/>
                <a:gd name="T14" fmla="*/ 70 w 237"/>
                <a:gd name="T15" fmla="*/ 469 h 801"/>
                <a:gd name="T16" fmla="*/ 98 w 237"/>
                <a:gd name="T17" fmla="*/ 608 h 801"/>
                <a:gd name="T18" fmla="*/ 117 w 237"/>
                <a:gd name="T19" fmla="*/ 652 h 801"/>
                <a:gd name="T20" fmla="*/ 132 w 237"/>
                <a:gd name="T21" fmla="*/ 801 h 801"/>
                <a:gd name="T22" fmla="*/ 237 w 237"/>
                <a:gd name="T23" fmla="*/ 796 h 801"/>
                <a:gd name="T24" fmla="*/ 218 w 237"/>
                <a:gd name="T25" fmla="*/ 659 h 801"/>
                <a:gd name="T26" fmla="*/ 220 w 237"/>
                <a:gd name="T27" fmla="*/ 393 h 801"/>
                <a:gd name="T28" fmla="*/ 208 w 237"/>
                <a:gd name="T29" fmla="*/ 331 h 801"/>
                <a:gd name="T30" fmla="*/ 197 w 237"/>
                <a:gd name="T31" fmla="*/ 232 h 801"/>
                <a:gd name="T32" fmla="*/ 162 w 237"/>
                <a:gd name="T33" fmla="*/ 77 h 801"/>
                <a:gd name="T34" fmla="*/ 46 w 237"/>
                <a:gd name="T35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801">
                  <a:moveTo>
                    <a:pt x="4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1"/>
                    <a:pt x="8" y="105"/>
                  </a:cubicBezTo>
                  <a:cubicBezTo>
                    <a:pt x="16" y="129"/>
                    <a:pt x="20" y="126"/>
                    <a:pt x="17" y="143"/>
                  </a:cubicBezTo>
                  <a:cubicBezTo>
                    <a:pt x="14" y="161"/>
                    <a:pt x="36" y="188"/>
                    <a:pt x="36" y="188"/>
                  </a:cubicBezTo>
                  <a:cubicBezTo>
                    <a:pt x="36" y="188"/>
                    <a:pt x="38" y="255"/>
                    <a:pt x="52" y="280"/>
                  </a:cubicBezTo>
                  <a:cubicBezTo>
                    <a:pt x="65" y="305"/>
                    <a:pt x="37" y="417"/>
                    <a:pt x="37" y="417"/>
                  </a:cubicBezTo>
                  <a:cubicBezTo>
                    <a:pt x="45" y="437"/>
                    <a:pt x="56" y="454"/>
                    <a:pt x="70" y="469"/>
                  </a:cubicBezTo>
                  <a:cubicBezTo>
                    <a:pt x="93" y="492"/>
                    <a:pt x="105" y="576"/>
                    <a:pt x="98" y="608"/>
                  </a:cubicBezTo>
                  <a:cubicBezTo>
                    <a:pt x="92" y="640"/>
                    <a:pt x="117" y="652"/>
                    <a:pt x="117" y="652"/>
                  </a:cubicBezTo>
                  <a:cubicBezTo>
                    <a:pt x="117" y="652"/>
                    <a:pt x="128" y="801"/>
                    <a:pt x="132" y="801"/>
                  </a:cubicBezTo>
                  <a:cubicBezTo>
                    <a:pt x="136" y="801"/>
                    <a:pt x="213" y="761"/>
                    <a:pt x="237" y="796"/>
                  </a:cubicBezTo>
                  <a:cubicBezTo>
                    <a:pt x="218" y="659"/>
                    <a:pt x="218" y="659"/>
                    <a:pt x="218" y="659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20" y="393"/>
                    <a:pt x="194" y="360"/>
                    <a:pt x="208" y="331"/>
                  </a:cubicBezTo>
                  <a:cubicBezTo>
                    <a:pt x="221" y="301"/>
                    <a:pt x="197" y="232"/>
                    <a:pt x="197" y="232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4C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iṧ1iďé">
              <a:extLst>
                <a:ext uri="{FF2B5EF4-FFF2-40B4-BE49-F238E27FC236}">
                  <a16:creationId xmlns="" xmlns:a16="http://schemas.microsoft.com/office/drawing/2014/main" id="{1B655C37-16FE-47FA-B086-220FB27E7FFA}"/>
                </a:ext>
              </a:extLst>
            </p:cNvPr>
            <p:cNvSpPr/>
            <p:nvPr/>
          </p:nvSpPr>
          <p:spPr bwMode="auto">
            <a:xfrm>
              <a:off x="5611813" y="4945064"/>
              <a:ext cx="1104900" cy="433388"/>
            </a:xfrm>
            <a:custGeom>
              <a:avLst/>
              <a:gdLst>
                <a:gd name="T0" fmla="*/ 124 w 756"/>
                <a:gd name="T1" fmla="*/ 12 h 296"/>
                <a:gd name="T2" fmla="*/ 67 w 756"/>
                <a:gd name="T3" fmla="*/ 12 h 296"/>
                <a:gd name="T4" fmla="*/ 82 w 756"/>
                <a:gd name="T5" fmla="*/ 182 h 296"/>
                <a:gd name="T6" fmla="*/ 734 w 756"/>
                <a:gd name="T7" fmla="*/ 196 h 296"/>
                <a:gd name="T8" fmla="*/ 751 w 756"/>
                <a:gd name="T9" fmla="*/ 154 h 296"/>
                <a:gd name="T10" fmla="*/ 746 w 756"/>
                <a:gd name="T11" fmla="*/ 50 h 296"/>
                <a:gd name="T12" fmla="*/ 652 w 756"/>
                <a:gd name="T13" fmla="*/ 41 h 296"/>
                <a:gd name="T14" fmla="*/ 124 w 756"/>
                <a:gd name="T15" fmla="*/ 1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6" h="296">
                  <a:moveTo>
                    <a:pt x="124" y="12"/>
                  </a:moveTo>
                  <a:cubicBezTo>
                    <a:pt x="124" y="12"/>
                    <a:pt x="68" y="0"/>
                    <a:pt x="67" y="12"/>
                  </a:cubicBezTo>
                  <a:cubicBezTo>
                    <a:pt x="66" y="24"/>
                    <a:pt x="0" y="146"/>
                    <a:pt x="82" y="182"/>
                  </a:cubicBezTo>
                  <a:cubicBezTo>
                    <a:pt x="163" y="218"/>
                    <a:pt x="380" y="296"/>
                    <a:pt x="734" y="196"/>
                  </a:cubicBezTo>
                  <a:cubicBezTo>
                    <a:pt x="734" y="196"/>
                    <a:pt x="756" y="204"/>
                    <a:pt x="751" y="154"/>
                  </a:cubicBezTo>
                  <a:cubicBezTo>
                    <a:pt x="746" y="105"/>
                    <a:pt x="746" y="50"/>
                    <a:pt x="746" y="50"/>
                  </a:cubicBezTo>
                  <a:cubicBezTo>
                    <a:pt x="746" y="50"/>
                    <a:pt x="692" y="36"/>
                    <a:pt x="652" y="41"/>
                  </a:cubicBezTo>
                  <a:cubicBezTo>
                    <a:pt x="612" y="46"/>
                    <a:pt x="264" y="117"/>
                    <a:pt x="124" y="12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43" name="íṥḷíďé">
              <a:extLst>
                <a:ext uri="{FF2B5EF4-FFF2-40B4-BE49-F238E27FC236}">
                  <a16:creationId xmlns="" xmlns:a16="http://schemas.microsoft.com/office/drawing/2014/main" id="{E6E71D8C-7138-4743-9392-A2B9103B2354}"/>
                </a:ext>
              </a:extLst>
            </p:cNvPr>
            <p:cNvSpPr/>
            <p:nvPr/>
          </p:nvSpPr>
          <p:spPr bwMode="auto">
            <a:xfrm>
              <a:off x="5672138" y="5100639"/>
              <a:ext cx="1039813" cy="203200"/>
            </a:xfrm>
            <a:custGeom>
              <a:avLst/>
              <a:gdLst>
                <a:gd name="T0" fmla="*/ 0 w 711"/>
                <a:gd name="T1" fmla="*/ 0 h 139"/>
                <a:gd name="T2" fmla="*/ 0 w 711"/>
                <a:gd name="T3" fmla="*/ 8 h 139"/>
                <a:gd name="T4" fmla="*/ 41 w 711"/>
                <a:gd name="T5" fmla="*/ 76 h 139"/>
                <a:gd name="T6" fmla="*/ 361 w 711"/>
                <a:gd name="T7" fmla="*/ 139 h 139"/>
                <a:gd name="T8" fmla="*/ 693 w 711"/>
                <a:gd name="T9" fmla="*/ 90 h 139"/>
                <a:gd name="T10" fmla="*/ 696 w 711"/>
                <a:gd name="T11" fmla="*/ 90 h 139"/>
                <a:gd name="T12" fmla="*/ 711 w 711"/>
                <a:gd name="T13" fmla="*/ 62 h 139"/>
                <a:gd name="T14" fmla="*/ 710 w 711"/>
                <a:gd name="T15" fmla="*/ 54 h 139"/>
                <a:gd name="T16" fmla="*/ 696 w 711"/>
                <a:gd name="T17" fmla="*/ 74 h 139"/>
                <a:gd name="T18" fmla="*/ 693 w 711"/>
                <a:gd name="T19" fmla="*/ 74 h 139"/>
                <a:gd name="T20" fmla="*/ 361 w 711"/>
                <a:gd name="T21" fmla="*/ 123 h 139"/>
                <a:gd name="T22" fmla="*/ 41 w 711"/>
                <a:gd name="T23" fmla="*/ 60 h 139"/>
                <a:gd name="T24" fmla="*/ 0 w 711"/>
                <a:gd name="T2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1" h="139">
                  <a:moveTo>
                    <a:pt x="0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36"/>
                    <a:pt x="10" y="63"/>
                    <a:pt x="41" y="76"/>
                  </a:cubicBezTo>
                  <a:cubicBezTo>
                    <a:pt x="92" y="99"/>
                    <a:pt x="199" y="139"/>
                    <a:pt x="361" y="139"/>
                  </a:cubicBezTo>
                  <a:cubicBezTo>
                    <a:pt x="454" y="139"/>
                    <a:pt x="564" y="126"/>
                    <a:pt x="693" y="90"/>
                  </a:cubicBezTo>
                  <a:cubicBezTo>
                    <a:pt x="693" y="90"/>
                    <a:pt x="694" y="90"/>
                    <a:pt x="696" y="90"/>
                  </a:cubicBezTo>
                  <a:cubicBezTo>
                    <a:pt x="701" y="90"/>
                    <a:pt x="711" y="87"/>
                    <a:pt x="711" y="62"/>
                  </a:cubicBezTo>
                  <a:cubicBezTo>
                    <a:pt x="711" y="59"/>
                    <a:pt x="711" y="57"/>
                    <a:pt x="710" y="54"/>
                  </a:cubicBezTo>
                  <a:cubicBezTo>
                    <a:pt x="709" y="72"/>
                    <a:pt x="701" y="74"/>
                    <a:pt x="696" y="74"/>
                  </a:cubicBezTo>
                  <a:cubicBezTo>
                    <a:pt x="694" y="74"/>
                    <a:pt x="693" y="74"/>
                    <a:pt x="693" y="74"/>
                  </a:cubicBezTo>
                  <a:cubicBezTo>
                    <a:pt x="564" y="110"/>
                    <a:pt x="454" y="123"/>
                    <a:pt x="361" y="123"/>
                  </a:cubicBezTo>
                  <a:cubicBezTo>
                    <a:pt x="199" y="123"/>
                    <a:pt x="92" y="83"/>
                    <a:pt x="41" y="60"/>
                  </a:cubicBezTo>
                  <a:cubicBezTo>
                    <a:pt x="12" y="48"/>
                    <a:pt x="2" y="25"/>
                    <a:pt x="0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ïSļiḑé">
              <a:extLst>
                <a:ext uri="{FF2B5EF4-FFF2-40B4-BE49-F238E27FC236}">
                  <a16:creationId xmlns="" xmlns:a16="http://schemas.microsoft.com/office/drawing/2014/main" id="{E4DE90EA-BA3F-42C3-9557-135A97FB0759}"/>
                </a:ext>
              </a:extLst>
            </p:cNvPr>
            <p:cNvSpPr/>
            <p:nvPr/>
          </p:nvSpPr>
          <p:spPr bwMode="auto">
            <a:xfrm>
              <a:off x="5611813" y="4922839"/>
              <a:ext cx="1104900" cy="431800"/>
            </a:xfrm>
            <a:custGeom>
              <a:avLst/>
              <a:gdLst>
                <a:gd name="T0" fmla="*/ 124 w 756"/>
                <a:gd name="T1" fmla="*/ 12 h 296"/>
                <a:gd name="T2" fmla="*/ 67 w 756"/>
                <a:gd name="T3" fmla="*/ 12 h 296"/>
                <a:gd name="T4" fmla="*/ 82 w 756"/>
                <a:gd name="T5" fmla="*/ 182 h 296"/>
                <a:gd name="T6" fmla="*/ 734 w 756"/>
                <a:gd name="T7" fmla="*/ 196 h 296"/>
                <a:gd name="T8" fmla="*/ 751 w 756"/>
                <a:gd name="T9" fmla="*/ 154 h 296"/>
                <a:gd name="T10" fmla="*/ 746 w 756"/>
                <a:gd name="T11" fmla="*/ 50 h 296"/>
                <a:gd name="T12" fmla="*/ 652 w 756"/>
                <a:gd name="T13" fmla="*/ 41 h 296"/>
                <a:gd name="T14" fmla="*/ 124 w 756"/>
                <a:gd name="T15" fmla="*/ 1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6" h="296">
                  <a:moveTo>
                    <a:pt x="124" y="12"/>
                  </a:moveTo>
                  <a:cubicBezTo>
                    <a:pt x="124" y="12"/>
                    <a:pt x="68" y="0"/>
                    <a:pt x="67" y="12"/>
                  </a:cubicBezTo>
                  <a:cubicBezTo>
                    <a:pt x="66" y="24"/>
                    <a:pt x="0" y="146"/>
                    <a:pt x="82" y="182"/>
                  </a:cubicBezTo>
                  <a:cubicBezTo>
                    <a:pt x="163" y="218"/>
                    <a:pt x="380" y="296"/>
                    <a:pt x="734" y="196"/>
                  </a:cubicBezTo>
                  <a:cubicBezTo>
                    <a:pt x="734" y="196"/>
                    <a:pt x="756" y="204"/>
                    <a:pt x="751" y="154"/>
                  </a:cubicBezTo>
                  <a:cubicBezTo>
                    <a:pt x="746" y="105"/>
                    <a:pt x="746" y="50"/>
                    <a:pt x="746" y="50"/>
                  </a:cubicBezTo>
                  <a:cubicBezTo>
                    <a:pt x="746" y="50"/>
                    <a:pt x="692" y="36"/>
                    <a:pt x="652" y="41"/>
                  </a:cubicBezTo>
                  <a:cubicBezTo>
                    <a:pt x="612" y="46"/>
                    <a:pt x="264" y="117"/>
                    <a:pt x="124" y="12"/>
                  </a:cubicBezTo>
                </a:path>
              </a:pathLst>
            </a:custGeom>
            <a:solidFill>
              <a:srgbClr val="33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45" name="íślïḓé">
              <a:extLst>
                <a:ext uri="{FF2B5EF4-FFF2-40B4-BE49-F238E27FC236}">
                  <a16:creationId xmlns="" xmlns:a16="http://schemas.microsoft.com/office/drawing/2014/main" id="{49DA9CE5-6D3A-4000-AC19-D3EC855113D6}"/>
                </a:ext>
              </a:extLst>
            </p:cNvPr>
            <p:cNvSpPr/>
            <p:nvPr/>
          </p:nvSpPr>
          <p:spPr bwMode="auto">
            <a:xfrm>
              <a:off x="6251576" y="1943101"/>
              <a:ext cx="303213" cy="414338"/>
            </a:xfrm>
            <a:custGeom>
              <a:avLst/>
              <a:gdLst>
                <a:gd name="T0" fmla="*/ 14 w 208"/>
                <a:gd name="T1" fmla="*/ 8 h 284"/>
                <a:gd name="T2" fmla="*/ 1 w 208"/>
                <a:gd name="T3" fmla="*/ 66 h 284"/>
                <a:gd name="T4" fmla="*/ 26 w 208"/>
                <a:gd name="T5" fmla="*/ 116 h 284"/>
                <a:gd name="T6" fmla="*/ 41 w 208"/>
                <a:gd name="T7" fmla="*/ 122 h 284"/>
                <a:gd name="T8" fmla="*/ 52 w 208"/>
                <a:gd name="T9" fmla="*/ 144 h 284"/>
                <a:gd name="T10" fmla="*/ 54 w 208"/>
                <a:gd name="T11" fmla="*/ 177 h 284"/>
                <a:gd name="T12" fmla="*/ 56 w 208"/>
                <a:gd name="T13" fmla="*/ 209 h 284"/>
                <a:gd name="T14" fmla="*/ 109 w 208"/>
                <a:gd name="T15" fmla="*/ 219 h 284"/>
                <a:gd name="T16" fmla="*/ 103 w 208"/>
                <a:gd name="T17" fmla="*/ 270 h 284"/>
                <a:gd name="T18" fmla="*/ 105 w 208"/>
                <a:gd name="T19" fmla="*/ 281 h 284"/>
                <a:gd name="T20" fmla="*/ 114 w 208"/>
                <a:gd name="T21" fmla="*/ 283 h 284"/>
                <a:gd name="T22" fmla="*/ 162 w 208"/>
                <a:gd name="T23" fmla="*/ 271 h 284"/>
                <a:gd name="T24" fmla="*/ 184 w 208"/>
                <a:gd name="T25" fmla="*/ 230 h 284"/>
                <a:gd name="T26" fmla="*/ 164 w 208"/>
                <a:gd name="T27" fmla="*/ 177 h 284"/>
                <a:gd name="T28" fmla="*/ 190 w 208"/>
                <a:gd name="T29" fmla="*/ 142 h 284"/>
                <a:gd name="T30" fmla="*/ 194 w 208"/>
                <a:gd name="T31" fmla="*/ 66 h 284"/>
                <a:gd name="T32" fmla="*/ 128 w 208"/>
                <a:gd name="T33" fmla="*/ 26 h 284"/>
                <a:gd name="T34" fmla="*/ 84 w 208"/>
                <a:gd name="T35" fmla="*/ 21 h 284"/>
                <a:gd name="T36" fmla="*/ 64 w 208"/>
                <a:gd name="T37" fmla="*/ 0 h 284"/>
                <a:gd name="T38" fmla="*/ 14 w 208"/>
                <a:gd name="T39" fmla="*/ 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8" h="284">
                  <a:moveTo>
                    <a:pt x="14" y="8"/>
                  </a:moveTo>
                  <a:cubicBezTo>
                    <a:pt x="10" y="27"/>
                    <a:pt x="3" y="46"/>
                    <a:pt x="1" y="66"/>
                  </a:cubicBezTo>
                  <a:cubicBezTo>
                    <a:pt x="0" y="86"/>
                    <a:pt x="8" y="108"/>
                    <a:pt x="26" y="116"/>
                  </a:cubicBezTo>
                  <a:cubicBezTo>
                    <a:pt x="31" y="117"/>
                    <a:pt x="36" y="119"/>
                    <a:pt x="41" y="122"/>
                  </a:cubicBezTo>
                  <a:cubicBezTo>
                    <a:pt x="48" y="127"/>
                    <a:pt x="51" y="136"/>
                    <a:pt x="52" y="144"/>
                  </a:cubicBezTo>
                  <a:cubicBezTo>
                    <a:pt x="54" y="155"/>
                    <a:pt x="55" y="166"/>
                    <a:pt x="54" y="177"/>
                  </a:cubicBezTo>
                  <a:cubicBezTo>
                    <a:pt x="53" y="188"/>
                    <a:pt x="50" y="200"/>
                    <a:pt x="56" y="209"/>
                  </a:cubicBezTo>
                  <a:cubicBezTo>
                    <a:pt x="65" y="227"/>
                    <a:pt x="90" y="224"/>
                    <a:pt x="109" y="219"/>
                  </a:cubicBezTo>
                  <a:cubicBezTo>
                    <a:pt x="103" y="270"/>
                    <a:pt x="103" y="270"/>
                    <a:pt x="103" y="270"/>
                  </a:cubicBezTo>
                  <a:cubicBezTo>
                    <a:pt x="102" y="274"/>
                    <a:pt x="102" y="278"/>
                    <a:pt x="105" y="281"/>
                  </a:cubicBezTo>
                  <a:cubicBezTo>
                    <a:pt x="108" y="283"/>
                    <a:pt x="111" y="284"/>
                    <a:pt x="114" y="283"/>
                  </a:cubicBezTo>
                  <a:cubicBezTo>
                    <a:pt x="131" y="282"/>
                    <a:pt x="148" y="280"/>
                    <a:pt x="162" y="271"/>
                  </a:cubicBezTo>
                  <a:cubicBezTo>
                    <a:pt x="176" y="262"/>
                    <a:pt x="187" y="246"/>
                    <a:pt x="184" y="230"/>
                  </a:cubicBezTo>
                  <a:cubicBezTo>
                    <a:pt x="181" y="211"/>
                    <a:pt x="161" y="196"/>
                    <a:pt x="164" y="177"/>
                  </a:cubicBezTo>
                  <a:cubicBezTo>
                    <a:pt x="166" y="162"/>
                    <a:pt x="180" y="153"/>
                    <a:pt x="190" y="142"/>
                  </a:cubicBezTo>
                  <a:cubicBezTo>
                    <a:pt x="207" y="121"/>
                    <a:pt x="208" y="90"/>
                    <a:pt x="194" y="66"/>
                  </a:cubicBezTo>
                  <a:cubicBezTo>
                    <a:pt x="181" y="43"/>
                    <a:pt x="155" y="29"/>
                    <a:pt x="128" y="26"/>
                  </a:cubicBezTo>
                  <a:cubicBezTo>
                    <a:pt x="114" y="24"/>
                    <a:pt x="98" y="26"/>
                    <a:pt x="84" y="21"/>
                  </a:cubicBezTo>
                  <a:cubicBezTo>
                    <a:pt x="75" y="18"/>
                    <a:pt x="67" y="10"/>
                    <a:pt x="64" y="0"/>
                  </a:cubicBezTo>
                  <a:cubicBezTo>
                    <a:pt x="14" y="8"/>
                    <a:pt x="14" y="8"/>
                    <a:pt x="14" y="8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46" name="îṣļïdê">
              <a:extLst>
                <a:ext uri="{FF2B5EF4-FFF2-40B4-BE49-F238E27FC236}">
                  <a16:creationId xmlns="" xmlns:a16="http://schemas.microsoft.com/office/drawing/2014/main" id="{E691D983-3311-468A-B444-FD544CC12F6C}"/>
                </a:ext>
              </a:extLst>
            </p:cNvPr>
            <p:cNvSpPr/>
            <p:nvPr/>
          </p:nvSpPr>
          <p:spPr bwMode="auto">
            <a:xfrm>
              <a:off x="5591176" y="4343401"/>
              <a:ext cx="633413" cy="244475"/>
            </a:xfrm>
            <a:custGeom>
              <a:avLst/>
              <a:gdLst>
                <a:gd name="T0" fmla="*/ 0 w 433"/>
                <a:gd name="T1" fmla="*/ 142 h 167"/>
                <a:gd name="T2" fmla="*/ 14 w 433"/>
                <a:gd name="T3" fmla="*/ 112 h 167"/>
                <a:gd name="T4" fmla="*/ 106 w 433"/>
                <a:gd name="T5" fmla="*/ 37 h 167"/>
                <a:gd name="T6" fmla="*/ 205 w 433"/>
                <a:gd name="T7" fmla="*/ 11 h 167"/>
                <a:gd name="T8" fmla="*/ 410 w 433"/>
                <a:gd name="T9" fmla="*/ 0 h 167"/>
                <a:gd name="T10" fmla="*/ 433 w 433"/>
                <a:gd name="T11" fmla="*/ 53 h 167"/>
                <a:gd name="T12" fmla="*/ 189 w 433"/>
                <a:gd name="T13" fmla="*/ 107 h 167"/>
                <a:gd name="T14" fmla="*/ 106 w 433"/>
                <a:gd name="T15" fmla="*/ 167 h 167"/>
                <a:gd name="T16" fmla="*/ 0 w 433"/>
                <a:gd name="T17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167">
                  <a:moveTo>
                    <a:pt x="0" y="142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14" y="112"/>
                    <a:pt x="89" y="42"/>
                    <a:pt x="106" y="37"/>
                  </a:cubicBezTo>
                  <a:cubicBezTo>
                    <a:pt x="124" y="32"/>
                    <a:pt x="194" y="11"/>
                    <a:pt x="205" y="11"/>
                  </a:cubicBezTo>
                  <a:cubicBezTo>
                    <a:pt x="216" y="11"/>
                    <a:pt x="410" y="0"/>
                    <a:pt x="410" y="0"/>
                  </a:cubicBezTo>
                  <a:cubicBezTo>
                    <a:pt x="433" y="53"/>
                    <a:pt x="433" y="53"/>
                    <a:pt x="433" y="53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0" y="142"/>
                    <a:pt x="0" y="142"/>
                    <a:pt x="0" y="142"/>
                  </a:cubicBezTo>
                </a:path>
              </a:pathLst>
            </a:custGeom>
            <a:solidFill>
              <a:srgbClr val="76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7" name="iṩľïḑê">
              <a:extLst>
                <a:ext uri="{FF2B5EF4-FFF2-40B4-BE49-F238E27FC236}">
                  <a16:creationId xmlns="" xmlns:a16="http://schemas.microsoft.com/office/drawing/2014/main" id="{B15D1D8D-AB45-4270-8D93-A314115FC5A9}"/>
                </a:ext>
              </a:extLst>
            </p:cNvPr>
            <p:cNvSpPr/>
            <p:nvPr/>
          </p:nvSpPr>
          <p:spPr bwMode="auto">
            <a:xfrm>
              <a:off x="6205538" y="3165476"/>
              <a:ext cx="244475" cy="401638"/>
            </a:xfrm>
            <a:custGeom>
              <a:avLst/>
              <a:gdLst>
                <a:gd name="T0" fmla="*/ 167 w 167"/>
                <a:gd name="T1" fmla="*/ 131 h 275"/>
                <a:gd name="T2" fmla="*/ 154 w 167"/>
                <a:gd name="T3" fmla="*/ 229 h 275"/>
                <a:gd name="T4" fmla="*/ 149 w 167"/>
                <a:gd name="T5" fmla="*/ 267 h 275"/>
                <a:gd name="T6" fmla="*/ 92 w 167"/>
                <a:gd name="T7" fmla="*/ 275 h 275"/>
                <a:gd name="T8" fmla="*/ 77 w 167"/>
                <a:gd name="T9" fmla="*/ 241 h 275"/>
                <a:gd name="T10" fmla="*/ 29 w 167"/>
                <a:gd name="T11" fmla="*/ 29 h 275"/>
                <a:gd name="T12" fmla="*/ 77 w 167"/>
                <a:gd name="T13" fmla="*/ 97 h 275"/>
                <a:gd name="T14" fmla="*/ 121 w 167"/>
                <a:gd name="T15" fmla="*/ 76 h 275"/>
                <a:gd name="T16" fmla="*/ 167 w 167"/>
                <a:gd name="T17" fmla="*/ 13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75">
                  <a:moveTo>
                    <a:pt x="167" y="131"/>
                  </a:moveTo>
                  <a:cubicBezTo>
                    <a:pt x="154" y="229"/>
                    <a:pt x="154" y="229"/>
                    <a:pt x="154" y="229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92" y="275"/>
                    <a:pt x="85" y="261"/>
                    <a:pt x="77" y="241"/>
                  </a:cubicBezTo>
                  <a:cubicBezTo>
                    <a:pt x="50" y="179"/>
                    <a:pt x="0" y="51"/>
                    <a:pt x="29" y="29"/>
                  </a:cubicBezTo>
                  <a:cubicBezTo>
                    <a:pt x="68" y="0"/>
                    <a:pt x="77" y="97"/>
                    <a:pt x="77" y="97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67" y="131"/>
                    <a:pt x="167" y="131"/>
                    <a:pt x="167" y="131"/>
                  </a:cubicBezTo>
                </a:path>
              </a:pathLst>
            </a:custGeom>
            <a:solidFill>
              <a:srgbClr val="FF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8" name="iṧlidé">
              <a:extLst>
                <a:ext uri="{FF2B5EF4-FFF2-40B4-BE49-F238E27FC236}">
                  <a16:creationId xmlns="" xmlns:a16="http://schemas.microsoft.com/office/drawing/2014/main" id="{01781B45-95EA-4E6F-9583-45DD9F4E9048}"/>
                </a:ext>
              </a:extLst>
            </p:cNvPr>
            <p:cNvSpPr/>
            <p:nvPr/>
          </p:nvSpPr>
          <p:spPr bwMode="auto">
            <a:xfrm>
              <a:off x="6011863" y="3622676"/>
              <a:ext cx="423863" cy="639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î$ḻîdê">
              <a:extLst>
                <a:ext uri="{FF2B5EF4-FFF2-40B4-BE49-F238E27FC236}">
                  <a16:creationId xmlns="" xmlns:a16="http://schemas.microsoft.com/office/drawing/2014/main" id="{8B02DB80-6367-459B-97F2-81E6DC05160C}"/>
                </a:ext>
              </a:extLst>
            </p:cNvPr>
            <p:cNvSpPr/>
            <p:nvPr/>
          </p:nvSpPr>
          <p:spPr bwMode="auto">
            <a:xfrm>
              <a:off x="6011863" y="3622676"/>
              <a:ext cx="423863" cy="6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islïḍé">
              <a:extLst>
                <a:ext uri="{FF2B5EF4-FFF2-40B4-BE49-F238E27FC236}">
                  <a16:creationId xmlns="" xmlns:a16="http://schemas.microsoft.com/office/drawing/2014/main" id="{66E40A54-46B8-4317-B4CD-6FB3D7DD4E7D}"/>
                </a:ext>
              </a:extLst>
            </p:cNvPr>
            <p:cNvSpPr/>
            <p:nvPr/>
          </p:nvSpPr>
          <p:spPr bwMode="auto">
            <a:xfrm>
              <a:off x="6011863" y="3622676"/>
              <a:ext cx="423863" cy="639763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" name="ïś1íḑe">
              <a:extLst>
                <a:ext uri="{FF2B5EF4-FFF2-40B4-BE49-F238E27FC236}">
                  <a16:creationId xmlns="" xmlns:a16="http://schemas.microsoft.com/office/drawing/2014/main" id="{AD43F18C-1BBE-4829-9AD7-384CA5966C33}"/>
                </a:ext>
              </a:extLst>
            </p:cNvPr>
            <p:cNvSpPr/>
            <p:nvPr/>
          </p:nvSpPr>
          <p:spPr bwMode="auto">
            <a:xfrm>
              <a:off x="6011863" y="3622676"/>
              <a:ext cx="423863" cy="6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2" name="iṩľïḍé">
              <a:extLst>
                <a:ext uri="{FF2B5EF4-FFF2-40B4-BE49-F238E27FC236}">
                  <a16:creationId xmlns="" xmlns:a16="http://schemas.microsoft.com/office/drawing/2014/main" id="{7181A5E3-813A-4A4A-9590-93DBCA63CE84}"/>
                </a:ext>
              </a:extLst>
            </p:cNvPr>
            <p:cNvSpPr/>
            <p:nvPr/>
          </p:nvSpPr>
          <p:spPr bwMode="auto">
            <a:xfrm>
              <a:off x="6113463" y="3595689"/>
              <a:ext cx="511175" cy="693738"/>
            </a:xfrm>
            <a:custGeom>
              <a:avLst/>
              <a:gdLst>
                <a:gd name="T0" fmla="*/ 59 w 322"/>
                <a:gd name="T1" fmla="*/ 0 h 437"/>
                <a:gd name="T2" fmla="*/ 322 w 322"/>
                <a:gd name="T3" fmla="*/ 39 h 437"/>
                <a:gd name="T4" fmla="*/ 263 w 322"/>
                <a:gd name="T5" fmla="*/ 437 h 437"/>
                <a:gd name="T6" fmla="*/ 0 w 322"/>
                <a:gd name="T7" fmla="*/ 398 h 437"/>
                <a:gd name="T8" fmla="*/ 59 w 322"/>
                <a:gd name="T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437">
                  <a:moveTo>
                    <a:pt x="59" y="0"/>
                  </a:moveTo>
                  <a:lnTo>
                    <a:pt x="322" y="39"/>
                  </a:lnTo>
                  <a:lnTo>
                    <a:pt x="263" y="437"/>
                  </a:lnTo>
                  <a:lnTo>
                    <a:pt x="0" y="39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" name="iSľïďé">
              <a:extLst>
                <a:ext uri="{FF2B5EF4-FFF2-40B4-BE49-F238E27FC236}">
                  <a16:creationId xmlns="" xmlns:a16="http://schemas.microsoft.com/office/drawing/2014/main" id="{4CE2CFEE-37BA-419D-BBA0-76B98B5EA646}"/>
                </a:ext>
              </a:extLst>
            </p:cNvPr>
            <p:cNvSpPr/>
            <p:nvPr/>
          </p:nvSpPr>
          <p:spPr bwMode="auto">
            <a:xfrm>
              <a:off x="6197601" y="3656014"/>
              <a:ext cx="263525" cy="357188"/>
            </a:xfrm>
            <a:custGeom>
              <a:avLst/>
              <a:gdLst>
                <a:gd name="T0" fmla="*/ 31 w 166"/>
                <a:gd name="T1" fmla="*/ 0 h 225"/>
                <a:gd name="T2" fmla="*/ 166 w 166"/>
                <a:gd name="T3" fmla="*/ 20 h 225"/>
                <a:gd name="T4" fmla="*/ 136 w 166"/>
                <a:gd name="T5" fmla="*/ 225 h 225"/>
                <a:gd name="T6" fmla="*/ 0 w 166"/>
                <a:gd name="T7" fmla="*/ 205 h 225"/>
                <a:gd name="T8" fmla="*/ 31 w 166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25">
                  <a:moveTo>
                    <a:pt x="31" y="0"/>
                  </a:moveTo>
                  <a:lnTo>
                    <a:pt x="166" y="20"/>
                  </a:lnTo>
                  <a:lnTo>
                    <a:pt x="136" y="225"/>
                  </a:lnTo>
                  <a:lnTo>
                    <a:pt x="0" y="20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" name="íslïḋé">
              <a:extLst>
                <a:ext uri="{FF2B5EF4-FFF2-40B4-BE49-F238E27FC236}">
                  <a16:creationId xmlns="" xmlns:a16="http://schemas.microsoft.com/office/drawing/2014/main" id="{6BCD0569-DD16-4FEC-8752-DEFEC188894F}"/>
                </a:ext>
              </a:extLst>
            </p:cNvPr>
            <p:cNvSpPr/>
            <p:nvPr/>
          </p:nvSpPr>
          <p:spPr bwMode="auto">
            <a:xfrm>
              <a:off x="6164263" y="4073526"/>
              <a:ext cx="271463" cy="109538"/>
            </a:xfrm>
            <a:custGeom>
              <a:avLst/>
              <a:gdLst>
                <a:gd name="T0" fmla="*/ 7 w 171"/>
                <a:gd name="T1" fmla="*/ 0 h 69"/>
                <a:gd name="T2" fmla="*/ 171 w 171"/>
                <a:gd name="T3" fmla="*/ 24 h 69"/>
                <a:gd name="T4" fmla="*/ 165 w 171"/>
                <a:gd name="T5" fmla="*/ 69 h 69"/>
                <a:gd name="T6" fmla="*/ 0 w 171"/>
                <a:gd name="T7" fmla="*/ 44 h 69"/>
                <a:gd name="T8" fmla="*/ 7 w 17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69">
                  <a:moveTo>
                    <a:pt x="7" y="0"/>
                  </a:moveTo>
                  <a:lnTo>
                    <a:pt x="171" y="24"/>
                  </a:lnTo>
                  <a:lnTo>
                    <a:pt x="165" y="69"/>
                  </a:lnTo>
                  <a:lnTo>
                    <a:pt x="0" y="4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" name="ïsľïḓe">
              <a:extLst>
                <a:ext uri="{FF2B5EF4-FFF2-40B4-BE49-F238E27FC236}">
                  <a16:creationId xmlns="" xmlns:a16="http://schemas.microsoft.com/office/drawing/2014/main" id="{A2683611-A1A4-470D-85AC-636796D7AB1C}"/>
                </a:ext>
              </a:extLst>
            </p:cNvPr>
            <p:cNvSpPr/>
            <p:nvPr/>
          </p:nvSpPr>
          <p:spPr bwMode="auto">
            <a:xfrm>
              <a:off x="6351588" y="1868489"/>
              <a:ext cx="415925" cy="142875"/>
            </a:xfrm>
            <a:custGeom>
              <a:avLst/>
              <a:gdLst>
                <a:gd name="T0" fmla="*/ 2 w 285"/>
                <a:gd name="T1" fmla="*/ 31 h 98"/>
                <a:gd name="T2" fmla="*/ 0 w 285"/>
                <a:gd name="T3" fmla="*/ 32 h 98"/>
                <a:gd name="T4" fmla="*/ 51 w 285"/>
                <a:gd name="T5" fmla="*/ 76 h 98"/>
                <a:gd name="T6" fmla="*/ 59 w 285"/>
                <a:gd name="T7" fmla="*/ 77 h 98"/>
                <a:gd name="T8" fmla="*/ 2 w 285"/>
                <a:gd name="T9" fmla="*/ 31 h 98"/>
                <a:gd name="T10" fmla="*/ 283 w 285"/>
                <a:gd name="T11" fmla="*/ 0 h 98"/>
                <a:gd name="T12" fmla="*/ 133 w 285"/>
                <a:gd name="T13" fmla="*/ 94 h 98"/>
                <a:gd name="T14" fmla="*/ 99 w 285"/>
                <a:gd name="T15" fmla="*/ 91 h 98"/>
                <a:gd name="T16" fmla="*/ 107 w 285"/>
                <a:gd name="T17" fmla="*/ 96 h 98"/>
                <a:gd name="T18" fmla="*/ 133 w 285"/>
                <a:gd name="T19" fmla="*/ 98 h 98"/>
                <a:gd name="T20" fmla="*/ 285 w 285"/>
                <a:gd name="T21" fmla="*/ 0 h 98"/>
                <a:gd name="T22" fmla="*/ 283 w 285"/>
                <a:gd name="T2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5" h="98">
                  <a:moveTo>
                    <a:pt x="2" y="31"/>
                  </a:moveTo>
                  <a:cubicBezTo>
                    <a:pt x="1" y="31"/>
                    <a:pt x="1" y="32"/>
                    <a:pt x="0" y="32"/>
                  </a:cubicBezTo>
                  <a:cubicBezTo>
                    <a:pt x="14" y="50"/>
                    <a:pt x="31" y="65"/>
                    <a:pt x="51" y="76"/>
                  </a:cubicBezTo>
                  <a:cubicBezTo>
                    <a:pt x="53" y="76"/>
                    <a:pt x="56" y="77"/>
                    <a:pt x="59" y="77"/>
                  </a:cubicBezTo>
                  <a:cubicBezTo>
                    <a:pt x="37" y="66"/>
                    <a:pt x="17" y="50"/>
                    <a:pt x="2" y="31"/>
                  </a:cubicBezTo>
                  <a:moveTo>
                    <a:pt x="283" y="0"/>
                  </a:moveTo>
                  <a:cubicBezTo>
                    <a:pt x="256" y="56"/>
                    <a:pt x="199" y="94"/>
                    <a:pt x="133" y="94"/>
                  </a:cubicBezTo>
                  <a:cubicBezTo>
                    <a:pt x="121" y="94"/>
                    <a:pt x="110" y="93"/>
                    <a:pt x="99" y="91"/>
                  </a:cubicBezTo>
                  <a:cubicBezTo>
                    <a:pt x="102" y="92"/>
                    <a:pt x="104" y="94"/>
                    <a:pt x="107" y="96"/>
                  </a:cubicBezTo>
                  <a:cubicBezTo>
                    <a:pt x="115" y="97"/>
                    <a:pt x="124" y="98"/>
                    <a:pt x="133" y="98"/>
                  </a:cubicBezTo>
                  <a:cubicBezTo>
                    <a:pt x="201" y="98"/>
                    <a:pt x="259" y="58"/>
                    <a:pt x="285" y="0"/>
                  </a:cubicBezTo>
                  <a:cubicBezTo>
                    <a:pt x="285" y="0"/>
                    <a:pt x="284" y="0"/>
                    <a:pt x="283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" name="îSḻïďè">
              <a:extLst>
                <a:ext uri="{FF2B5EF4-FFF2-40B4-BE49-F238E27FC236}">
                  <a16:creationId xmlns="" xmlns:a16="http://schemas.microsoft.com/office/drawing/2014/main" id="{0636817C-23E7-4555-BB24-0CA11EBCC1C9}"/>
                </a:ext>
              </a:extLst>
            </p:cNvPr>
            <p:cNvSpPr/>
            <p:nvPr/>
          </p:nvSpPr>
          <p:spPr bwMode="auto">
            <a:xfrm>
              <a:off x="6426201" y="1979614"/>
              <a:ext cx="82550" cy="28575"/>
            </a:xfrm>
            <a:custGeom>
              <a:avLst/>
              <a:gdLst>
                <a:gd name="T0" fmla="*/ 0 w 56"/>
                <a:gd name="T1" fmla="*/ 0 h 20"/>
                <a:gd name="T2" fmla="*/ 56 w 56"/>
                <a:gd name="T3" fmla="*/ 20 h 20"/>
                <a:gd name="T4" fmla="*/ 48 w 56"/>
                <a:gd name="T5" fmla="*/ 15 h 20"/>
                <a:gd name="T6" fmla="*/ 8 w 56"/>
                <a:gd name="T7" fmla="*/ 1 h 20"/>
                <a:gd name="T8" fmla="*/ 0 w 5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17" y="10"/>
                    <a:pt x="36" y="17"/>
                    <a:pt x="56" y="20"/>
                  </a:cubicBezTo>
                  <a:cubicBezTo>
                    <a:pt x="53" y="18"/>
                    <a:pt x="51" y="16"/>
                    <a:pt x="48" y="15"/>
                  </a:cubicBezTo>
                  <a:cubicBezTo>
                    <a:pt x="34" y="12"/>
                    <a:pt x="21" y="7"/>
                    <a:pt x="8" y="1"/>
                  </a:cubicBezTo>
                  <a:cubicBezTo>
                    <a:pt x="5" y="1"/>
                    <a:pt x="2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" name="îŝlïdé">
              <a:extLst>
                <a:ext uri="{FF2B5EF4-FFF2-40B4-BE49-F238E27FC236}">
                  <a16:creationId xmlns="" xmlns:a16="http://schemas.microsoft.com/office/drawing/2014/main" id="{4EC4F587-C315-4A30-9E09-723535B8179A}"/>
                </a:ext>
              </a:extLst>
            </p:cNvPr>
            <p:cNvSpPr/>
            <p:nvPr/>
          </p:nvSpPr>
          <p:spPr bwMode="auto">
            <a:xfrm>
              <a:off x="6302376" y="1516064"/>
              <a:ext cx="487363" cy="490538"/>
            </a:xfrm>
            <a:prstGeom prst="ellipse">
              <a:avLst/>
            </a:prstGeom>
            <a:solidFill>
              <a:srgbClr val="AE6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8" name="iŝḷíḍe">
              <a:extLst>
                <a:ext uri="{FF2B5EF4-FFF2-40B4-BE49-F238E27FC236}">
                  <a16:creationId xmlns="" xmlns:a16="http://schemas.microsoft.com/office/drawing/2014/main" id="{E8D72E4A-7615-416E-A158-637F0FFAC398}"/>
                </a:ext>
              </a:extLst>
            </p:cNvPr>
            <p:cNvSpPr/>
            <p:nvPr/>
          </p:nvSpPr>
          <p:spPr bwMode="auto">
            <a:xfrm>
              <a:off x="6199188" y="1335089"/>
              <a:ext cx="690563" cy="619125"/>
            </a:xfrm>
            <a:custGeom>
              <a:avLst/>
              <a:gdLst>
                <a:gd name="T0" fmla="*/ 99 w 472"/>
                <a:gd name="T1" fmla="*/ 417 h 424"/>
                <a:gd name="T2" fmla="*/ 100 w 472"/>
                <a:gd name="T3" fmla="*/ 404 h 424"/>
                <a:gd name="T4" fmla="*/ 139 w 472"/>
                <a:gd name="T5" fmla="*/ 390 h 424"/>
                <a:gd name="T6" fmla="*/ 239 w 472"/>
                <a:gd name="T7" fmla="*/ 370 h 424"/>
                <a:gd name="T8" fmla="*/ 279 w 472"/>
                <a:gd name="T9" fmla="*/ 343 h 424"/>
                <a:gd name="T10" fmla="*/ 314 w 472"/>
                <a:gd name="T11" fmla="*/ 371 h 424"/>
                <a:gd name="T12" fmla="*/ 348 w 472"/>
                <a:gd name="T13" fmla="*/ 367 h 424"/>
                <a:gd name="T14" fmla="*/ 396 w 472"/>
                <a:gd name="T15" fmla="*/ 366 h 424"/>
                <a:gd name="T16" fmla="*/ 441 w 472"/>
                <a:gd name="T17" fmla="*/ 351 h 424"/>
                <a:gd name="T18" fmla="*/ 453 w 472"/>
                <a:gd name="T19" fmla="*/ 289 h 424"/>
                <a:gd name="T20" fmla="*/ 458 w 472"/>
                <a:gd name="T21" fmla="*/ 204 h 424"/>
                <a:gd name="T22" fmla="*/ 457 w 472"/>
                <a:gd name="T23" fmla="*/ 122 h 424"/>
                <a:gd name="T24" fmla="*/ 391 w 472"/>
                <a:gd name="T25" fmla="*/ 75 h 424"/>
                <a:gd name="T26" fmla="*/ 342 w 472"/>
                <a:gd name="T27" fmla="*/ 19 h 424"/>
                <a:gd name="T28" fmla="*/ 250 w 472"/>
                <a:gd name="T29" fmla="*/ 6 h 424"/>
                <a:gd name="T30" fmla="*/ 181 w 472"/>
                <a:gd name="T31" fmla="*/ 14 h 424"/>
                <a:gd name="T32" fmla="*/ 131 w 472"/>
                <a:gd name="T33" fmla="*/ 28 h 424"/>
                <a:gd name="T34" fmla="*/ 76 w 472"/>
                <a:gd name="T35" fmla="*/ 107 h 424"/>
                <a:gd name="T36" fmla="*/ 38 w 472"/>
                <a:gd name="T37" fmla="*/ 128 h 424"/>
                <a:gd name="T38" fmla="*/ 12 w 472"/>
                <a:gd name="T39" fmla="*/ 160 h 424"/>
                <a:gd name="T40" fmla="*/ 21 w 472"/>
                <a:gd name="T41" fmla="*/ 194 h 424"/>
                <a:gd name="T42" fmla="*/ 9 w 472"/>
                <a:gd name="T43" fmla="*/ 278 h 424"/>
                <a:gd name="T44" fmla="*/ 22 w 472"/>
                <a:gd name="T45" fmla="*/ 358 h 424"/>
                <a:gd name="T46" fmla="*/ 35 w 472"/>
                <a:gd name="T47" fmla="*/ 369 h 424"/>
                <a:gd name="T48" fmla="*/ 49 w 472"/>
                <a:gd name="T49" fmla="*/ 424 h 424"/>
                <a:gd name="T50" fmla="*/ 99 w 472"/>
                <a:gd name="T51" fmla="*/ 41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424">
                  <a:moveTo>
                    <a:pt x="99" y="417"/>
                  </a:moveTo>
                  <a:cubicBezTo>
                    <a:pt x="98" y="412"/>
                    <a:pt x="98" y="408"/>
                    <a:pt x="100" y="404"/>
                  </a:cubicBezTo>
                  <a:cubicBezTo>
                    <a:pt x="107" y="391"/>
                    <a:pt x="125" y="389"/>
                    <a:pt x="139" y="390"/>
                  </a:cubicBezTo>
                  <a:cubicBezTo>
                    <a:pt x="174" y="392"/>
                    <a:pt x="212" y="392"/>
                    <a:pt x="239" y="370"/>
                  </a:cubicBezTo>
                  <a:cubicBezTo>
                    <a:pt x="250" y="361"/>
                    <a:pt x="262" y="339"/>
                    <a:pt x="279" y="343"/>
                  </a:cubicBezTo>
                  <a:cubicBezTo>
                    <a:pt x="293" y="347"/>
                    <a:pt x="299" y="366"/>
                    <a:pt x="314" y="371"/>
                  </a:cubicBezTo>
                  <a:cubicBezTo>
                    <a:pt x="325" y="374"/>
                    <a:pt x="337" y="369"/>
                    <a:pt x="348" y="367"/>
                  </a:cubicBezTo>
                  <a:cubicBezTo>
                    <a:pt x="364" y="364"/>
                    <a:pt x="380" y="366"/>
                    <a:pt x="396" y="366"/>
                  </a:cubicBezTo>
                  <a:cubicBezTo>
                    <a:pt x="413" y="366"/>
                    <a:pt x="430" y="363"/>
                    <a:pt x="441" y="351"/>
                  </a:cubicBezTo>
                  <a:cubicBezTo>
                    <a:pt x="456" y="335"/>
                    <a:pt x="454" y="310"/>
                    <a:pt x="453" y="289"/>
                  </a:cubicBezTo>
                  <a:cubicBezTo>
                    <a:pt x="451" y="260"/>
                    <a:pt x="453" y="232"/>
                    <a:pt x="458" y="204"/>
                  </a:cubicBezTo>
                  <a:cubicBezTo>
                    <a:pt x="464" y="176"/>
                    <a:pt x="472" y="145"/>
                    <a:pt x="457" y="122"/>
                  </a:cubicBezTo>
                  <a:cubicBezTo>
                    <a:pt x="442" y="99"/>
                    <a:pt x="412" y="93"/>
                    <a:pt x="391" y="75"/>
                  </a:cubicBezTo>
                  <a:cubicBezTo>
                    <a:pt x="372" y="59"/>
                    <a:pt x="362" y="34"/>
                    <a:pt x="342" y="19"/>
                  </a:cubicBezTo>
                  <a:cubicBezTo>
                    <a:pt x="316" y="0"/>
                    <a:pt x="281" y="3"/>
                    <a:pt x="250" y="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64" y="15"/>
                    <a:pt x="145" y="18"/>
                    <a:pt x="131" y="28"/>
                  </a:cubicBezTo>
                  <a:cubicBezTo>
                    <a:pt x="104" y="47"/>
                    <a:pt x="101" y="86"/>
                    <a:pt x="76" y="107"/>
                  </a:cubicBezTo>
                  <a:cubicBezTo>
                    <a:pt x="65" y="116"/>
                    <a:pt x="51" y="121"/>
                    <a:pt x="38" y="128"/>
                  </a:cubicBezTo>
                  <a:cubicBezTo>
                    <a:pt x="26" y="135"/>
                    <a:pt x="14" y="146"/>
                    <a:pt x="12" y="160"/>
                  </a:cubicBezTo>
                  <a:cubicBezTo>
                    <a:pt x="11" y="172"/>
                    <a:pt x="17" y="183"/>
                    <a:pt x="21" y="194"/>
                  </a:cubicBezTo>
                  <a:cubicBezTo>
                    <a:pt x="28" y="222"/>
                    <a:pt x="16" y="250"/>
                    <a:pt x="9" y="278"/>
                  </a:cubicBezTo>
                  <a:cubicBezTo>
                    <a:pt x="1" y="306"/>
                    <a:pt x="0" y="340"/>
                    <a:pt x="22" y="358"/>
                  </a:cubicBezTo>
                  <a:cubicBezTo>
                    <a:pt x="26" y="362"/>
                    <a:pt x="31" y="365"/>
                    <a:pt x="35" y="369"/>
                  </a:cubicBezTo>
                  <a:cubicBezTo>
                    <a:pt x="50" y="382"/>
                    <a:pt x="52" y="405"/>
                    <a:pt x="49" y="424"/>
                  </a:cubicBezTo>
                  <a:cubicBezTo>
                    <a:pt x="99" y="417"/>
                    <a:pt x="99" y="417"/>
                    <a:pt x="99" y="417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9" name="íś1îḑè">
              <a:extLst>
                <a:ext uri="{FF2B5EF4-FFF2-40B4-BE49-F238E27FC236}">
                  <a16:creationId xmlns="" xmlns:a16="http://schemas.microsoft.com/office/drawing/2014/main" id="{8A520157-F203-4770-B594-E6FCB95A9120}"/>
                </a:ext>
              </a:extLst>
            </p:cNvPr>
            <p:cNvSpPr/>
            <p:nvPr/>
          </p:nvSpPr>
          <p:spPr bwMode="auto">
            <a:xfrm>
              <a:off x="6561138" y="2038351"/>
              <a:ext cx="11113" cy="28575"/>
            </a:xfrm>
            <a:prstGeom prst="ellipse">
              <a:avLst/>
            </a:pr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0" name="ís1îḓè">
              <a:extLst>
                <a:ext uri="{FF2B5EF4-FFF2-40B4-BE49-F238E27FC236}">
                  <a16:creationId xmlns="" xmlns:a16="http://schemas.microsoft.com/office/drawing/2014/main" id="{8AE844C9-D8FD-47A5-84A9-1CA011168B80}"/>
                </a:ext>
              </a:extLst>
            </p:cNvPr>
            <p:cNvSpPr/>
            <p:nvPr/>
          </p:nvSpPr>
          <p:spPr bwMode="auto">
            <a:xfrm>
              <a:off x="6561138" y="2098676"/>
              <a:ext cx="11113" cy="28575"/>
            </a:xfrm>
            <a:prstGeom prst="ellipse">
              <a:avLst/>
            </a:pr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1" name="îśļídè">
              <a:extLst>
                <a:ext uri="{FF2B5EF4-FFF2-40B4-BE49-F238E27FC236}">
                  <a16:creationId xmlns="" xmlns:a16="http://schemas.microsoft.com/office/drawing/2014/main" id="{020150C6-BCF4-4F38-8536-8753F42B5DD4}"/>
                </a:ext>
              </a:extLst>
            </p:cNvPr>
            <p:cNvSpPr/>
            <p:nvPr/>
          </p:nvSpPr>
          <p:spPr bwMode="auto">
            <a:xfrm>
              <a:off x="6380163" y="3260726"/>
              <a:ext cx="69850" cy="168275"/>
            </a:xfrm>
            <a:custGeom>
              <a:avLst/>
              <a:gdLst>
                <a:gd name="T0" fmla="*/ 39 w 48"/>
                <a:gd name="T1" fmla="*/ 94 h 115"/>
                <a:gd name="T2" fmla="*/ 48 w 48"/>
                <a:gd name="T3" fmla="*/ 60 h 115"/>
                <a:gd name="T4" fmla="*/ 0 w 48"/>
                <a:gd name="T5" fmla="*/ 0 h 115"/>
                <a:gd name="T6" fmla="*/ 39 w 48"/>
                <a:gd name="T7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15">
                  <a:moveTo>
                    <a:pt x="39" y="94"/>
                  </a:moveTo>
                  <a:cubicBezTo>
                    <a:pt x="43" y="89"/>
                    <a:pt x="46" y="76"/>
                    <a:pt x="48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0" y="115"/>
                    <a:pt x="39" y="94"/>
                  </a:cubicBezTo>
                  <a:close/>
                </a:path>
              </a:pathLst>
            </a:custGeom>
            <a:solidFill>
              <a:srgbClr val="AE6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2" name="îṡ1idè">
              <a:extLst>
                <a:ext uri="{FF2B5EF4-FFF2-40B4-BE49-F238E27FC236}">
                  <a16:creationId xmlns="" xmlns:a16="http://schemas.microsoft.com/office/drawing/2014/main" id="{8B26CD4D-878A-44DB-82ED-6CC737C2E635}"/>
                </a:ext>
              </a:extLst>
            </p:cNvPr>
            <p:cNvSpPr/>
            <p:nvPr/>
          </p:nvSpPr>
          <p:spPr bwMode="auto">
            <a:xfrm>
              <a:off x="6380163" y="4475164"/>
              <a:ext cx="187325" cy="201613"/>
            </a:xfrm>
            <a:custGeom>
              <a:avLst/>
              <a:gdLst>
                <a:gd name="T0" fmla="*/ 0 w 129"/>
                <a:gd name="T1" fmla="*/ 0 h 138"/>
                <a:gd name="T2" fmla="*/ 0 w 129"/>
                <a:gd name="T3" fmla="*/ 4 h 138"/>
                <a:gd name="T4" fmla="*/ 129 w 129"/>
                <a:gd name="T5" fmla="*/ 128 h 138"/>
                <a:gd name="T6" fmla="*/ 129 w 129"/>
                <a:gd name="T7" fmla="*/ 138 h 138"/>
                <a:gd name="T8" fmla="*/ 129 w 129"/>
                <a:gd name="T9" fmla="*/ 124 h 138"/>
                <a:gd name="T10" fmla="*/ 0 w 129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38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4" y="11"/>
                    <a:pt x="129" y="128"/>
                    <a:pt x="129" y="128"/>
                  </a:cubicBezTo>
                  <a:cubicBezTo>
                    <a:pt x="129" y="128"/>
                    <a:pt x="129" y="132"/>
                    <a:pt x="129" y="138"/>
                  </a:cubicBezTo>
                  <a:cubicBezTo>
                    <a:pt x="129" y="130"/>
                    <a:pt x="129" y="124"/>
                    <a:pt x="129" y="124"/>
                  </a:cubicBezTo>
                  <a:cubicBezTo>
                    <a:pt x="129" y="124"/>
                    <a:pt x="34" y="7"/>
                    <a:pt x="0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3" name="íṩ1îḑé">
              <a:extLst>
                <a:ext uri="{FF2B5EF4-FFF2-40B4-BE49-F238E27FC236}">
                  <a16:creationId xmlns="" xmlns:a16="http://schemas.microsoft.com/office/drawing/2014/main" id="{DB6D0EA6-3626-4598-B872-3459C47D7745}"/>
                </a:ext>
              </a:extLst>
            </p:cNvPr>
            <p:cNvSpPr/>
            <p:nvPr/>
          </p:nvSpPr>
          <p:spPr bwMode="auto">
            <a:xfrm>
              <a:off x="6102351" y="4441826"/>
              <a:ext cx="277813" cy="50800"/>
            </a:xfrm>
            <a:custGeom>
              <a:avLst/>
              <a:gdLst>
                <a:gd name="T0" fmla="*/ 47 w 190"/>
                <a:gd name="T1" fmla="*/ 0 h 35"/>
                <a:gd name="T2" fmla="*/ 0 w 190"/>
                <a:gd name="T3" fmla="*/ 5 h 35"/>
                <a:gd name="T4" fmla="*/ 8 w 190"/>
                <a:gd name="T5" fmla="*/ 7 h 35"/>
                <a:gd name="T6" fmla="*/ 47 w 190"/>
                <a:gd name="T7" fmla="*/ 4 h 35"/>
                <a:gd name="T8" fmla="*/ 126 w 190"/>
                <a:gd name="T9" fmla="*/ 26 h 35"/>
                <a:gd name="T10" fmla="*/ 156 w 190"/>
                <a:gd name="T11" fmla="*/ 35 h 35"/>
                <a:gd name="T12" fmla="*/ 182 w 190"/>
                <a:gd name="T13" fmla="*/ 28 h 35"/>
                <a:gd name="T14" fmla="*/ 183 w 190"/>
                <a:gd name="T15" fmla="*/ 27 h 35"/>
                <a:gd name="T16" fmla="*/ 187 w 190"/>
                <a:gd name="T17" fmla="*/ 26 h 35"/>
                <a:gd name="T18" fmla="*/ 190 w 190"/>
                <a:gd name="T19" fmla="*/ 27 h 35"/>
                <a:gd name="T20" fmla="*/ 190 w 190"/>
                <a:gd name="T21" fmla="*/ 23 h 35"/>
                <a:gd name="T22" fmla="*/ 187 w 190"/>
                <a:gd name="T23" fmla="*/ 22 h 35"/>
                <a:gd name="T24" fmla="*/ 183 w 190"/>
                <a:gd name="T25" fmla="*/ 23 h 35"/>
                <a:gd name="T26" fmla="*/ 182 w 190"/>
                <a:gd name="T27" fmla="*/ 24 h 35"/>
                <a:gd name="T28" fmla="*/ 156 w 190"/>
                <a:gd name="T29" fmla="*/ 31 h 35"/>
                <a:gd name="T30" fmla="*/ 126 w 190"/>
                <a:gd name="T31" fmla="*/ 22 h 35"/>
                <a:gd name="T32" fmla="*/ 47 w 190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35">
                  <a:moveTo>
                    <a:pt x="47" y="0"/>
                  </a:moveTo>
                  <a:cubicBezTo>
                    <a:pt x="30" y="0"/>
                    <a:pt x="14" y="2"/>
                    <a:pt x="0" y="5"/>
                  </a:cubicBezTo>
                  <a:cubicBezTo>
                    <a:pt x="3" y="6"/>
                    <a:pt x="6" y="7"/>
                    <a:pt x="8" y="7"/>
                  </a:cubicBezTo>
                  <a:cubicBezTo>
                    <a:pt x="20" y="5"/>
                    <a:pt x="33" y="4"/>
                    <a:pt x="47" y="4"/>
                  </a:cubicBezTo>
                  <a:cubicBezTo>
                    <a:pt x="74" y="4"/>
                    <a:pt x="102" y="9"/>
                    <a:pt x="126" y="26"/>
                  </a:cubicBezTo>
                  <a:cubicBezTo>
                    <a:pt x="135" y="32"/>
                    <a:pt x="145" y="35"/>
                    <a:pt x="156" y="35"/>
                  </a:cubicBezTo>
                  <a:cubicBezTo>
                    <a:pt x="165" y="35"/>
                    <a:pt x="174" y="33"/>
                    <a:pt x="182" y="28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4" y="27"/>
                    <a:pt x="185" y="26"/>
                    <a:pt x="187" y="26"/>
                  </a:cubicBezTo>
                  <a:cubicBezTo>
                    <a:pt x="188" y="26"/>
                    <a:pt x="189" y="26"/>
                    <a:pt x="190" y="27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89" y="22"/>
                    <a:pt x="188" y="22"/>
                    <a:pt x="187" y="22"/>
                  </a:cubicBezTo>
                  <a:cubicBezTo>
                    <a:pt x="185" y="22"/>
                    <a:pt x="184" y="23"/>
                    <a:pt x="183" y="23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74" y="29"/>
                    <a:pt x="165" y="31"/>
                    <a:pt x="156" y="31"/>
                  </a:cubicBezTo>
                  <a:cubicBezTo>
                    <a:pt x="145" y="31"/>
                    <a:pt x="135" y="28"/>
                    <a:pt x="126" y="22"/>
                  </a:cubicBezTo>
                  <a:cubicBezTo>
                    <a:pt x="102" y="5"/>
                    <a:pt x="74" y="0"/>
                    <a:pt x="47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4" name="îṩļíḋè">
              <a:extLst>
                <a:ext uri="{FF2B5EF4-FFF2-40B4-BE49-F238E27FC236}">
                  <a16:creationId xmlns="" xmlns:a16="http://schemas.microsoft.com/office/drawing/2014/main" id="{3CFB521B-9BD1-4A75-8AC1-350C22317A31}"/>
                </a:ext>
              </a:extLst>
            </p:cNvPr>
            <p:cNvSpPr/>
            <p:nvPr/>
          </p:nvSpPr>
          <p:spPr bwMode="auto">
            <a:xfrm>
              <a:off x="5551488" y="4498976"/>
              <a:ext cx="69850" cy="155575"/>
            </a:xfrm>
            <a:custGeom>
              <a:avLst/>
              <a:gdLst>
                <a:gd name="T0" fmla="*/ 48 w 48"/>
                <a:gd name="T1" fmla="*/ 0 h 107"/>
                <a:gd name="T2" fmla="*/ 34 w 48"/>
                <a:gd name="T3" fmla="*/ 6 h 107"/>
                <a:gd name="T4" fmla="*/ 0 w 48"/>
                <a:gd name="T5" fmla="*/ 107 h 107"/>
                <a:gd name="T6" fmla="*/ 34 w 48"/>
                <a:gd name="T7" fmla="*/ 10 h 107"/>
                <a:gd name="T8" fmla="*/ 42 w 48"/>
                <a:gd name="T9" fmla="*/ 6 h 107"/>
                <a:gd name="T10" fmla="*/ 42 w 48"/>
                <a:gd name="T11" fmla="*/ 6 h 107"/>
                <a:gd name="T12" fmla="*/ 48 w 48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07">
                  <a:moveTo>
                    <a:pt x="48" y="0"/>
                  </a:moveTo>
                  <a:cubicBezTo>
                    <a:pt x="43" y="1"/>
                    <a:pt x="39" y="3"/>
                    <a:pt x="34" y="6"/>
                  </a:cubicBezTo>
                  <a:cubicBezTo>
                    <a:pt x="4" y="23"/>
                    <a:pt x="0" y="67"/>
                    <a:pt x="0" y="107"/>
                  </a:cubicBezTo>
                  <a:cubicBezTo>
                    <a:pt x="0" y="68"/>
                    <a:pt x="5" y="26"/>
                    <a:pt x="34" y="10"/>
                  </a:cubicBezTo>
                  <a:cubicBezTo>
                    <a:pt x="37" y="8"/>
                    <a:pt x="39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4" y="4"/>
                    <a:pt x="48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5" name="ï$ľîḍê">
              <a:extLst>
                <a:ext uri="{FF2B5EF4-FFF2-40B4-BE49-F238E27FC236}">
                  <a16:creationId xmlns="" xmlns:a16="http://schemas.microsoft.com/office/drawing/2014/main" id="{4EEFB5A9-16A2-4B91-B842-D3EFA5246109}"/>
                </a:ext>
              </a:extLst>
            </p:cNvPr>
            <p:cNvSpPr/>
            <p:nvPr/>
          </p:nvSpPr>
          <p:spPr bwMode="auto">
            <a:xfrm>
              <a:off x="5611813" y="4449764"/>
              <a:ext cx="366713" cy="74613"/>
            </a:xfrm>
            <a:custGeom>
              <a:avLst/>
              <a:gdLst>
                <a:gd name="T0" fmla="*/ 232 w 251"/>
                <a:gd name="T1" fmla="*/ 0 h 52"/>
                <a:gd name="T2" fmla="*/ 140 w 251"/>
                <a:gd name="T3" fmla="*/ 34 h 52"/>
                <a:gd name="T4" fmla="*/ 105 w 251"/>
                <a:gd name="T5" fmla="*/ 48 h 52"/>
                <a:gd name="T6" fmla="*/ 85 w 251"/>
                <a:gd name="T7" fmla="*/ 44 h 52"/>
                <a:gd name="T8" fmla="*/ 28 w 251"/>
                <a:gd name="T9" fmla="*/ 31 h 52"/>
                <a:gd name="T10" fmla="*/ 6 w 251"/>
                <a:gd name="T11" fmla="*/ 34 h 52"/>
                <a:gd name="T12" fmla="*/ 0 w 251"/>
                <a:gd name="T13" fmla="*/ 40 h 52"/>
                <a:gd name="T14" fmla="*/ 0 w 251"/>
                <a:gd name="T15" fmla="*/ 40 h 52"/>
                <a:gd name="T16" fmla="*/ 28 w 251"/>
                <a:gd name="T17" fmla="*/ 35 h 52"/>
                <a:gd name="T18" fmla="*/ 85 w 251"/>
                <a:gd name="T19" fmla="*/ 48 h 52"/>
                <a:gd name="T20" fmla="*/ 105 w 251"/>
                <a:gd name="T21" fmla="*/ 52 h 52"/>
                <a:gd name="T22" fmla="*/ 140 w 251"/>
                <a:gd name="T23" fmla="*/ 38 h 52"/>
                <a:gd name="T24" fmla="*/ 232 w 251"/>
                <a:gd name="T25" fmla="*/ 4 h 52"/>
                <a:gd name="T26" fmla="*/ 241 w 251"/>
                <a:gd name="T27" fmla="*/ 4 h 52"/>
                <a:gd name="T28" fmla="*/ 251 w 251"/>
                <a:gd name="T29" fmla="*/ 1 h 52"/>
                <a:gd name="T30" fmla="*/ 232 w 251"/>
                <a:gd name="T3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52">
                  <a:moveTo>
                    <a:pt x="232" y="0"/>
                  </a:moveTo>
                  <a:cubicBezTo>
                    <a:pt x="188" y="0"/>
                    <a:pt x="158" y="18"/>
                    <a:pt x="140" y="34"/>
                  </a:cubicBezTo>
                  <a:cubicBezTo>
                    <a:pt x="130" y="43"/>
                    <a:pt x="118" y="48"/>
                    <a:pt x="105" y="48"/>
                  </a:cubicBezTo>
                  <a:cubicBezTo>
                    <a:pt x="98" y="48"/>
                    <a:pt x="91" y="47"/>
                    <a:pt x="85" y="44"/>
                  </a:cubicBezTo>
                  <a:cubicBezTo>
                    <a:pt x="69" y="37"/>
                    <a:pt x="48" y="31"/>
                    <a:pt x="28" y="31"/>
                  </a:cubicBezTo>
                  <a:cubicBezTo>
                    <a:pt x="21" y="31"/>
                    <a:pt x="13" y="32"/>
                    <a:pt x="6" y="34"/>
                  </a:cubicBezTo>
                  <a:cubicBezTo>
                    <a:pt x="2" y="38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37"/>
                    <a:pt x="18" y="35"/>
                    <a:pt x="28" y="35"/>
                  </a:cubicBezTo>
                  <a:cubicBezTo>
                    <a:pt x="48" y="35"/>
                    <a:pt x="69" y="41"/>
                    <a:pt x="85" y="48"/>
                  </a:cubicBezTo>
                  <a:cubicBezTo>
                    <a:pt x="91" y="51"/>
                    <a:pt x="98" y="52"/>
                    <a:pt x="105" y="52"/>
                  </a:cubicBezTo>
                  <a:cubicBezTo>
                    <a:pt x="118" y="52"/>
                    <a:pt x="130" y="47"/>
                    <a:pt x="140" y="38"/>
                  </a:cubicBezTo>
                  <a:cubicBezTo>
                    <a:pt x="158" y="22"/>
                    <a:pt x="188" y="4"/>
                    <a:pt x="232" y="4"/>
                  </a:cubicBezTo>
                  <a:cubicBezTo>
                    <a:pt x="235" y="4"/>
                    <a:pt x="238" y="4"/>
                    <a:pt x="241" y="4"/>
                  </a:cubicBezTo>
                  <a:cubicBezTo>
                    <a:pt x="244" y="3"/>
                    <a:pt x="248" y="2"/>
                    <a:pt x="251" y="1"/>
                  </a:cubicBezTo>
                  <a:cubicBezTo>
                    <a:pt x="244" y="0"/>
                    <a:pt x="238" y="0"/>
                    <a:pt x="232" y="0"/>
                  </a:cubicBezTo>
                </a:path>
              </a:pathLst>
            </a:custGeom>
            <a:solidFill>
              <a:srgbClr val="6A7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6" name="í$ḻïḋê">
              <a:extLst>
                <a:ext uri="{FF2B5EF4-FFF2-40B4-BE49-F238E27FC236}">
                  <a16:creationId xmlns="" xmlns:a16="http://schemas.microsoft.com/office/drawing/2014/main" id="{47CD94BF-0B2D-401C-B0AD-F0FCDA672C5E}"/>
                </a:ext>
              </a:extLst>
            </p:cNvPr>
            <p:cNvSpPr/>
            <p:nvPr/>
          </p:nvSpPr>
          <p:spPr bwMode="auto">
            <a:xfrm>
              <a:off x="5549901" y="4721226"/>
              <a:ext cx="1588" cy="34925"/>
            </a:xfrm>
            <a:custGeom>
              <a:avLst/>
              <a:gdLst>
                <a:gd name="T0" fmla="*/ 2 w 2"/>
                <a:gd name="T1" fmla="*/ 0 h 24"/>
                <a:gd name="T2" fmla="*/ 1 w 2"/>
                <a:gd name="T3" fmla="*/ 19 h 24"/>
                <a:gd name="T4" fmla="*/ 1 w 2"/>
                <a:gd name="T5" fmla="*/ 24 h 24"/>
                <a:gd name="T6" fmla="*/ 1 w 2"/>
                <a:gd name="T7" fmla="*/ 23 h 24"/>
                <a:gd name="T8" fmla="*/ 2 w 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4">
                  <a:moveTo>
                    <a:pt x="2" y="0"/>
                  </a:moveTo>
                  <a:cubicBezTo>
                    <a:pt x="2" y="7"/>
                    <a:pt x="1" y="14"/>
                    <a:pt x="1" y="19"/>
                  </a:cubicBezTo>
                  <a:cubicBezTo>
                    <a:pt x="0" y="21"/>
                    <a:pt x="0" y="22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2" y="17"/>
                    <a:pt x="2" y="9"/>
                    <a:pt x="2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7" name="ïšḷíḓe">
              <a:extLst>
                <a:ext uri="{FF2B5EF4-FFF2-40B4-BE49-F238E27FC236}">
                  <a16:creationId xmlns="" xmlns:a16="http://schemas.microsoft.com/office/drawing/2014/main" id="{A44C43E9-76B7-4385-803C-255B275872D6}"/>
                </a:ext>
              </a:extLst>
            </p:cNvPr>
            <p:cNvSpPr/>
            <p:nvPr/>
          </p:nvSpPr>
          <p:spPr bwMode="auto">
            <a:xfrm>
              <a:off x="5529263" y="4429126"/>
              <a:ext cx="1046163" cy="585788"/>
            </a:xfrm>
            <a:custGeom>
              <a:avLst/>
              <a:gdLst>
                <a:gd name="T0" fmla="*/ 675 w 716"/>
                <a:gd name="T1" fmla="*/ 280 h 401"/>
                <a:gd name="T2" fmla="*/ 352 w 716"/>
                <a:gd name="T3" fmla="*/ 388 h 401"/>
                <a:gd name="T4" fmla="*/ 15 w 716"/>
                <a:gd name="T5" fmla="*/ 223 h 401"/>
                <a:gd name="T6" fmla="*/ 49 w 716"/>
                <a:gd name="T7" fmla="*/ 58 h 401"/>
                <a:gd name="T8" fmla="*/ 142 w 716"/>
                <a:gd name="T9" fmla="*/ 62 h 401"/>
                <a:gd name="T10" fmla="*/ 197 w 716"/>
                <a:gd name="T11" fmla="*/ 52 h 401"/>
                <a:gd name="T12" fmla="*/ 338 w 716"/>
                <a:gd name="T13" fmla="*/ 25 h 401"/>
                <a:gd name="T14" fmla="*/ 366 w 716"/>
                <a:gd name="T15" fmla="*/ 25 h 401"/>
                <a:gd name="T16" fmla="*/ 518 w 716"/>
                <a:gd name="T17" fmla="*/ 35 h 401"/>
                <a:gd name="T18" fmla="*/ 574 w 716"/>
                <a:gd name="T19" fmla="*/ 37 h 401"/>
                <a:gd name="T20" fmla="*/ 575 w 716"/>
                <a:gd name="T21" fmla="*/ 36 h 401"/>
                <a:gd name="T22" fmla="*/ 711 w 716"/>
                <a:gd name="T23" fmla="*/ 160 h 401"/>
                <a:gd name="T24" fmla="*/ 675 w 716"/>
                <a:gd name="T25" fmla="*/ 2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6" h="401">
                  <a:moveTo>
                    <a:pt x="675" y="280"/>
                  </a:moveTo>
                  <a:cubicBezTo>
                    <a:pt x="675" y="280"/>
                    <a:pt x="596" y="401"/>
                    <a:pt x="352" y="388"/>
                  </a:cubicBezTo>
                  <a:cubicBezTo>
                    <a:pt x="122" y="376"/>
                    <a:pt x="9" y="263"/>
                    <a:pt x="15" y="223"/>
                  </a:cubicBezTo>
                  <a:cubicBezTo>
                    <a:pt x="20" y="183"/>
                    <a:pt x="0" y="86"/>
                    <a:pt x="49" y="58"/>
                  </a:cubicBezTo>
                  <a:cubicBezTo>
                    <a:pt x="78" y="42"/>
                    <a:pt x="116" y="51"/>
                    <a:pt x="142" y="62"/>
                  </a:cubicBezTo>
                  <a:cubicBezTo>
                    <a:pt x="161" y="70"/>
                    <a:pt x="182" y="66"/>
                    <a:pt x="197" y="52"/>
                  </a:cubicBezTo>
                  <a:cubicBezTo>
                    <a:pt x="221" y="30"/>
                    <a:pt x="267" y="6"/>
                    <a:pt x="338" y="25"/>
                  </a:cubicBezTo>
                  <a:cubicBezTo>
                    <a:pt x="347" y="28"/>
                    <a:pt x="357" y="27"/>
                    <a:pt x="366" y="25"/>
                  </a:cubicBezTo>
                  <a:cubicBezTo>
                    <a:pt x="396" y="15"/>
                    <a:pt x="467" y="0"/>
                    <a:pt x="518" y="35"/>
                  </a:cubicBezTo>
                  <a:cubicBezTo>
                    <a:pt x="535" y="46"/>
                    <a:pt x="557" y="47"/>
                    <a:pt x="574" y="37"/>
                  </a:cubicBezTo>
                  <a:cubicBezTo>
                    <a:pt x="575" y="36"/>
                    <a:pt x="575" y="36"/>
                    <a:pt x="575" y="36"/>
                  </a:cubicBezTo>
                  <a:cubicBezTo>
                    <a:pt x="599" y="22"/>
                    <a:pt x="711" y="160"/>
                    <a:pt x="711" y="160"/>
                  </a:cubicBezTo>
                  <a:cubicBezTo>
                    <a:pt x="711" y="160"/>
                    <a:pt x="716" y="267"/>
                    <a:pt x="675" y="280"/>
                  </a:cubicBezTo>
                </a:path>
              </a:pathLst>
            </a:custGeom>
            <a:solidFill>
              <a:srgbClr val="76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8" name="ïṩlïde">
              <a:extLst>
                <a:ext uri="{FF2B5EF4-FFF2-40B4-BE49-F238E27FC236}">
                  <a16:creationId xmlns="" xmlns:a16="http://schemas.microsoft.com/office/drawing/2014/main" id="{D7844B98-1158-4001-BE5E-14A67886B703}"/>
                </a:ext>
              </a:extLst>
            </p:cNvPr>
            <p:cNvSpPr/>
            <p:nvPr/>
          </p:nvSpPr>
          <p:spPr bwMode="auto">
            <a:xfrm>
              <a:off x="6086476" y="4449764"/>
              <a:ext cx="15875" cy="1588"/>
            </a:xfrm>
            <a:custGeom>
              <a:avLst/>
              <a:gdLst>
                <a:gd name="T0" fmla="*/ 9 w 10"/>
                <a:gd name="T1" fmla="*/ 0 h 2"/>
                <a:gd name="T2" fmla="*/ 0 w 10"/>
                <a:gd name="T3" fmla="*/ 2 h 2"/>
                <a:gd name="T4" fmla="*/ 1 w 10"/>
                <a:gd name="T5" fmla="*/ 2 h 2"/>
                <a:gd name="T6" fmla="*/ 10 w 10"/>
                <a:gd name="T7" fmla="*/ 0 h 2"/>
                <a:gd name="T8" fmla="*/ 9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4" y="1"/>
                    <a:pt x="7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9" name="íŝļîḓe">
              <a:extLst>
                <a:ext uri="{FF2B5EF4-FFF2-40B4-BE49-F238E27FC236}">
                  <a16:creationId xmlns="" xmlns:a16="http://schemas.microsoft.com/office/drawing/2014/main" id="{3E371917-F20C-4BD0-AEBC-0DC5E42A394E}"/>
                </a:ext>
              </a:extLst>
            </p:cNvPr>
            <p:cNvSpPr/>
            <p:nvPr/>
          </p:nvSpPr>
          <p:spPr bwMode="auto">
            <a:xfrm>
              <a:off x="5978526" y="4441826"/>
              <a:ext cx="122238" cy="11113"/>
            </a:xfrm>
            <a:custGeom>
              <a:avLst/>
              <a:gdLst>
                <a:gd name="T0" fmla="*/ 44 w 83"/>
                <a:gd name="T1" fmla="*/ 0 h 8"/>
                <a:gd name="T2" fmla="*/ 0 w 83"/>
                <a:gd name="T3" fmla="*/ 6 h 8"/>
                <a:gd name="T4" fmla="*/ 10 w 83"/>
                <a:gd name="T5" fmla="*/ 8 h 8"/>
                <a:gd name="T6" fmla="*/ 44 w 83"/>
                <a:gd name="T7" fmla="*/ 4 h 8"/>
                <a:gd name="T8" fmla="*/ 74 w 83"/>
                <a:gd name="T9" fmla="*/ 7 h 8"/>
                <a:gd name="T10" fmla="*/ 83 w 83"/>
                <a:gd name="T11" fmla="*/ 5 h 8"/>
                <a:gd name="T12" fmla="*/ 44 w 8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44" y="0"/>
                  </a:moveTo>
                  <a:cubicBezTo>
                    <a:pt x="29" y="0"/>
                    <a:pt x="14" y="2"/>
                    <a:pt x="0" y="6"/>
                  </a:cubicBezTo>
                  <a:cubicBezTo>
                    <a:pt x="3" y="7"/>
                    <a:pt x="7" y="7"/>
                    <a:pt x="10" y="8"/>
                  </a:cubicBezTo>
                  <a:cubicBezTo>
                    <a:pt x="21" y="5"/>
                    <a:pt x="32" y="4"/>
                    <a:pt x="44" y="4"/>
                  </a:cubicBezTo>
                  <a:cubicBezTo>
                    <a:pt x="54" y="4"/>
                    <a:pt x="64" y="5"/>
                    <a:pt x="74" y="7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71" y="2"/>
                    <a:pt x="57" y="0"/>
                    <a:pt x="44" y="0"/>
                  </a:cubicBezTo>
                </a:path>
              </a:pathLst>
            </a:custGeom>
            <a:solidFill>
              <a:srgbClr val="6A7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0" name="ïṡ1iḍê">
              <a:extLst>
                <a:ext uri="{FF2B5EF4-FFF2-40B4-BE49-F238E27FC236}">
                  <a16:creationId xmlns="" xmlns:a16="http://schemas.microsoft.com/office/drawing/2014/main" id="{B7325AB5-45BF-4A09-ACA9-FD04240A6AC4}"/>
                </a:ext>
              </a:extLst>
            </p:cNvPr>
            <p:cNvSpPr/>
            <p:nvPr/>
          </p:nvSpPr>
          <p:spPr bwMode="auto">
            <a:xfrm>
              <a:off x="6088063" y="4449764"/>
              <a:ext cx="25400" cy="4763"/>
            </a:xfrm>
            <a:custGeom>
              <a:avLst/>
              <a:gdLst>
                <a:gd name="T0" fmla="*/ 9 w 17"/>
                <a:gd name="T1" fmla="*/ 0 h 4"/>
                <a:gd name="T2" fmla="*/ 0 w 17"/>
                <a:gd name="T3" fmla="*/ 2 h 4"/>
                <a:gd name="T4" fmla="*/ 9 w 17"/>
                <a:gd name="T5" fmla="*/ 4 h 4"/>
                <a:gd name="T6" fmla="*/ 17 w 17"/>
                <a:gd name="T7" fmla="*/ 2 h 4"/>
                <a:gd name="T8" fmla="*/ 9 w 1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">
                  <a:moveTo>
                    <a:pt x="9" y="0"/>
                  </a:moveTo>
                  <a:cubicBezTo>
                    <a:pt x="6" y="1"/>
                    <a:pt x="3" y="1"/>
                    <a:pt x="0" y="2"/>
                  </a:cubicBezTo>
                  <a:cubicBezTo>
                    <a:pt x="3" y="3"/>
                    <a:pt x="6" y="3"/>
                    <a:pt x="9" y="4"/>
                  </a:cubicBezTo>
                  <a:cubicBezTo>
                    <a:pt x="12" y="4"/>
                    <a:pt x="14" y="3"/>
                    <a:pt x="17" y="2"/>
                  </a:cubicBezTo>
                  <a:cubicBezTo>
                    <a:pt x="15" y="2"/>
                    <a:pt x="12" y="1"/>
                    <a:pt x="9" y="0"/>
                  </a:cubicBezTo>
                </a:path>
              </a:pathLst>
            </a:custGeom>
            <a:solidFill>
              <a:srgbClr val="3D3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1" name="ïşḻiḓê">
              <a:extLst>
                <a:ext uri="{FF2B5EF4-FFF2-40B4-BE49-F238E27FC236}">
                  <a16:creationId xmlns="" xmlns:a16="http://schemas.microsoft.com/office/drawing/2014/main" id="{584C56D7-E410-4749-AFBB-FE387789EE3F}"/>
                </a:ext>
              </a:extLst>
            </p:cNvPr>
            <p:cNvSpPr/>
            <p:nvPr/>
          </p:nvSpPr>
          <p:spPr bwMode="auto">
            <a:xfrm>
              <a:off x="5964238" y="4451351"/>
              <a:ext cx="30163" cy="4763"/>
            </a:xfrm>
            <a:custGeom>
              <a:avLst/>
              <a:gdLst>
                <a:gd name="T0" fmla="*/ 10 w 20"/>
                <a:gd name="T1" fmla="*/ 0 h 4"/>
                <a:gd name="T2" fmla="*/ 0 w 20"/>
                <a:gd name="T3" fmla="*/ 3 h 4"/>
                <a:gd name="T4" fmla="*/ 10 w 20"/>
                <a:gd name="T5" fmla="*/ 4 h 4"/>
                <a:gd name="T6" fmla="*/ 20 w 20"/>
                <a:gd name="T7" fmla="*/ 2 h 4"/>
                <a:gd name="T8" fmla="*/ 1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10" y="0"/>
                  </a:moveTo>
                  <a:cubicBezTo>
                    <a:pt x="7" y="1"/>
                    <a:pt x="3" y="2"/>
                    <a:pt x="0" y="3"/>
                  </a:cubicBezTo>
                  <a:cubicBezTo>
                    <a:pt x="3" y="4"/>
                    <a:pt x="7" y="4"/>
                    <a:pt x="10" y="4"/>
                  </a:cubicBezTo>
                  <a:cubicBezTo>
                    <a:pt x="13" y="3"/>
                    <a:pt x="17" y="2"/>
                    <a:pt x="20" y="2"/>
                  </a:cubicBezTo>
                  <a:cubicBezTo>
                    <a:pt x="17" y="1"/>
                    <a:pt x="13" y="1"/>
                    <a:pt x="10" y="0"/>
                  </a:cubicBezTo>
                </a:path>
              </a:pathLst>
            </a:custGeom>
            <a:solidFill>
              <a:srgbClr val="5F6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2" name="íŝlíḓé">
              <a:extLst>
                <a:ext uri="{FF2B5EF4-FFF2-40B4-BE49-F238E27FC236}">
                  <a16:creationId xmlns="" xmlns:a16="http://schemas.microsoft.com/office/drawing/2014/main" id="{B3BBE4B6-DE1A-421C-99B8-353ED03337EA}"/>
                </a:ext>
              </a:extLst>
            </p:cNvPr>
            <p:cNvSpPr/>
            <p:nvPr/>
          </p:nvSpPr>
          <p:spPr bwMode="auto">
            <a:xfrm>
              <a:off x="5815013" y="4451351"/>
              <a:ext cx="395288" cy="177800"/>
            </a:xfrm>
            <a:custGeom>
              <a:avLst/>
              <a:gdLst>
                <a:gd name="T0" fmla="*/ 1 w 270"/>
                <a:gd name="T1" fmla="*/ 116 h 121"/>
                <a:gd name="T2" fmla="*/ 0 w 270"/>
                <a:gd name="T3" fmla="*/ 121 h 121"/>
                <a:gd name="T4" fmla="*/ 0 w 270"/>
                <a:gd name="T5" fmla="*/ 121 h 121"/>
                <a:gd name="T6" fmla="*/ 1 w 270"/>
                <a:gd name="T7" fmla="*/ 121 h 121"/>
                <a:gd name="T8" fmla="*/ 1 w 270"/>
                <a:gd name="T9" fmla="*/ 117 h 121"/>
                <a:gd name="T10" fmla="*/ 1 w 270"/>
                <a:gd name="T11" fmla="*/ 116 h 121"/>
                <a:gd name="T12" fmla="*/ 102 w 270"/>
                <a:gd name="T13" fmla="*/ 2 h 121"/>
                <a:gd name="T14" fmla="*/ 10 w 270"/>
                <a:gd name="T15" fmla="*/ 89 h 121"/>
                <a:gd name="T16" fmla="*/ 12 w 270"/>
                <a:gd name="T17" fmla="*/ 87 h 121"/>
                <a:gd name="T18" fmla="*/ 112 w 270"/>
                <a:gd name="T19" fmla="*/ 3 h 121"/>
                <a:gd name="T20" fmla="*/ 102 w 270"/>
                <a:gd name="T21" fmla="*/ 2 h 121"/>
                <a:gd name="T22" fmla="*/ 204 w 270"/>
                <a:gd name="T23" fmla="*/ 0 h 121"/>
                <a:gd name="T24" fmla="*/ 196 w 270"/>
                <a:gd name="T25" fmla="*/ 2 h 121"/>
                <a:gd name="T26" fmla="*/ 262 w 270"/>
                <a:gd name="T27" fmla="*/ 37 h 121"/>
                <a:gd name="T28" fmla="*/ 270 w 270"/>
                <a:gd name="T29" fmla="*/ 41 h 121"/>
                <a:gd name="T30" fmla="*/ 204 w 270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121">
                  <a:moveTo>
                    <a:pt x="1" y="116"/>
                  </a:moveTo>
                  <a:cubicBezTo>
                    <a:pt x="0" y="118"/>
                    <a:pt x="0" y="119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1" y="121"/>
                  </a:cubicBezTo>
                  <a:cubicBezTo>
                    <a:pt x="1" y="120"/>
                    <a:pt x="1" y="118"/>
                    <a:pt x="1" y="117"/>
                  </a:cubicBezTo>
                  <a:cubicBezTo>
                    <a:pt x="1" y="117"/>
                    <a:pt x="1" y="117"/>
                    <a:pt x="1" y="116"/>
                  </a:cubicBezTo>
                  <a:moveTo>
                    <a:pt x="102" y="2"/>
                  </a:moveTo>
                  <a:cubicBezTo>
                    <a:pt x="61" y="17"/>
                    <a:pt x="27" y="49"/>
                    <a:pt x="10" y="89"/>
                  </a:cubicBezTo>
                  <a:cubicBezTo>
                    <a:pt x="11" y="88"/>
                    <a:pt x="12" y="88"/>
                    <a:pt x="12" y="87"/>
                  </a:cubicBezTo>
                  <a:cubicBezTo>
                    <a:pt x="32" y="47"/>
                    <a:pt x="68" y="16"/>
                    <a:pt x="112" y="3"/>
                  </a:cubicBezTo>
                  <a:cubicBezTo>
                    <a:pt x="109" y="3"/>
                    <a:pt x="105" y="3"/>
                    <a:pt x="102" y="2"/>
                  </a:cubicBezTo>
                  <a:moveTo>
                    <a:pt x="204" y="0"/>
                  </a:moveTo>
                  <a:cubicBezTo>
                    <a:pt x="201" y="1"/>
                    <a:pt x="199" y="2"/>
                    <a:pt x="196" y="2"/>
                  </a:cubicBezTo>
                  <a:cubicBezTo>
                    <a:pt x="221" y="9"/>
                    <a:pt x="243" y="21"/>
                    <a:pt x="262" y="37"/>
                  </a:cubicBezTo>
                  <a:cubicBezTo>
                    <a:pt x="265" y="38"/>
                    <a:pt x="267" y="40"/>
                    <a:pt x="270" y="41"/>
                  </a:cubicBezTo>
                  <a:cubicBezTo>
                    <a:pt x="252" y="22"/>
                    <a:pt x="229" y="8"/>
                    <a:pt x="204" y="0"/>
                  </a:cubicBezTo>
                </a:path>
              </a:pathLst>
            </a:custGeom>
            <a:solidFill>
              <a:srgbClr val="6A7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3" name="ïśḷîḍê">
              <a:extLst>
                <a:ext uri="{FF2B5EF4-FFF2-40B4-BE49-F238E27FC236}">
                  <a16:creationId xmlns="" xmlns:a16="http://schemas.microsoft.com/office/drawing/2014/main" id="{DB10FF78-4B1C-4B02-98B5-03DD810554AD}"/>
                </a:ext>
              </a:extLst>
            </p:cNvPr>
            <p:cNvSpPr/>
            <p:nvPr/>
          </p:nvSpPr>
          <p:spPr bwMode="auto">
            <a:xfrm>
              <a:off x="5810251" y="4448176"/>
              <a:ext cx="465138" cy="465138"/>
            </a:xfrm>
            <a:prstGeom prst="ellipse">
              <a:avLst/>
            </a:prstGeom>
            <a:solidFill>
              <a:srgbClr val="FF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4" name="is1íḍé">
              <a:extLst>
                <a:ext uri="{FF2B5EF4-FFF2-40B4-BE49-F238E27FC236}">
                  <a16:creationId xmlns="" xmlns:a16="http://schemas.microsoft.com/office/drawing/2014/main" id="{9FFCEC15-457D-42CD-AC47-806E1E59C1CC}"/>
                </a:ext>
              </a:extLst>
            </p:cNvPr>
            <p:cNvSpPr/>
            <p:nvPr/>
          </p:nvSpPr>
          <p:spPr bwMode="auto">
            <a:xfrm>
              <a:off x="5783263" y="4456114"/>
              <a:ext cx="542925" cy="488950"/>
            </a:xfrm>
            <a:custGeom>
              <a:avLst/>
              <a:gdLst>
                <a:gd name="T0" fmla="*/ 132 w 372"/>
                <a:gd name="T1" fmla="*/ 16 h 335"/>
                <a:gd name="T2" fmla="*/ 91 w 372"/>
                <a:gd name="T3" fmla="*/ 43 h 335"/>
                <a:gd name="T4" fmla="*/ 77 w 372"/>
                <a:gd name="T5" fmla="*/ 69 h 335"/>
                <a:gd name="T6" fmla="*/ 36 w 372"/>
                <a:gd name="T7" fmla="*/ 85 h 335"/>
                <a:gd name="T8" fmla="*/ 27 w 372"/>
                <a:gd name="T9" fmla="*/ 117 h 335"/>
                <a:gd name="T10" fmla="*/ 1 w 372"/>
                <a:gd name="T11" fmla="*/ 143 h 335"/>
                <a:gd name="T12" fmla="*/ 9 w 372"/>
                <a:gd name="T13" fmla="*/ 181 h 335"/>
                <a:gd name="T14" fmla="*/ 74 w 372"/>
                <a:gd name="T15" fmla="*/ 289 h 335"/>
                <a:gd name="T16" fmla="*/ 286 w 372"/>
                <a:gd name="T17" fmla="*/ 328 h 335"/>
                <a:gd name="T18" fmla="*/ 303 w 372"/>
                <a:gd name="T19" fmla="*/ 324 h 335"/>
                <a:gd name="T20" fmla="*/ 313 w 372"/>
                <a:gd name="T21" fmla="*/ 300 h 335"/>
                <a:gd name="T22" fmla="*/ 353 w 372"/>
                <a:gd name="T23" fmla="*/ 191 h 335"/>
                <a:gd name="T24" fmla="*/ 349 w 372"/>
                <a:gd name="T25" fmla="*/ 80 h 335"/>
                <a:gd name="T26" fmla="*/ 132 w 372"/>
                <a:gd name="T27" fmla="*/ 1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2" h="335">
                  <a:moveTo>
                    <a:pt x="132" y="16"/>
                  </a:moveTo>
                  <a:cubicBezTo>
                    <a:pt x="116" y="20"/>
                    <a:pt x="99" y="29"/>
                    <a:pt x="91" y="43"/>
                  </a:cubicBezTo>
                  <a:cubicBezTo>
                    <a:pt x="86" y="52"/>
                    <a:pt x="84" y="62"/>
                    <a:pt x="77" y="69"/>
                  </a:cubicBezTo>
                  <a:cubicBezTo>
                    <a:pt x="67" y="79"/>
                    <a:pt x="50" y="79"/>
                    <a:pt x="36" y="85"/>
                  </a:cubicBezTo>
                  <a:cubicBezTo>
                    <a:pt x="23" y="91"/>
                    <a:pt x="14" y="111"/>
                    <a:pt x="27" y="117"/>
                  </a:cubicBezTo>
                  <a:cubicBezTo>
                    <a:pt x="13" y="118"/>
                    <a:pt x="3" y="131"/>
                    <a:pt x="1" y="143"/>
                  </a:cubicBezTo>
                  <a:cubicBezTo>
                    <a:pt x="0" y="156"/>
                    <a:pt x="4" y="169"/>
                    <a:pt x="9" y="181"/>
                  </a:cubicBezTo>
                  <a:cubicBezTo>
                    <a:pt x="24" y="220"/>
                    <a:pt x="41" y="261"/>
                    <a:pt x="74" y="289"/>
                  </a:cubicBezTo>
                  <a:cubicBezTo>
                    <a:pt x="129" y="335"/>
                    <a:pt x="212" y="333"/>
                    <a:pt x="286" y="328"/>
                  </a:cubicBezTo>
                  <a:cubicBezTo>
                    <a:pt x="292" y="328"/>
                    <a:pt x="298" y="327"/>
                    <a:pt x="303" y="324"/>
                  </a:cubicBezTo>
                  <a:cubicBezTo>
                    <a:pt x="311" y="319"/>
                    <a:pt x="312" y="309"/>
                    <a:pt x="313" y="300"/>
                  </a:cubicBezTo>
                  <a:cubicBezTo>
                    <a:pt x="319" y="262"/>
                    <a:pt x="340" y="227"/>
                    <a:pt x="353" y="191"/>
                  </a:cubicBezTo>
                  <a:cubicBezTo>
                    <a:pt x="366" y="155"/>
                    <a:pt x="372" y="113"/>
                    <a:pt x="349" y="80"/>
                  </a:cubicBezTo>
                  <a:cubicBezTo>
                    <a:pt x="316" y="33"/>
                    <a:pt x="188" y="0"/>
                    <a:pt x="132" y="16"/>
                  </a:cubicBezTo>
                </a:path>
              </a:pathLst>
            </a:custGeom>
            <a:solidFill>
              <a:srgbClr val="B9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5" name="íṧľïďê">
              <a:extLst>
                <a:ext uri="{FF2B5EF4-FFF2-40B4-BE49-F238E27FC236}">
                  <a16:creationId xmlns="" xmlns:a16="http://schemas.microsoft.com/office/drawing/2014/main" id="{51D1F81B-7873-4F0B-8863-593CB344C307}"/>
                </a:ext>
              </a:extLst>
            </p:cNvPr>
            <p:cNvSpPr/>
            <p:nvPr/>
          </p:nvSpPr>
          <p:spPr bwMode="auto">
            <a:xfrm>
              <a:off x="6318251" y="3497264"/>
              <a:ext cx="112713" cy="69850"/>
            </a:xfrm>
            <a:custGeom>
              <a:avLst/>
              <a:gdLst>
                <a:gd name="T0" fmla="*/ 76 w 77"/>
                <a:gd name="T1" fmla="*/ 0 h 48"/>
                <a:gd name="T2" fmla="*/ 0 w 77"/>
                <a:gd name="T3" fmla="*/ 14 h 48"/>
                <a:gd name="T4" fmla="*/ 15 w 77"/>
                <a:gd name="T5" fmla="*/ 48 h 48"/>
                <a:gd name="T6" fmla="*/ 72 w 77"/>
                <a:gd name="T7" fmla="*/ 40 h 48"/>
                <a:gd name="T8" fmla="*/ 77 w 77"/>
                <a:gd name="T9" fmla="*/ 2 h 48"/>
                <a:gd name="T10" fmla="*/ 76 w 7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48">
                  <a:moveTo>
                    <a:pt x="7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34"/>
                    <a:pt x="15" y="48"/>
                    <a:pt x="15" y="48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E5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6" name="îṧļïḑê">
              <a:extLst>
                <a:ext uri="{FF2B5EF4-FFF2-40B4-BE49-F238E27FC236}">
                  <a16:creationId xmlns="" xmlns:a16="http://schemas.microsoft.com/office/drawing/2014/main" id="{51447D44-09CA-4D55-A320-42FA4309E1CE}"/>
                </a:ext>
              </a:extLst>
            </p:cNvPr>
            <p:cNvSpPr/>
            <p:nvPr/>
          </p:nvSpPr>
          <p:spPr bwMode="auto">
            <a:xfrm>
              <a:off x="6296026" y="3503614"/>
              <a:ext cx="274638" cy="1216025"/>
            </a:xfrm>
            <a:custGeom>
              <a:avLst/>
              <a:gdLst>
                <a:gd name="T0" fmla="*/ 152 w 188"/>
                <a:gd name="T1" fmla="*/ 833 h 833"/>
                <a:gd name="T2" fmla="*/ 186 w 188"/>
                <a:gd name="T3" fmla="*/ 794 h 833"/>
                <a:gd name="T4" fmla="*/ 179 w 188"/>
                <a:gd name="T5" fmla="*/ 581 h 833"/>
                <a:gd name="T6" fmla="*/ 186 w 188"/>
                <a:gd name="T7" fmla="*/ 534 h 833"/>
                <a:gd name="T8" fmla="*/ 169 w 188"/>
                <a:gd name="T9" fmla="*/ 461 h 833"/>
                <a:gd name="T10" fmla="*/ 180 w 188"/>
                <a:gd name="T11" fmla="*/ 432 h 833"/>
                <a:gd name="T12" fmla="*/ 169 w 188"/>
                <a:gd name="T13" fmla="*/ 380 h 833"/>
                <a:gd name="T14" fmla="*/ 152 w 188"/>
                <a:gd name="T15" fmla="*/ 240 h 833"/>
                <a:gd name="T16" fmla="*/ 149 w 188"/>
                <a:gd name="T17" fmla="*/ 166 h 833"/>
                <a:gd name="T18" fmla="*/ 139 w 188"/>
                <a:gd name="T19" fmla="*/ 93 h 833"/>
                <a:gd name="T20" fmla="*/ 112 w 188"/>
                <a:gd name="T21" fmla="*/ 52 h 833"/>
                <a:gd name="T22" fmla="*/ 91 w 188"/>
                <a:gd name="T23" fmla="*/ 0 h 833"/>
                <a:gd name="T24" fmla="*/ 6 w 188"/>
                <a:gd name="T25" fmla="*/ 16 h 833"/>
                <a:gd name="T26" fmla="*/ 6 w 188"/>
                <a:gd name="T27" fmla="*/ 196 h 833"/>
                <a:gd name="T28" fmla="*/ 6 w 188"/>
                <a:gd name="T29" fmla="*/ 401 h 833"/>
                <a:gd name="T30" fmla="*/ 16 w 188"/>
                <a:gd name="T31" fmla="*/ 466 h 833"/>
                <a:gd name="T32" fmla="*/ 15 w 188"/>
                <a:gd name="T33" fmla="*/ 534 h 833"/>
                <a:gd name="T34" fmla="*/ 39 w 188"/>
                <a:gd name="T35" fmla="*/ 598 h 833"/>
                <a:gd name="T36" fmla="*/ 42 w 188"/>
                <a:gd name="T37" fmla="*/ 647 h 833"/>
                <a:gd name="T38" fmla="*/ 42 w 188"/>
                <a:gd name="T39" fmla="*/ 684 h 833"/>
                <a:gd name="T40" fmla="*/ 152 w 188"/>
                <a:gd name="T41" fmla="*/ 833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833">
                  <a:moveTo>
                    <a:pt x="152" y="833"/>
                  </a:moveTo>
                  <a:cubicBezTo>
                    <a:pt x="186" y="794"/>
                    <a:pt x="186" y="794"/>
                    <a:pt x="186" y="794"/>
                  </a:cubicBezTo>
                  <a:cubicBezTo>
                    <a:pt x="179" y="581"/>
                    <a:pt x="179" y="581"/>
                    <a:pt x="179" y="581"/>
                  </a:cubicBezTo>
                  <a:cubicBezTo>
                    <a:pt x="182" y="566"/>
                    <a:pt x="185" y="550"/>
                    <a:pt x="186" y="534"/>
                  </a:cubicBezTo>
                  <a:cubicBezTo>
                    <a:pt x="187" y="512"/>
                    <a:pt x="169" y="461"/>
                    <a:pt x="169" y="461"/>
                  </a:cubicBezTo>
                  <a:cubicBezTo>
                    <a:pt x="172" y="451"/>
                    <a:pt x="176" y="441"/>
                    <a:pt x="180" y="432"/>
                  </a:cubicBezTo>
                  <a:cubicBezTo>
                    <a:pt x="188" y="416"/>
                    <a:pt x="169" y="380"/>
                    <a:pt x="169" y="380"/>
                  </a:cubicBezTo>
                  <a:cubicBezTo>
                    <a:pt x="169" y="380"/>
                    <a:pt x="140" y="286"/>
                    <a:pt x="152" y="240"/>
                  </a:cubicBezTo>
                  <a:cubicBezTo>
                    <a:pt x="164" y="193"/>
                    <a:pt x="149" y="166"/>
                    <a:pt x="149" y="166"/>
                  </a:cubicBezTo>
                  <a:cubicBezTo>
                    <a:pt x="149" y="166"/>
                    <a:pt x="138" y="114"/>
                    <a:pt x="139" y="93"/>
                  </a:cubicBezTo>
                  <a:cubicBezTo>
                    <a:pt x="140" y="72"/>
                    <a:pt x="112" y="52"/>
                    <a:pt x="112" y="5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96"/>
                    <a:pt x="6" y="196"/>
                    <a:pt x="6" y="196"/>
                  </a:cubicBezTo>
                  <a:cubicBezTo>
                    <a:pt x="6" y="196"/>
                    <a:pt x="11" y="368"/>
                    <a:pt x="6" y="401"/>
                  </a:cubicBezTo>
                  <a:cubicBezTo>
                    <a:pt x="0" y="434"/>
                    <a:pt x="16" y="466"/>
                    <a:pt x="16" y="466"/>
                  </a:cubicBezTo>
                  <a:cubicBezTo>
                    <a:pt x="16" y="466"/>
                    <a:pt x="7" y="516"/>
                    <a:pt x="15" y="534"/>
                  </a:cubicBezTo>
                  <a:cubicBezTo>
                    <a:pt x="23" y="553"/>
                    <a:pt x="39" y="598"/>
                    <a:pt x="39" y="598"/>
                  </a:cubicBezTo>
                  <a:cubicBezTo>
                    <a:pt x="36" y="615"/>
                    <a:pt x="37" y="631"/>
                    <a:pt x="42" y="647"/>
                  </a:cubicBezTo>
                  <a:cubicBezTo>
                    <a:pt x="50" y="670"/>
                    <a:pt x="42" y="684"/>
                    <a:pt x="42" y="684"/>
                  </a:cubicBezTo>
                  <a:lnTo>
                    <a:pt x="152" y="833"/>
                  </a:lnTo>
                  <a:close/>
                </a:path>
              </a:pathLst>
            </a:custGeom>
            <a:solidFill>
              <a:srgbClr val="76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7" name="iṧḷíḍè">
              <a:extLst>
                <a:ext uri="{FF2B5EF4-FFF2-40B4-BE49-F238E27FC236}">
                  <a16:creationId xmlns="" xmlns:a16="http://schemas.microsoft.com/office/drawing/2014/main" id="{62217BD7-B9B9-4106-BD87-EDA1A8F76895}"/>
                </a:ext>
              </a:extLst>
            </p:cNvPr>
            <p:cNvSpPr/>
            <p:nvPr/>
          </p:nvSpPr>
          <p:spPr bwMode="auto">
            <a:xfrm>
              <a:off x="6878638" y="1550989"/>
              <a:ext cx="1588" cy="19050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2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6"/>
                    <a:pt x="1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8"/>
                    <a:pt x="1" y="4"/>
                    <a:pt x="1" y="0"/>
                  </a:cubicBezTo>
                </a:path>
              </a:pathLst>
            </a:custGeom>
            <a:solidFill>
              <a:srgbClr val="292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8" name="ïşḻïḓè">
              <a:extLst>
                <a:ext uri="{FF2B5EF4-FFF2-40B4-BE49-F238E27FC236}">
                  <a16:creationId xmlns="" xmlns:a16="http://schemas.microsoft.com/office/drawing/2014/main" id="{36DA5516-452C-4E6B-8832-E7279CE6F31A}"/>
                </a:ext>
              </a:extLst>
            </p:cNvPr>
            <p:cNvSpPr/>
            <p:nvPr/>
          </p:nvSpPr>
          <p:spPr bwMode="auto">
            <a:xfrm>
              <a:off x="6877051" y="1570039"/>
              <a:ext cx="1588" cy="26988"/>
            </a:xfrm>
            <a:custGeom>
              <a:avLst/>
              <a:gdLst>
                <a:gd name="T0" fmla="*/ 2 w 2"/>
                <a:gd name="T1" fmla="*/ 0 h 19"/>
                <a:gd name="T2" fmla="*/ 0 w 2"/>
                <a:gd name="T3" fmla="*/ 19 h 19"/>
                <a:gd name="T4" fmla="*/ 0 w 2"/>
                <a:gd name="T5" fmla="*/ 19 h 19"/>
                <a:gd name="T6" fmla="*/ 2 w 2"/>
                <a:gd name="T7" fmla="*/ 0 h 19"/>
                <a:gd name="T8" fmla="*/ 2 w 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9">
                  <a:moveTo>
                    <a:pt x="2" y="0"/>
                  </a:moveTo>
                  <a:cubicBezTo>
                    <a:pt x="2" y="6"/>
                    <a:pt x="1" y="13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3"/>
                    <a:pt x="2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9" name="î$ḻíďe">
              <a:extLst>
                <a:ext uri="{FF2B5EF4-FFF2-40B4-BE49-F238E27FC236}">
                  <a16:creationId xmlns="" xmlns:a16="http://schemas.microsoft.com/office/drawing/2014/main" id="{963B0F26-ECBE-4D76-B484-AA39798190AD}"/>
                </a:ext>
              </a:extLst>
            </p:cNvPr>
            <p:cNvSpPr/>
            <p:nvPr/>
          </p:nvSpPr>
          <p:spPr bwMode="auto">
            <a:xfrm>
              <a:off x="6859588" y="1597026"/>
              <a:ext cx="17463" cy="120650"/>
            </a:xfrm>
            <a:custGeom>
              <a:avLst/>
              <a:gdLst>
                <a:gd name="T0" fmla="*/ 11 w 11"/>
                <a:gd name="T1" fmla="*/ 0 h 82"/>
                <a:gd name="T2" fmla="*/ 6 w 11"/>
                <a:gd name="T3" fmla="*/ 24 h 82"/>
                <a:gd name="T4" fmla="*/ 0 w 11"/>
                <a:gd name="T5" fmla="*/ 75 h 82"/>
                <a:gd name="T6" fmla="*/ 0 w 11"/>
                <a:gd name="T7" fmla="*/ 82 h 82"/>
                <a:gd name="T8" fmla="*/ 7 w 11"/>
                <a:gd name="T9" fmla="*/ 23 h 82"/>
                <a:gd name="T10" fmla="*/ 11 w 11"/>
                <a:gd name="T11" fmla="*/ 0 h 82"/>
                <a:gd name="T12" fmla="*/ 11 w 11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2">
                  <a:moveTo>
                    <a:pt x="11" y="0"/>
                  </a:moveTo>
                  <a:cubicBezTo>
                    <a:pt x="9" y="8"/>
                    <a:pt x="8" y="16"/>
                    <a:pt x="6" y="24"/>
                  </a:cubicBezTo>
                  <a:cubicBezTo>
                    <a:pt x="3" y="41"/>
                    <a:pt x="1" y="58"/>
                    <a:pt x="0" y="75"/>
                  </a:cubicBezTo>
                  <a:cubicBezTo>
                    <a:pt x="0" y="77"/>
                    <a:pt x="0" y="80"/>
                    <a:pt x="0" y="82"/>
                  </a:cubicBezTo>
                  <a:cubicBezTo>
                    <a:pt x="1" y="62"/>
                    <a:pt x="3" y="42"/>
                    <a:pt x="7" y="23"/>
                  </a:cubicBezTo>
                  <a:cubicBezTo>
                    <a:pt x="8" y="16"/>
                    <a:pt x="10" y="8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0" name="îṥļiďê">
              <a:extLst>
                <a:ext uri="{FF2B5EF4-FFF2-40B4-BE49-F238E27FC236}">
                  <a16:creationId xmlns="" xmlns:a16="http://schemas.microsoft.com/office/drawing/2014/main" id="{FA6E7276-A8DB-4793-ACC0-7C64955DA96B}"/>
                </a:ext>
              </a:extLst>
            </p:cNvPr>
            <p:cNvSpPr/>
            <p:nvPr/>
          </p:nvSpPr>
          <p:spPr bwMode="auto">
            <a:xfrm>
              <a:off x="6859588" y="1552576"/>
              <a:ext cx="20638" cy="153988"/>
            </a:xfrm>
            <a:custGeom>
              <a:avLst/>
              <a:gdLst>
                <a:gd name="T0" fmla="*/ 13 w 14"/>
                <a:gd name="T1" fmla="*/ 0 h 105"/>
                <a:gd name="T2" fmla="*/ 6 w 14"/>
                <a:gd name="T3" fmla="*/ 41 h 105"/>
                <a:gd name="T4" fmla="*/ 0 w 14"/>
                <a:gd name="T5" fmla="*/ 105 h 105"/>
                <a:gd name="T6" fmla="*/ 6 w 14"/>
                <a:gd name="T7" fmla="*/ 54 h 105"/>
                <a:gd name="T8" fmla="*/ 11 w 14"/>
                <a:gd name="T9" fmla="*/ 30 h 105"/>
                <a:gd name="T10" fmla="*/ 13 w 14"/>
                <a:gd name="T11" fmla="*/ 11 h 105"/>
                <a:gd name="T12" fmla="*/ 13 w 14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5">
                  <a:moveTo>
                    <a:pt x="13" y="0"/>
                  </a:moveTo>
                  <a:cubicBezTo>
                    <a:pt x="12" y="14"/>
                    <a:pt x="10" y="27"/>
                    <a:pt x="6" y="41"/>
                  </a:cubicBezTo>
                  <a:cubicBezTo>
                    <a:pt x="2" y="62"/>
                    <a:pt x="0" y="83"/>
                    <a:pt x="0" y="105"/>
                  </a:cubicBezTo>
                  <a:cubicBezTo>
                    <a:pt x="1" y="88"/>
                    <a:pt x="3" y="71"/>
                    <a:pt x="6" y="54"/>
                  </a:cubicBezTo>
                  <a:cubicBezTo>
                    <a:pt x="8" y="46"/>
                    <a:pt x="9" y="38"/>
                    <a:pt x="11" y="30"/>
                  </a:cubicBezTo>
                  <a:cubicBezTo>
                    <a:pt x="12" y="24"/>
                    <a:pt x="13" y="17"/>
                    <a:pt x="13" y="11"/>
                  </a:cubicBezTo>
                  <a:cubicBezTo>
                    <a:pt x="14" y="7"/>
                    <a:pt x="14" y="4"/>
                    <a:pt x="13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1" name="íṥḷíḑê">
              <a:extLst>
                <a:ext uri="{FF2B5EF4-FFF2-40B4-BE49-F238E27FC236}">
                  <a16:creationId xmlns="" xmlns:a16="http://schemas.microsoft.com/office/drawing/2014/main" id="{C2DA6133-D094-492E-A48C-04086DD9A04F}"/>
                </a:ext>
              </a:extLst>
            </p:cNvPr>
            <p:cNvSpPr/>
            <p:nvPr/>
          </p:nvSpPr>
          <p:spPr bwMode="auto">
            <a:xfrm>
              <a:off x="6203951" y="1779589"/>
              <a:ext cx="69850" cy="139700"/>
            </a:xfrm>
            <a:custGeom>
              <a:avLst/>
              <a:gdLst>
                <a:gd name="T0" fmla="*/ 1 w 48"/>
                <a:gd name="T1" fmla="*/ 0 h 96"/>
                <a:gd name="T2" fmla="*/ 19 w 48"/>
                <a:gd name="T3" fmla="*/ 52 h 96"/>
                <a:gd name="T4" fmla="*/ 33 w 48"/>
                <a:gd name="T5" fmla="*/ 63 h 96"/>
                <a:gd name="T6" fmla="*/ 47 w 48"/>
                <a:gd name="T7" fmla="*/ 96 h 96"/>
                <a:gd name="T8" fmla="*/ 33 w 48"/>
                <a:gd name="T9" fmla="*/ 51 h 96"/>
                <a:gd name="T10" fmla="*/ 19 w 48"/>
                <a:gd name="T11" fmla="*/ 40 h 96"/>
                <a:gd name="T12" fmla="*/ 1 w 48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1" y="0"/>
                  </a:moveTo>
                  <a:cubicBezTo>
                    <a:pt x="0" y="20"/>
                    <a:pt x="4" y="40"/>
                    <a:pt x="19" y="52"/>
                  </a:cubicBezTo>
                  <a:cubicBezTo>
                    <a:pt x="23" y="56"/>
                    <a:pt x="28" y="59"/>
                    <a:pt x="33" y="63"/>
                  </a:cubicBezTo>
                  <a:cubicBezTo>
                    <a:pt x="42" y="72"/>
                    <a:pt x="47" y="84"/>
                    <a:pt x="47" y="96"/>
                  </a:cubicBezTo>
                  <a:cubicBezTo>
                    <a:pt x="48" y="80"/>
                    <a:pt x="45" y="62"/>
                    <a:pt x="33" y="51"/>
                  </a:cubicBezTo>
                  <a:cubicBezTo>
                    <a:pt x="28" y="47"/>
                    <a:pt x="23" y="44"/>
                    <a:pt x="19" y="40"/>
                  </a:cubicBezTo>
                  <a:cubicBezTo>
                    <a:pt x="7" y="30"/>
                    <a:pt x="2" y="16"/>
                    <a:pt x="1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2" name="işḷïḍé">
              <a:extLst>
                <a:ext uri="{FF2B5EF4-FFF2-40B4-BE49-F238E27FC236}">
                  <a16:creationId xmlns="" xmlns:a16="http://schemas.microsoft.com/office/drawing/2014/main" id="{B4463F70-266F-4A51-BAA7-43FEEC972CF3}"/>
                </a:ext>
              </a:extLst>
            </p:cNvPr>
            <p:cNvSpPr/>
            <p:nvPr/>
          </p:nvSpPr>
          <p:spPr bwMode="auto">
            <a:xfrm>
              <a:off x="6216651" y="1562101"/>
              <a:ext cx="1588" cy="4763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0 h 3"/>
                <a:gd name="T14" fmla="*/ 1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E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3" name="iṧļïḍè">
              <a:extLst>
                <a:ext uri="{FF2B5EF4-FFF2-40B4-BE49-F238E27FC236}">
                  <a16:creationId xmlns="" xmlns:a16="http://schemas.microsoft.com/office/drawing/2014/main" id="{1A0DC687-7AE5-43DC-9E73-7EF839D185DC}"/>
                </a:ext>
              </a:extLst>
            </p:cNvPr>
            <p:cNvSpPr/>
            <p:nvPr/>
          </p:nvSpPr>
          <p:spPr bwMode="auto">
            <a:xfrm>
              <a:off x="6215063" y="1562101"/>
              <a:ext cx="19050" cy="74613"/>
            </a:xfrm>
            <a:custGeom>
              <a:avLst/>
              <a:gdLst>
                <a:gd name="T0" fmla="*/ 2 w 13"/>
                <a:gd name="T1" fmla="*/ 0 h 51"/>
                <a:gd name="T2" fmla="*/ 2 w 13"/>
                <a:gd name="T3" fmla="*/ 1 h 51"/>
                <a:gd name="T4" fmla="*/ 1 w 13"/>
                <a:gd name="T5" fmla="*/ 2 h 51"/>
                <a:gd name="T6" fmla="*/ 1 w 13"/>
                <a:gd name="T7" fmla="*/ 3 h 51"/>
                <a:gd name="T8" fmla="*/ 10 w 13"/>
                <a:gd name="T9" fmla="*/ 37 h 51"/>
                <a:gd name="T10" fmla="*/ 12 w 13"/>
                <a:gd name="T11" fmla="*/ 51 h 51"/>
                <a:gd name="T12" fmla="*/ 10 w 13"/>
                <a:gd name="T13" fmla="*/ 25 h 51"/>
                <a:gd name="T14" fmla="*/ 2 w 1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15"/>
                    <a:pt x="7" y="26"/>
                    <a:pt x="10" y="37"/>
                  </a:cubicBezTo>
                  <a:cubicBezTo>
                    <a:pt x="11" y="42"/>
                    <a:pt x="12" y="46"/>
                    <a:pt x="12" y="51"/>
                  </a:cubicBezTo>
                  <a:cubicBezTo>
                    <a:pt x="13" y="42"/>
                    <a:pt x="12" y="34"/>
                    <a:pt x="10" y="25"/>
                  </a:cubicBezTo>
                  <a:cubicBezTo>
                    <a:pt x="7" y="17"/>
                    <a:pt x="3" y="9"/>
                    <a:pt x="2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4" name="ïṥ1ïḋé">
              <a:extLst>
                <a:ext uri="{FF2B5EF4-FFF2-40B4-BE49-F238E27FC236}">
                  <a16:creationId xmlns="" xmlns:a16="http://schemas.microsoft.com/office/drawing/2014/main" id="{3C380483-C33E-4A25-A147-A07414661F3F}"/>
                </a:ext>
              </a:extLst>
            </p:cNvPr>
            <p:cNvSpPr/>
            <p:nvPr/>
          </p:nvSpPr>
          <p:spPr bwMode="auto">
            <a:xfrm>
              <a:off x="6343651" y="1776414"/>
              <a:ext cx="519113" cy="163513"/>
            </a:xfrm>
            <a:custGeom>
              <a:avLst/>
              <a:gdLst>
                <a:gd name="T0" fmla="*/ 1 w 356"/>
                <a:gd name="T1" fmla="*/ 106 h 112"/>
                <a:gd name="T2" fmla="*/ 1 w 356"/>
                <a:gd name="T3" fmla="*/ 112 h 112"/>
                <a:gd name="T4" fmla="*/ 1 w 356"/>
                <a:gd name="T5" fmla="*/ 112 h 112"/>
                <a:gd name="T6" fmla="*/ 1 w 356"/>
                <a:gd name="T7" fmla="*/ 106 h 112"/>
                <a:gd name="T8" fmla="*/ 355 w 356"/>
                <a:gd name="T9" fmla="*/ 0 h 112"/>
                <a:gd name="T10" fmla="*/ 355 w 356"/>
                <a:gd name="T11" fmla="*/ 1 h 112"/>
                <a:gd name="T12" fmla="*/ 355 w 356"/>
                <a:gd name="T13" fmla="*/ 11 h 112"/>
                <a:gd name="T14" fmla="*/ 355 w 356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6" h="112">
                  <a:moveTo>
                    <a:pt x="1" y="106"/>
                  </a:moveTo>
                  <a:cubicBezTo>
                    <a:pt x="0" y="108"/>
                    <a:pt x="0" y="110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0"/>
                    <a:pt x="0" y="108"/>
                    <a:pt x="1" y="106"/>
                  </a:cubicBezTo>
                  <a:moveTo>
                    <a:pt x="355" y="0"/>
                  </a:moveTo>
                  <a:cubicBezTo>
                    <a:pt x="355" y="0"/>
                    <a:pt x="355" y="1"/>
                    <a:pt x="355" y="1"/>
                  </a:cubicBezTo>
                  <a:cubicBezTo>
                    <a:pt x="356" y="5"/>
                    <a:pt x="356" y="8"/>
                    <a:pt x="355" y="11"/>
                  </a:cubicBezTo>
                  <a:cubicBezTo>
                    <a:pt x="356" y="7"/>
                    <a:pt x="356" y="4"/>
                    <a:pt x="355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5" name="ïṩḷíḋê">
              <a:extLst>
                <a:ext uri="{FF2B5EF4-FFF2-40B4-BE49-F238E27FC236}">
                  <a16:creationId xmlns="" xmlns:a16="http://schemas.microsoft.com/office/drawing/2014/main" id="{71E31EC4-AD23-4B48-AD6F-ECD8A5D2ABC7}"/>
                </a:ext>
              </a:extLst>
            </p:cNvPr>
            <p:cNvSpPr/>
            <p:nvPr/>
          </p:nvSpPr>
          <p:spPr bwMode="auto">
            <a:xfrm>
              <a:off x="6270626" y="1778001"/>
              <a:ext cx="592138" cy="174625"/>
            </a:xfrm>
            <a:custGeom>
              <a:avLst/>
              <a:gdLst>
                <a:gd name="T0" fmla="*/ 404 w 405"/>
                <a:gd name="T1" fmla="*/ 0 h 119"/>
                <a:gd name="T2" fmla="*/ 392 w 405"/>
                <a:gd name="T3" fmla="*/ 34 h 119"/>
                <a:gd name="T4" fmla="*/ 348 w 405"/>
                <a:gd name="T5" fmla="*/ 49 h 119"/>
                <a:gd name="T6" fmla="*/ 347 w 405"/>
                <a:gd name="T7" fmla="*/ 49 h 119"/>
                <a:gd name="T8" fmla="*/ 317 w 405"/>
                <a:gd name="T9" fmla="*/ 48 h 119"/>
                <a:gd name="T10" fmla="*/ 299 w 405"/>
                <a:gd name="T11" fmla="*/ 50 h 119"/>
                <a:gd name="T12" fmla="*/ 273 w 405"/>
                <a:gd name="T13" fmla="*/ 55 h 119"/>
                <a:gd name="T14" fmla="*/ 265 w 405"/>
                <a:gd name="T15" fmla="*/ 54 h 119"/>
                <a:gd name="T16" fmla="*/ 230 w 405"/>
                <a:gd name="T17" fmla="*/ 26 h 119"/>
                <a:gd name="T18" fmla="*/ 226 w 405"/>
                <a:gd name="T19" fmla="*/ 25 h 119"/>
                <a:gd name="T20" fmla="*/ 190 w 405"/>
                <a:gd name="T21" fmla="*/ 53 h 119"/>
                <a:gd name="T22" fmla="*/ 112 w 405"/>
                <a:gd name="T23" fmla="*/ 73 h 119"/>
                <a:gd name="T24" fmla="*/ 91 w 405"/>
                <a:gd name="T25" fmla="*/ 73 h 119"/>
                <a:gd name="T26" fmla="*/ 84 w 405"/>
                <a:gd name="T27" fmla="*/ 73 h 119"/>
                <a:gd name="T28" fmla="*/ 51 w 405"/>
                <a:gd name="T29" fmla="*/ 87 h 119"/>
                <a:gd name="T30" fmla="*/ 50 w 405"/>
                <a:gd name="T31" fmla="*/ 100 h 119"/>
                <a:gd name="T32" fmla="*/ 1 w 405"/>
                <a:gd name="T33" fmla="*/ 107 h 119"/>
                <a:gd name="T34" fmla="*/ 0 w 405"/>
                <a:gd name="T35" fmla="*/ 119 h 119"/>
                <a:gd name="T36" fmla="*/ 50 w 405"/>
                <a:gd name="T37" fmla="*/ 111 h 119"/>
                <a:gd name="T38" fmla="*/ 50 w 405"/>
                <a:gd name="T39" fmla="*/ 105 h 119"/>
                <a:gd name="T40" fmla="*/ 51 w 405"/>
                <a:gd name="T41" fmla="*/ 98 h 119"/>
                <a:gd name="T42" fmla="*/ 84 w 405"/>
                <a:gd name="T43" fmla="*/ 84 h 119"/>
                <a:gd name="T44" fmla="*/ 91 w 405"/>
                <a:gd name="T45" fmla="*/ 85 h 119"/>
                <a:gd name="T46" fmla="*/ 114 w 405"/>
                <a:gd name="T47" fmla="*/ 85 h 119"/>
                <a:gd name="T48" fmla="*/ 190 w 405"/>
                <a:gd name="T49" fmla="*/ 65 h 119"/>
                <a:gd name="T50" fmla="*/ 226 w 405"/>
                <a:gd name="T51" fmla="*/ 37 h 119"/>
                <a:gd name="T52" fmla="*/ 230 w 405"/>
                <a:gd name="T53" fmla="*/ 37 h 119"/>
                <a:gd name="T54" fmla="*/ 265 w 405"/>
                <a:gd name="T55" fmla="*/ 65 h 119"/>
                <a:gd name="T56" fmla="*/ 273 w 405"/>
                <a:gd name="T57" fmla="*/ 66 h 119"/>
                <a:gd name="T58" fmla="*/ 299 w 405"/>
                <a:gd name="T59" fmla="*/ 61 h 119"/>
                <a:gd name="T60" fmla="*/ 317 w 405"/>
                <a:gd name="T61" fmla="*/ 60 h 119"/>
                <a:gd name="T62" fmla="*/ 347 w 405"/>
                <a:gd name="T63" fmla="*/ 61 h 119"/>
                <a:gd name="T64" fmla="*/ 348 w 405"/>
                <a:gd name="T65" fmla="*/ 61 h 119"/>
                <a:gd name="T66" fmla="*/ 392 w 405"/>
                <a:gd name="T67" fmla="*/ 46 h 119"/>
                <a:gd name="T68" fmla="*/ 404 w 405"/>
                <a:gd name="T69" fmla="*/ 10 h 119"/>
                <a:gd name="T70" fmla="*/ 404 w 405"/>
                <a:gd name="T7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5" h="119">
                  <a:moveTo>
                    <a:pt x="404" y="0"/>
                  </a:moveTo>
                  <a:cubicBezTo>
                    <a:pt x="404" y="13"/>
                    <a:pt x="401" y="25"/>
                    <a:pt x="392" y="34"/>
                  </a:cubicBezTo>
                  <a:cubicBezTo>
                    <a:pt x="382" y="46"/>
                    <a:pt x="364" y="49"/>
                    <a:pt x="348" y="49"/>
                  </a:cubicBezTo>
                  <a:cubicBezTo>
                    <a:pt x="348" y="49"/>
                    <a:pt x="348" y="49"/>
                    <a:pt x="347" y="49"/>
                  </a:cubicBezTo>
                  <a:cubicBezTo>
                    <a:pt x="337" y="49"/>
                    <a:pt x="327" y="48"/>
                    <a:pt x="317" y="48"/>
                  </a:cubicBezTo>
                  <a:cubicBezTo>
                    <a:pt x="311" y="48"/>
                    <a:pt x="305" y="48"/>
                    <a:pt x="299" y="50"/>
                  </a:cubicBezTo>
                  <a:cubicBezTo>
                    <a:pt x="290" y="51"/>
                    <a:pt x="282" y="55"/>
                    <a:pt x="273" y="55"/>
                  </a:cubicBezTo>
                  <a:cubicBezTo>
                    <a:pt x="271" y="55"/>
                    <a:pt x="268" y="54"/>
                    <a:pt x="265" y="54"/>
                  </a:cubicBezTo>
                  <a:cubicBezTo>
                    <a:pt x="250" y="49"/>
                    <a:pt x="244" y="30"/>
                    <a:pt x="230" y="26"/>
                  </a:cubicBezTo>
                  <a:cubicBezTo>
                    <a:pt x="229" y="25"/>
                    <a:pt x="227" y="25"/>
                    <a:pt x="226" y="25"/>
                  </a:cubicBezTo>
                  <a:cubicBezTo>
                    <a:pt x="211" y="25"/>
                    <a:pt x="200" y="45"/>
                    <a:pt x="190" y="53"/>
                  </a:cubicBezTo>
                  <a:cubicBezTo>
                    <a:pt x="169" y="70"/>
                    <a:pt x="140" y="73"/>
                    <a:pt x="112" y="73"/>
                  </a:cubicBezTo>
                  <a:cubicBezTo>
                    <a:pt x="105" y="73"/>
                    <a:pt x="98" y="73"/>
                    <a:pt x="91" y="73"/>
                  </a:cubicBezTo>
                  <a:cubicBezTo>
                    <a:pt x="89" y="73"/>
                    <a:pt x="87" y="73"/>
                    <a:pt x="84" y="73"/>
                  </a:cubicBezTo>
                  <a:cubicBezTo>
                    <a:pt x="71" y="73"/>
                    <a:pt x="57" y="75"/>
                    <a:pt x="51" y="87"/>
                  </a:cubicBezTo>
                  <a:cubicBezTo>
                    <a:pt x="49" y="91"/>
                    <a:pt x="49" y="95"/>
                    <a:pt x="50" y="100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11"/>
                    <a:pt x="1" y="115"/>
                    <a:pt x="0" y="119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9" y="109"/>
                    <a:pt x="49" y="107"/>
                    <a:pt x="50" y="105"/>
                  </a:cubicBezTo>
                  <a:cubicBezTo>
                    <a:pt x="50" y="103"/>
                    <a:pt x="50" y="100"/>
                    <a:pt x="51" y="98"/>
                  </a:cubicBezTo>
                  <a:cubicBezTo>
                    <a:pt x="57" y="87"/>
                    <a:pt x="71" y="84"/>
                    <a:pt x="84" y="84"/>
                  </a:cubicBezTo>
                  <a:cubicBezTo>
                    <a:pt x="87" y="84"/>
                    <a:pt x="89" y="85"/>
                    <a:pt x="91" y="85"/>
                  </a:cubicBezTo>
                  <a:cubicBezTo>
                    <a:pt x="98" y="85"/>
                    <a:pt x="106" y="85"/>
                    <a:pt x="114" y="85"/>
                  </a:cubicBezTo>
                  <a:cubicBezTo>
                    <a:pt x="141" y="85"/>
                    <a:pt x="169" y="82"/>
                    <a:pt x="190" y="65"/>
                  </a:cubicBezTo>
                  <a:cubicBezTo>
                    <a:pt x="200" y="56"/>
                    <a:pt x="211" y="37"/>
                    <a:pt x="226" y="37"/>
                  </a:cubicBezTo>
                  <a:cubicBezTo>
                    <a:pt x="227" y="37"/>
                    <a:pt x="229" y="37"/>
                    <a:pt x="230" y="37"/>
                  </a:cubicBezTo>
                  <a:cubicBezTo>
                    <a:pt x="244" y="41"/>
                    <a:pt x="250" y="61"/>
                    <a:pt x="265" y="65"/>
                  </a:cubicBezTo>
                  <a:cubicBezTo>
                    <a:pt x="268" y="66"/>
                    <a:pt x="270" y="66"/>
                    <a:pt x="273" y="66"/>
                  </a:cubicBezTo>
                  <a:cubicBezTo>
                    <a:pt x="282" y="66"/>
                    <a:pt x="290" y="63"/>
                    <a:pt x="299" y="61"/>
                  </a:cubicBezTo>
                  <a:cubicBezTo>
                    <a:pt x="305" y="60"/>
                    <a:pt x="311" y="60"/>
                    <a:pt x="317" y="60"/>
                  </a:cubicBezTo>
                  <a:cubicBezTo>
                    <a:pt x="327" y="60"/>
                    <a:pt x="337" y="61"/>
                    <a:pt x="347" y="61"/>
                  </a:cubicBezTo>
                  <a:cubicBezTo>
                    <a:pt x="348" y="61"/>
                    <a:pt x="348" y="61"/>
                    <a:pt x="348" y="61"/>
                  </a:cubicBezTo>
                  <a:cubicBezTo>
                    <a:pt x="364" y="61"/>
                    <a:pt x="382" y="58"/>
                    <a:pt x="392" y="46"/>
                  </a:cubicBezTo>
                  <a:cubicBezTo>
                    <a:pt x="401" y="37"/>
                    <a:pt x="404" y="24"/>
                    <a:pt x="404" y="10"/>
                  </a:cubicBezTo>
                  <a:cubicBezTo>
                    <a:pt x="405" y="7"/>
                    <a:pt x="405" y="4"/>
                    <a:pt x="404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6" name="išḻïdê">
              <a:extLst>
                <a:ext uri="{FF2B5EF4-FFF2-40B4-BE49-F238E27FC236}">
                  <a16:creationId xmlns="" xmlns:a16="http://schemas.microsoft.com/office/drawing/2014/main" id="{E5EAF7BE-0BBA-4AC2-98DF-E6CB5C078B79}"/>
                </a:ext>
              </a:extLst>
            </p:cNvPr>
            <p:cNvSpPr/>
            <p:nvPr/>
          </p:nvSpPr>
          <p:spPr bwMode="auto">
            <a:xfrm>
              <a:off x="6253163" y="2071689"/>
              <a:ext cx="66675" cy="66675"/>
            </a:xfrm>
            <a:custGeom>
              <a:avLst/>
              <a:gdLst>
                <a:gd name="T0" fmla="*/ 0 w 45"/>
                <a:gd name="T1" fmla="*/ 0 h 46"/>
                <a:gd name="T2" fmla="*/ 23 w 45"/>
                <a:gd name="T3" fmla="*/ 31 h 46"/>
                <a:gd name="T4" fmla="*/ 38 w 45"/>
                <a:gd name="T5" fmla="*/ 37 h 46"/>
                <a:gd name="T6" fmla="*/ 45 w 45"/>
                <a:gd name="T7" fmla="*/ 46 h 46"/>
                <a:gd name="T8" fmla="*/ 43 w 45"/>
                <a:gd name="T9" fmla="*/ 38 h 46"/>
                <a:gd name="T10" fmla="*/ 39 w 45"/>
                <a:gd name="T11" fmla="*/ 34 h 46"/>
                <a:gd name="T12" fmla="*/ 24 w 45"/>
                <a:gd name="T13" fmla="*/ 28 h 46"/>
                <a:gd name="T14" fmla="*/ 4 w 45"/>
                <a:gd name="T15" fmla="*/ 7 h 46"/>
                <a:gd name="T16" fmla="*/ 0 w 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0" y="0"/>
                  </a:moveTo>
                  <a:cubicBezTo>
                    <a:pt x="3" y="13"/>
                    <a:pt x="11" y="26"/>
                    <a:pt x="23" y="31"/>
                  </a:cubicBezTo>
                  <a:cubicBezTo>
                    <a:pt x="29" y="33"/>
                    <a:pt x="33" y="35"/>
                    <a:pt x="38" y="37"/>
                  </a:cubicBezTo>
                  <a:cubicBezTo>
                    <a:pt x="41" y="40"/>
                    <a:pt x="44" y="42"/>
                    <a:pt x="45" y="46"/>
                  </a:cubicBezTo>
                  <a:cubicBezTo>
                    <a:pt x="45" y="43"/>
                    <a:pt x="44" y="40"/>
                    <a:pt x="43" y="38"/>
                  </a:cubicBezTo>
                  <a:cubicBezTo>
                    <a:pt x="42" y="36"/>
                    <a:pt x="40" y="35"/>
                    <a:pt x="39" y="34"/>
                  </a:cubicBezTo>
                  <a:cubicBezTo>
                    <a:pt x="34" y="31"/>
                    <a:pt x="29" y="29"/>
                    <a:pt x="24" y="28"/>
                  </a:cubicBezTo>
                  <a:cubicBezTo>
                    <a:pt x="15" y="24"/>
                    <a:pt x="9" y="16"/>
                    <a:pt x="4" y="7"/>
                  </a:cubicBezTo>
                  <a:cubicBezTo>
                    <a:pt x="3" y="5"/>
                    <a:pt x="1" y="2"/>
                    <a:pt x="0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7" name="îŝľïḑê">
              <a:extLst>
                <a:ext uri="{FF2B5EF4-FFF2-40B4-BE49-F238E27FC236}">
                  <a16:creationId xmlns="" xmlns:a16="http://schemas.microsoft.com/office/drawing/2014/main" id="{691F986B-02C3-4644-91BF-868521DF6C47}"/>
                </a:ext>
              </a:extLst>
            </p:cNvPr>
            <p:cNvSpPr/>
            <p:nvPr/>
          </p:nvSpPr>
          <p:spPr bwMode="auto">
            <a:xfrm>
              <a:off x="6259513" y="2081214"/>
              <a:ext cx="57150" cy="46038"/>
            </a:xfrm>
            <a:custGeom>
              <a:avLst/>
              <a:gdLst>
                <a:gd name="T0" fmla="*/ 0 w 39"/>
                <a:gd name="T1" fmla="*/ 0 h 31"/>
                <a:gd name="T2" fmla="*/ 20 w 39"/>
                <a:gd name="T3" fmla="*/ 21 h 31"/>
                <a:gd name="T4" fmla="*/ 35 w 39"/>
                <a:gd name="T5" fmla="*/ 27 h 31"/>
                <a:gd name="T6" fmla="*/ 39 w 39"/>
                <a:gd name="T7" fmla="*/ 31 h 31"/>
                <a:gd name="T8" fmla="*/ 30 w 39"/>
                <a:gd name="T9" fmla="*/ 18 h 31"/>
                <a:gd name="T10" fmla="*/ 15 w 39"/>
                <a:gd name="T11" fmla="*/ 12 h 31"/>
                <a:gd name="T12" fmla="*/ 0 w 3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0" y="0"/>
                  </a:moveTo>
                  <a:cubicBezTo>
                    <a:pt x="5" y="9"/>
                    <a:pt x="11" y="17"/>
                    <a:pt x="20" y="21"/>
                  </a:cubicBezTo>
                  <a:cubicBezTo>
                    <a:pt x="25" y="22"/>
                    <a:pt x="30" y="24"/>
                    <a:pt x="35" y="27"/>
                  </a:cubicBezTo>
                  <a:cubicBezTo>
                    <a:pt x="36" y="28"/>
                    <a:pt x="38" y="29"/>
                    <a:pt x="39" y="31"/>
                  </a:cubicBezTo>
                  <a:cubicBezTo>
                    <a:pt x="37" y="26"/>
                    <a:pt x="34" y="21"/>
                    <a:pt x="30" y="18"/>
                  </a:cubicBezTo>
                  <a:cubicBezTo>
                    <a:pt x="25" y="16"/>
                    <a:pt x="21" y="14"/>
                    <a:pt x="15" y="12"/>
                  </a:cubicBezTo>
                  <a:cubicBezTo>
                    <a:pt x="9" y="10"/>
                    <a:pt x="4" y="6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8" name="îṣḷíḋe">
              <a:extLst>
                <a:ext uri="{FF2B5EF4-FFF2-40B4-BE49-F238E27FC236}">
                  <a16:creationId xmlns="" xmlns:a16="http://schemas.microsoft.com/office/drawing/2014/main" id="{49888403-A84B-4DAE-9FE8-78C7BA55ECEB}"/>
                </a:ext>
              </a:extLst>
            </p:cNvPr>
            <p:cNvSpPr/>
            <p:nvPr/>
          </p:nvSpPr>
          <p:spPr bwMode="auto">
            <a:xfrm>
              <a:off x="6378576" y="2265364"/>
              <a:ext cx="22225" cy="7938"/>
            </a:xfrm>
            <a:custGeom>
              <a:avLst/>
              <a:gdLst>
                <a:gd name="T0" fmla="*/ 16 w 16"/>
                <a:gd name="T1" fmla="*/ 0 h 5"/>
                <a:gd name="T2" fmla="*/ 0 w 16"/>
                <a:gd name="T3" fmla="*/ 2 h 5"/>
                <a:gd name="T4" fmla="*/ 0 w 16"/>
                <a:gd name="T5" fmla="*/ 5 h 5"/>
                <a:gd name="T6" fmla="*/ 16 w 16"/>
                <a:gd name="T7" fmla="*/ 3 h 5"/>
                <a:gd name="T8" fmla="*/ 16 w 1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cubicBezTo>
                    <a:pt x="11" y="1"/>
                    <a:pt x="5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11" y="4"/>
                    <a:pt x="16" y="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9" name="îš1iḍè">
              <a:extLst>
                <a:ext uri="{FF2B5EF4-FFF2-40B4-BE49-F238E27FC236}">
                  <a16:creationId xmlns="" xmlns:a16="http://schemas.microsoft.com/office/drawing/2014/main" id="{8CD18A99-E830-4145-BCCC-870DD0DA225E}"/>
                </a:ext>
              </a:extLst>
            </p:cNvPr>
            <p:cNvSpPr/>
            <p:nvPr/>
          </p:nvSpPr>
          <p:spPr bwMode="auto">
            <a:xfrm>
              <a:off x="6326188" y="2238376"/>
              <a:ext cx="52388" cy="34925"/>
            </a:xfrm>
            <a:custGeom>
              <a:avLst/>
              <a:gdLst>
                <a:gd name="T0" fmla="*/ 0 w 35"/>
                <a:gd name="T1" fmla="*/ 0 h 24"/>
                <a:gd name="T2" fmla="*/ 3 w 35"/>
                <a:gd name="T3" fmla="*/ 11 h 24"/>
                <a:gd name="T4" fmla="*/ 32 w 35"/>
                <a:gd name="T5" fmla="*/ 24 h 24"/>
                <a:gd name="T6" fmla="*/ 35 w 35"/>
                <a:gd name="T7" fmla="*/ 24 h 24"/>
                <a:gd name="T8" fmla="*/ 35 w 35"/>
                <a:gd name="T9" fmla="*/ 21 h 24"/>
                <a:gd name="T10" fmla="*/ 32 w 35"/>
                <a:gd name="T11" fmla="*/ 21 h 24"/>
                <a:gd name="T12" fmla="*/ 4 w 35"/>
                <a:gd name="T13" fmla="*/ 7 h 24"/>
                <a:gd name="T14" fmla="*/ 2 w 35"/>
                <a:gd name="T15" fmla="*/ 3 h 24"/>
                <a:gd name="T16" fmla="*/ 0 w 35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4">
                  <a:moveTo>
                    <a:pt x="0" y="0"/>
                  </a:moveTo>
                  <a:cubicBezTo>
                    <a:pt x="0" y="4"/>
                    <a:pt x="1" y="8"/>
                    <a:pt x="3" y="11"/>
                  </a:cubicBezTo>
                  <a:cubicBezTo>
                    <a:pt x="9" y="21"/>
                    <a:pt x="20" y="24"/>
                    <a:pt x="32" y="24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4" y="21"/>
                    <a:pt x="33" y="21"/>
                    <a:pt x="32" y="21"/>
                  </a:cubicBezTo>
                  <a:cubicBezTo>
                    <a:pt x="20" y="21"/>
                    <a:pt x="9" y="17"/>
                    <a:pt x="4" y="7"/>
                  </a:cubicBezTo>
                  <a:cubicBezTo>
                    <a:pt x="3" y="6"/>
                    <a:pt x="2" y="4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0" name="ïṡľïḋe">
              <a:extLst>
                <a:ext uri="{FF2B5EF4-FFF2-40B4-BE49-F238E27FC236}">
                  <a16:creationId xmlns="" xmlns:a16="http://schemas.microsoft.com/office/drawing/2014/main" id="{13445778-C2D8-463C-82B6-2AAF353187D8}"/>
                </a:ext>
              </a:extLst>
            </p:cNvPr>
            <p:cNvSpPr/>
            <p:nvPr/>
          </p:nvSpPr>
          <p:spPr bwMode="auto">
            <a:xfrm>
              <a:off x="6329363" y="2243139"/>
              <a:ext cx="73025" cy="25400"/>
            </a:xfrm>
            <a:custGeom>
              <a:avLst/>
              <a:gdLst>
                <a:gd name="T0" fmla="*/ 0 w 50"/>
                <a:gd name="T1" fmla="*/ 0 h 18"/>
                <a:gd name="T2" fmla="*/ 2 w 50"/>
                <a:gd name="T3" fmla="*/ 4 h 18"/>
                <a:gd name="T4" fmla="*/ 30 w 50"/>
                <a:gd name="T5" fmla="*/ 18 h 18"/>
                <a:gd name="T6" fmla="*/ 33 w 50"/>
                <a:gd name="T7" fmla="*/ 18 h 18"/>
                <a:gd name="T8" fmla="*/ 49 w 50"/>
                <a:gd name="T9" fmla="*/ 16 h 18"/>
                <a:gd name="T10" fmla="*/ 50 w 50"/>
                <a:gd name="T11" fmla="*/ 6 h 18"/>
                <a:gd name="T12" fmla="*/ 26 w 50"/>
                <a:gd name="T13" fmla="*/ 9 h 18"/>
                <a:gd name="T14" fmla="*/ 0 w 5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8">
                  <a:moveTo>
                    <a:pt x="0" y="0"/>
                  </a:moveTo>
                  <a:cubicBezTo>
                    <a:pt x="0" y="1"/>
                    <a:pt x="1" y="3"/>
                    <a:pt x="2" y="4"/>
                  </a:cubicBezTo>
                  <a:cubicBezTo>
                    <a:pt x="7" y="14"/>
                    <a:pt x="18" y="18"/>
                    <a:pt x="30" y="18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8" y="18"/>
                    <a:pt x="44" y="17"/>
                    <a:pt x="49" y="1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3" y="8"/>
                    <a:pt x="34" y="9"/>
                    <a:pt x="26" y="9"/>
                  </a:cubicBezTo>
                  <a:cubicBezTo>
                    <a:pt x="15" y="9"/>
                    <a:pt x="6" y="7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1" name="işḷïḓé">
              <a:extLst>
                <a:ext uri="{FF2B5EF4-FFF2-40B4-BE49-F238E27FC236}">
                  <a16:creationId xmlns="" xmlns:a16="http://schemas.microsoft.com/office/drawing/2014/main" id="{06B530E2-D015-4C00-9B19-70AE3C929638}"/>
                </a:ext>
              </a:extLst>
            </p:cNvPr>
            <p:cNvSpPr/>
            <p:nvPr/>
          </p:nvSpPr>
          <p:spPr bwMode="auto">
            <a:xfrm>
              <a:off x="6397626" y="2303464"/>
              <a:ext cx="119063" cy="58738"/>
            </a:xfrm>
            <a:custGeom>
              <a:avLst/>
              <a:gdLst>
                <a:gd name="T0" fmla="*/ 82 w 82"/>
                <a:gd name="T1" fmla="*/ 0 h 40"/>
                <a:gd name="T2" fmla="*/ 82 w 82"/>
                <a:gd name="T3" fmla="*/ 1 h 40"/>
                <a:gd name="T4" fmla="*/ 62 w 82"/>
                <a:gd name="T5" fmla="*/ 24 h 40"/>
                <a:gd name="T6" fmla="*/ 14 w 82"/>
                <a:gd name="T7" fmla="*/ 36 h 40"/>
                <a:gd name="T8" fmla="*/ 12 w 82"/>
                <a:gd name="T9" fmla="*/ 36 h 40"/>
                <a:gd name="T10" fmla="*/ 5 w 82"/>
                <a:gd name="T11" fmla="*/ 34 h 40"/>
                <a:gd name="T12" fmla="*/ 2 w 82"/>
                <a:gd name="T13" fmla="*/ 27 h 40"/>
                <a:gd name="T14" fmla="*/ 2 w 82"/>
                <a:gd name="T15" fmla="*/ 27 h 40"/>
                <a:gd name="T16" fmla="*/ 7 w 82"/>
                <a:gd name="T17" fmla="*/ 39 h 40"/>
                <a:gd name="T18" fmla="*/ 11 w 82"/>
                <a:gd name="T19" fmla="*/ 40 h 40"/>
                <a:gd name="T20" fmla="*/ 14 w 82"/>
                <a:gd name="T21" fmla="*/ 40 h 40"/>
                <a:gd name="T22" fmla="*/ 61 w 82"/>
                <a:gd name="T23" fmla="*/ 28 h 40"/>
                <a:gd name="T24" fmla="*/ 82 w 82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40">
                  <a:moveTo>
                    <a:pt x="82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78" y="10"/>
                    <a:pt x="71" y="19"/>
                    <a:pt x="62" y="24"/>
                  </a:cubicBezTo>
                  <a:cubicBezTo>
                    <a:pt x="48" y="33"/>
                    <a:pt x="31" y="35"/>
                    <a:pt x="14" y="36"/>
                  </a:cubicBezTo>
                  <a:cubicBezTo>
                    <a:pt x="14" y="36"/>
                    <a:pt x="13" y="36"/>
                    <a:pt x="12" y="36"/>
                  </a:cubicBezTo>
                  <a:cubicBezTo>
                    <a:pt x="9" y="36"/>
                    <a:pt x="7" y="35"/>
                    <a:pt x="5" y="34"/>
                  </a:cubicBezTo>
                  <a:cubicBezTo>
                    <a:pt x="3" y="32"/>
                    <a:pt x="2" y="30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32"/>
                    <a:pt x="2" y="37"/>
                    <a:pt x="7" y="39"/>
                  </a:cubicBezTo>
                  <a:cubicBezTo>
                    <a:pt x="8" y="40"/>
                    <a:pt x="9" y="40"/>
                    <a:pt x="11" y="40"/>
                  </a:cubicBezTo>
                  <a:cubicBezTo>
                    <a:pt x="12" y="40"/>
                    <a:pt x="13" y="40"/>
                    <a:pt x="14" y="40"/>
                  </a:cubicBezTo>
                  <a:cubicBezTo>
                    <a:pt x="30" y="39"/>
                    <a:pt x="47" y="36"/>
                    <a:pt x="61" y="28"/>
                  </a:cubicBezTo>
                  <a:cubicBezTo>
                    <a:pt x="71" y="21"/>
                    <a:pt x="79" y="12"/>
                    <a:pt x="82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2" name="ï$ḷîdé">
              <a:extLst>
                <a:ext uri="{FF2B5EF4-FFF2-40B4-BE49-F238E27FC236}">
                  <a16:creationId xmlns="" xmlns:a16="http://schemas.microsoft.com/office/drawing/2014/main" id="{69C7481C-F978-42E5-8D9C-2C30158DF0D9}"/>
                </a:ext>
              </a:extLst>
            </p:cNvPr>
            <p:cNvSpPr/>
            <p:nvPr/>
          </p:nvSpPr>
          <p:spPr bwMode="auto">
            <a:xfrm>
              <a:off x="6516688" y="2300289"/>
              <a:ext cx="1588" cy="476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0 w 1"/>
                <a:gd name="T5" fmla="*/ 3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37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3" name="ïš1íḋé">
              <a:extLst>
                <a:ext uri="{FF2B5EF4-FFF2-40B4-BE49-F238E27FC236}">
                  <a16:creationId xmlns="" xmlns:a16="http://schemas.microsoft.com/office/drawing/2014/main" id="{0E07FCD4-0ECB-4085-9B0D-F2655F26A699}"/>
                </a:ext>
              </a:extLst>
            </p:cNvPr>
            <p:cNvSpPr/>
            <p:nvPr/>
          </p:nvSpPr>
          <p:spPr bwMode="auto">
            <a:xfrm>
              <a:off x="6399213" y="2266951"/>
              <a:ext cx="120650" cy="88900"/>
            </a:xfrm>
            <a:custGeom>
              <a:avLst/>
              <a:gdLst>
                <a:gd name="T0" fmla="*/ 77 w 82"/>
                <a:gd name="T1" fmla="*/ 0 h 61"/>
                <a:gd name="T2" fmla="*/ 55 w 82"/>
                <a:gd name="T3" fmla="*/ 41 h 61"/>
                <a:gd name="T4" fmla="*/ 8 w 82"/>
                <a:gd name="T5" fmla="*/ 53 h 61"/>
                <a:gd name="T6" fmla="*/ 6 w 82"/>
                <a:gd name="T7" fmla="*/ 53 h 61"/>
                <a:gd name="T8" fmla="*/ 0 w 82"/>
                <a:gd name="T9" fmla="*/ 52 h 61"/>
                <a:gd name="T10" fmla="*/ 3 w 82"/>
                <a:gd name="T11" fmla="*/ 59 h 61"/>
                <a:gd name="T12" fmla="*/ 10 w 82"/>
                <a:gd name="T13" fmla="*/ 61 h 61"/>
                <a:gd name="T14" fmla="*/ 12 w 82"/>
                <a:gd name="T15" fmla="*/ 61 h 61"/>
                <a:gd name="T16" fmla="*/ 60 w 82"/>
                <a:gd name="T17" fmla="*/ 49 h 61"/>
                <a:gd name="T18" fmla="*/ 80 w 82"/>
                <a:gd name="T19" fmla="*/ 26 h 61"/>
                <a:gd name="T20" fmla="*/ 81 w 82"/>
                <a:gd name="T21" fmla="*/ 22 h 61"/>
                <a:gd name="T22" fmla="*/ 81 w 82"/>
                <a:gd name="T23" fmla="*/ 12 h 61"/>
                <a:gd name="T24" fmla="*/ 77 w 82"/>
                <a:gd name="T2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61">
                  <a:moveTo>
                    <a:pt x="77" y="0"/>
                  </a:moveTo>
                  <a:cubicBezTo>
                    <a:pt x="80" y="16"/>
                    <a:pt x="69" y="32"/>
                    <a:pt x="55" y="41"/>
                  </a:cubicBezTo>
                  <a:cubicBezTo>
                    <a:pt x="41" y="49"/>
                    <a:pt x="24" y="52"/>
                    <a:pt x="8" y="53"/>
                  </a:cubicBezTo>
                  <a:cubicBezTo>
                    <a:pt x="7" y="53"/>
                    <a:pt x="6" y="53"/>
                    <a:pt x="6" y="53"/>
                  </a:cubicBezTo>
                  <a:cubicBezTo>
                    <a:pt x="4" y="53"/>
                    <a:pt x="2" y="52"/>
                    <a:pt x="0" y="52"/>
                  </a:cubicBezTo>
                  <a:cubicBezTo>
                    <a:pt x="0" y="55"/>
                    <a:pt x="1" y="57"/>
                    <a:pt x="3" y="59"/>
                  </a:cubicBezTo>
                  <a:cubicBezTo>
                    <a:pt x="5" y="60"/>
                    <a:pt x="7" y="61"/>
                    <a:pt x="10" y="61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29" y="60"/>
                    <a:pt x="46" y="58"/>
                    <a:pt x="60" y="49"/>
                  </a:cubicBezTo>
                  <a:cubicBezTo>
                    <a:pt x="69" y="44"/>
                    <a:pt x="76" y="35"/>
                    <a:pt x="80" y="26"/>
                  </a:cubicBezTo>
                  <a:cubicBezTo>
                    <a:pt x="80" y="24"/>
                    <a:pt x="81" y="23"/>
                    <a:pt x="81" y="22"/>
                  </a:cubicBezTo>
                  <a:cubicBezTo>
                    <a:pt x="82" y="18"/>
                    <a:pt x="82" y="15"/>
                    <a:pt x="81" y="12"/>
                  </a:cubicBezTo>
                  <a:cubicBezTo>
                    <a:pt x="80" y="7"/>
                    <a:pt x="79" y="3"/>
                    <a:pt x="77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4" name="ïŝlîḓè">
              <a:extLst>
                <a:ext uri="{FF2B5EF4-FFF2-40B4-BE49-F238E27FC236}">
                  <a16:creationId xmlns="" xmlns:a16="http://schemas.microsoft.com/office/drawing/2014/main" id="{F4EE3B0C-4C51-41FF-87B5-6A81850F1078}"/>
                </a:ext>
              </a:extLst>
            </p:cNvPr>
            <p:cNvSpPr/>
            <p:nvPr/>
          </p:nvSpPr>
          <p:spPr bwMode="auto">
            <a:xfrm>
              <a:off x="6491288" y="2116139"/>
              <a:ext cx="55563" cy="85725"/>
            </a:xfrm>
            <a:custGeom>
              <a:avLst/>
              <a:gdLst>
                <a:gd name="T0" fmla="*/ 38 w 38"/>
                <a:gd name="T1" fmla="*/ 0 h 59"/>
                <a:gd name="T2" fmla="*/ 26 w 38"/>
                <a:gd name="T3" fmla="*/ 24 h 59"/>
                <a:gd name="T4" fmla="*/ 0 w 38"/>
                <a:gd name="T5" fmla="*/ 59 h 59"/>
                <a:gd name="T6" fmla="*/ 25 w 38"/>
                <a:gd name="T7" fmla="*/ 27 h 59"/>
                <a:gd name="T8" fmla="*/ 38 w 3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5" y="9"/>
                    <a:pt x="32" y="17"/>
                    <a:pt x="26" y="24"/>
                  </a:cubicBezTo>
                  <a:cubicBezTo>
                    <a:pt x="16" y="35"/>
                    <a:pt x="2" y="44"/>
                    <a:pt x="0" y="59"/>
                  </a:cubicBezTo>
                  <a:cubicBezTo>
                    <a:pt x="4" y="46"/>
                    <a:pt x="16" y="38"/>
                    <a:pt x="25" y="27"/>
                  </a:cubicBezTo>
                  <a:cubicBezTo>
                    <a:pt x="32" y="20"/>
                    <a:pt x="36" y="10"/>
                    <a:pt x="38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5" name="ïşľîdé">
              <a:extLst>
                <a:ext uri="{FF2B5EF4-FFF2-40B4-BE49-F238E27FC236}">
                  <a16:creationId xmlns="" xmlns:a16="http://schemas.microsoft.com/office/drawing/2014/main" id="{615C64CF-2C12-4BC6-B133-AC634904C925}"/>
                </a:ext>
              </a:extLst>
            </p:cNvPr>
            <p:cNvSpPr/>
            <p:nvPr/>
          </p:nvSpPr>
          <p:spPr bwMode="auto">
            <a:xfrm>
              <a:off x="6481763" y="2055814"/>
              <a:ext cx="66675" cy="161925"/>
            </a:xfrm>
            <a:custGeom>
              <a:avLst/>
              <a:gdLst>
                <a:gd name="T0" fmla="*/ 39 w 46"/>
                <a:gd name="T1" fmla="*/ 0 h 111"/>
                <a:gd name="T2" fmla="*/ 27 w 46"/>
                <a:gd name="T3" fmla="*/ 56 h 111"/>
                <a:gd name="T4" fmla="*/ 1 w 46"/>
                <a:gd name="T5" fmla="*/ 92 h 111"/>
                <a:gd name="T6" fmla="*/ 5 w 46"/>
                <a:gd name="T7" fmla="*/ 111 h 111"/>
                <a:gd name="T8" fmla="*/ 5 w 46"/>
                <a:gd name="T9" fmla="*/ 104 h 111"/>
                <a:gd name="T10" fmla="*/ 6 w 46"/>
                <a:gd name="T11" fmla="*/ 100 h 111"/>
                <a:gd name="T12" fmla="*/ 32 w 46"/>
                <a:gd name="T13" fmla="*/ 65 h 111"/>
                <a:gd name="T14" fmla="*/ 44 w 46"/>
                <a:gd name="T15" fmla="*/ 41 h 111"/>
                <a:gd name="T16" fmla="*/ 39 w 46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11">
                  <a:moveTo>
                    <a:pt x="39" y="0"/>
                  </a:moveTo>
                  <a:cubicBezTo>
                    <a:pt x="44" y="20"/>
                    <a:pt x="39" y="40"/>
                    <a:pt x="27" y="56"/>
                  </a:cubicBezTo>
                  <a:cubicBezTo>
                    <a:pt x="18" y="68"/>
                    <a:pt x="3" y="77"/>
                    <a:pt x="1" y="92"/>
                  </a:cubicBezTo>
                  <a:cubicBezTo>
                    <a:pt x="0" y="99"/>
                    <a:pt x="2" y="105"/>
                    <a:pt x="5" y="111"/>
                  </a:cubicBezTo>
                  <a:cubicBezTo>
                    <a:pt x="5" y="109"/>
                    <a:pt x="5" y="106"/>
                    <a:pt x="5" y="104"/>
                  </a:cubicBezTo>
                  <a:cubicBezTo>
                    <a:pt x="5" y="102"/>
                    <a:pt x="6" y="101"/>
                    <a:pt x="6" y="100"/>
                  </a:cubicBezTo>
                  <a:cubicBezTo>
                    <a:pt x="8" y="85"/>
                    <a:pt x="22" y="76"/>
                    <a:pt x="32" y="65"/>
                  </a:cubicBezTo>
                  <a:cubicBezTo>
                    <a:pt x="38" y="58"/>
                    <a:pt x="41" y="50"/>
                    <a:pt x="44" y="41"/>
                  </a:cubicBezTo>
                  <a:cubicBezTo>
                    <a:pt x="46" y="27"/>
                    <a:pt x="45" y="13"/>
                    <a:pt x="39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6" name="îŝľíḓé">
              <a:extLst>
                <a:ext uri="{FF2B5EF4-FFF2-40B4-BE49-F238E27FC236}">
                  <a16:creationId xmlns="" xmlns:a16="http://schemas.microsoft.com/office/drawing/2014/main" id="{4AFF68E2-7C5D-40E2-A01C-A83D7B908891}"/>
                </a:ext>
              </a:extLst>
            </p:cNvPr>
            <p:cNvSpPr/>
            <p:nvPr/>
          </p:nvSpPr>
          <p:spPr bwMode="auto">
            <a:xfrm>
              <a:off x="5813426" y="4511676"/>
              <a:ext cx="504825" cy="139700"/>
            </a:xfrm>
            <a:custGeom>
              <a:avLst/>
              <a:gdLst>
                <a:gd name="T0" fmla="*/ 11 w 345"/>
                <a:gd name="T1" fmla="*/ 48 h 95"/>
                <a:gd name="T2" fmla="*/ 0 w 345"/>
                <a:gd name="T3" fmla="*/ 67 h 95"/>
                <a:gd name="T4" fmla="*/ 10 w 345"/>
                <a:gd name="T5" fmla="*/ 50 h 95"/>
                <a:gd name="T6" fmla="*/ 11 w 345"/>
                <a:gd name="T7" fmla="*/ 48 h 95"/>
                <a:gd name="T8" fmla="*/ 271 w 345"/>
                <a:gd name="T9" fmla="*/ 0 h 95"/>
                <a:gd name="T10" fmla="*/ 274 w 345"/>
                <a:gd name="T11" fmla="*/ 3 h 95"/>
                <a:gd name="T12" fmla="*/ 328 w 345"/>
                <a:gd name="T13" fmla="*/ 42 h 95"/>
                <a:gd name="T14" fmla="*/ 344 w 345"/>
                <a:gd name="T15" fmla="*/ 95 h 95"/>
                <a:gd name="T16" fmla="*/ 328 w 345"/>
                <a:gd name="T17" fmla="*/ 40 h 95"/>
                <a:gd name="T18" fmla="*/ 271 w 345"/>
                <a:gd name="T1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95">
                  <a:moveTo>
                    <a:pt x="11" y="48"/>
                  </a:moveTo>
                  <a:cubicBezTo>
                    <a:pt x="4" y="52"/>
                    <a:pt x="0" y="60"/>
                    <a:pt x="0" y="67"/>
                  </a:cubicBezTo>
                  <a:cubicBezTo>
                    <a:pt x="0" y="61"/>
                    <a:pt x="4" y="55"/>
                    <a:pt x="10" y="50"/>
                  </a:cubicBezTo>
                  <a:cubicBezTo>
                    <a:pt x="10" y="50"/>
                    <a:pt x="10" y="49"/>
                    <a:pt x="11" y="48"/>
                  </a:cubicBezTo>
                  <a:moveTo>
                    <a:pt x="271" y="0"/>
                  </a:moveTo>
                  <a:cubicBezTo>
                    <a:pt x="272" y="1"/>
                    <a:pt x="273" y="2"/>
                    <a:pt x="274" y="3"/>
                  </a:cubicBezTo>
                  <a:cubicBezTo>
                    <a:pt x="298" y="14"/>
                    <a:pt x="318" y="27"/>
                    <a:pt x="328" y="42"/>
                  </a:cubicBezTo>
                  <a:cubicBezTo>
                    <a:pt x="339" y="58"/>
                    <a:pt x="344" y="76"/>
                    <a:pt x="344" y="95"/>
                  </a:cubicBezTo>
                  <a:cubicBezTo>
                    <a:pt x="345" y="75"/>
                    <a:pt x="339" y="56"/>
                    <a:pt x="328" y="40"/>
                  </a:cubicBezTo>
                  <a:cubicBezTo>
                    <a:pt x="317" y="25"/>
                    <a:pt x="296" y="11"/>
                    <a:pt x="271" y="0"/>
                  </a:cubicBezTo>
                </a:path>
              </a:pathLst>
            </a:custGeom>
            <a:solidFill>
              <a:srgbClr val="6A7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7" name="išḷiḑê">
              <a:extLst>
                <a:ext uri="{FF2B5EF4-FFF2-40B4-BE49-F238E27FC236}">
                  <a16:creationId xmlns="" xmlns:a16="http://schemas.microsoft.com/office/drawing/2014/main" id="{CB976A93-E195-49E7-8275-ECE3C54AC726}"/>
                </a:ext>
              </a:extLst>
            </p:cNvPr>
            <p:cNvSpPr/>
            <p:nvPr/>
          </p:nvSpPr>
          <p:spPr bwMode="auto">
            <a:xfrm>
              <a:off x="5827713" y="4505326"/>
              <a:ext cx="387350" cy="79375"/>
            </a:xfrm>
            <a:custGeom>
              <a:avLst/>
              <a:gdLst>
                <a:gd name="T0" fmla="*/ 3 w 264"/>
                <a:gd name="T1" fmla="*/ 50 h 54"/>
                <a:gd name="T2" fmla="*/ 1 w 264"/>
                <a:gd name="T3" fmla="*/ 52 h 54"/>
                <a:gd name="T4" fmla="*/ 0 w 264"/>
                <a:gd name="T5" fmla="*/ 54 h 54"/>
                <a:gd name="T6" fmla="*/ 2 w 264"/>
                <a:gd name="T7" fmla="*/ 53 h 54"/>
                <a:gd name="T8" fmla="*/ 3 w 264"/>
                <a:gd name="T9" fmla="*/ 50 h 54"/>
                <a:gd name="T10" fmla="*/ 253 w 264"/>
                <a:gd name="T11" fmla="*/ 0 h 54"/>
                <a:gd name="T12" fmla="*/ 257 w 264"/>
                <a:gd name="T13" fmla="*/ 4 h 54"/>
                <a:gd name="T14" fmla="*/ 264 w 264"/>
                <a:gd name="T15" fmla="*/ 7 h 54"/>
                <a:gd name="T16" fmla="*/ 261 w 264"/>
                <a:gd name="T17" fmla="*/ 4 h 54"/>
                <a:gd name="T18" fmla="*/ 253 w 26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54">
                  <a:moveTo>
                    <a:pt x="3" y="50"/>
                  </a:moveTo>
                  <a:cubicBezTo>
                    <a:pt x="3" y="51"/>
                    <a:pt x="2" y="51"/>
                    <a:pt x="1" y="52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1" y="54"/>
                    <a:pt x="1" y="53"/>
                    <a:pt x="2" y="53"/>
                  </a:cubicBezTo>
                  <a:cubicBezTo>
                    <a:pt x="3" y="52"/>
                    <a:pt x="3" y="51"/>
                    <a:pt x="3" y="50"/>
                  </a:cubicBezTo>
                  <a:moveTo>
                    <a:pt x="253" y="0"/>
                  </a:moveTo>
                  <a:cubicBezTo>
                    <a:pt x="254" y="2"/>
                    <a:pt x="256" y="3"/>
                    <a:pt x="257" y="4"/>
                  </a:cubicBezTo>
                  <a:cubicBezTo>
                    <a:pt x="259" y="5"/>
                    <a:pt x="262" y="6"/>
                    <a:pt x="264" y="7"/>
                  </a:cubicBezTo>
                  <a:cubicBezTo>
                    <a:pt x="263" y="6"/>
                    <a:pt x="262" y="5"/>
                    <a:pt x="261" y="4"/>
                  </a:cubicBezTo>
                  <a:cubicBezTo>
                    <a:pt x="258" y="3"/>
                    <a:pt x="256" y="1"/>
                    <a:pt x="253" y="0"/>
                  </a:cubicBezTo>
                </a:path>
              </a:pathLst>
            </a:custGeom>
            <a:solidFill>
              <a:srgbClr val="5F6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8" name="íšḷíḋé">
              <a:extLst>
                <a:ext uri="{FF2B5EF4-FFF2-40B4-BE49-F238E27FC236}">
                  <a16:creationId xmlns="" xmlns:a16="http://schemas.microsoft.com/office/drawing/2014/main" id="{5FE34E6B-FD18-4E3A-932C-8109BF911432}"/>
                </a:ext>
              </a:extLst>
            </p:cNvPr>
            <p:cNvSpPr/>
            <p:nvPr/>
          </p:nvSpPr>
          <p:spPr bwMode="auto">
            <a:xfrm>
              <a:off x="5830888" y="4470401"/>
              <a:ext cx="373063" cy="112713"/>
            </a:xfrm>
            <a:custGeom>
              <a:avLst/>
              <a:gdLst>
                <a:gd name="T0" fmla="*/ 133 w 255"/>
                <a:gd name="T1" fmla="*/ 0 h 77"/>
                <a:gd name="T2" fmla="*/ 99 w 255"/>
                <a:gd name="T3" fmla="*/ 4 h 77"/>
                <a:gd name="T4" fmla="*/ 58 w 255"/>
                <a:gd name="T5" fmla="*/ 31 h 77"/>
                <a:gd name="T6" fmla="*/ 44 w 255"/>
                <a:gd name="T7" fmla="*/ 57 h 77"/>
                <a:gd name="T8" fmla="*/ 4 w 255"/>
                <a:gd name="T9" fmla="*/ 73 h 77"/>
                <a:gd name="T10" fmla="*/ 1 w 255"/>
                <a:gd name="T11" fmla="*/ 74 h 77"/>
                <a:gd name="T12" fmla="*/ 0 w 255"/>
                <a:gd name="T13" fmla="*/ 77 h 77"/>
                <a:gd name="T14" fmla="*/ 3 w 255"/>
                <a:gd name="T15" fmla="*/ 75 h 77"/>
                <a:gd name="T16" fmla="*/ 44 w 255"/>
                <a:gd name="T17" fmla="*/ 59 h 77"/>
                <a:gd name="T18" fmla="*/ 58 w 255"/>
                <a:gd name="T19" fmla="*/ 33 h 77"/>
                <a:gd name="T20" fmla="*/ 99 w 255"/>
                <a:gd name="T21" fmla="*/ 6 h 77"/>
                <a:gd name="T22" fmla="*/ 133 w 255"/>
                <a:gd name="T23" fmla="*/ 2 h 77"/>
                <a:gd name="T24" fmla="*/ 255 w 255"/>
                <a:gd name="T25" fmla="*/ 28 h 77"/>
                <a:gd name="T26" fmla="*/ 251 w 255"/>
                <a:gd name="T27" fmla="*/ 24 h 77"/>
                <a:gd name="T28" fmla="*/ 133 w 255"/>
                <a:gd name="T2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77">
                  <a:moveTo>
                    <a:pt x="133" y="0"/>
                  </a:moveTo>
                  <a:cubicBezTo>
                    <a:pt x="120" y="0"/>
                    <a:pt x="109" y="1"/>
                    <a:pt x="99" y="4"/>
                  </a:cubicBezTo>
                  <a:cubicBezTo>
                    <a:pt x="83" y="8"/>
                    <a:pt x="66" y="17"/>
                    <a:pt x="58" y="31"/>
                  </a:cubicBezTo>
                  <a:cubicBezTo>
                    <a:pt x="53" y="40"/>
                    <a:pt x="51" y="50"/>
                    <a:pt x="44" y="57"/>
                  </a:cubicBezTo>
                  <a:cubicBezTo>
                    <a:pt x="34" y="67"/>
                    <a:pt x="17" y="67"/>
                    <a:pt x="4" y="73"/>
                  </a:cubicBezTo>
                  <a:cubicBezTo>
                    <a:pt x="3" y="73"/>
                    <a:pt x="2" y="74"/>
                    <a:pt x="1" y="74"/>
                  </a:cubicBezTo>
                  <a:cubicBezTo>
                    <a:pt x="1" y="75"/>
                    <a:pt x="1" y="76"/>
                    <a:pt x="0" y="77"/>
                  </a:cubicBezTo>
                  <a:cubicBezTo>
                    <a:pt x="1" y="76"/>
                    <a:pt x="2" y="75"/>
                    <a:pt x="3" y="75"/>
                  </a:cubicBezTo>
                  <a:cubicBezTo>
                    <a:pt x="17" y="69"/>
                    <a:pt x="34" y="69"/>
                    <a:pt x="44" y="59"/>
                  </a:cubicBezTo>
                  <a:cubicBezTo>
                    <a:pt x="51" y="52"/>
                    <a:pt x="53" y="42"/>
                    <a:pt x="58" y="33"/>
                  </a:cubicBezTo>
                  <a:cubicBezTo>
                    <a:pt x="66" y="19"/>
                    <a:pt x="83" y="10"/>
                    <a:pt x="99" y="6"/>
                  </a:cubicBezTo>
                  <a:cubicBezTo>
                    <a:pt x="109" y="3"/>
                    <a:pt x="120" y="2"/>
                    <a:pt x="133" y="2"/>
                  </a:cubicBezTo>
                  <a:cubicBezTo>
                    <a:pt x="170" y="2"/>
                    <a:pt x="217" y="12"/>
                    <a:pt x="255" y="28"/>
                  </a:cubicBezTo>
                  <a:cubicBezTo>
                    <a:pt x="254" y="27"/>
                    <a:pt x="252" y="26"/>
                    <a:pt x="251" y="24"/>
                  </a:cubicBezTo>
                  <a:cubicBezTo>
                    <a:pt x="214" y="9"/>
                    <a:pt x="169" y="0"/>
                    <a:pt x="133" y="0"/>
                  </a:cubicBezTo>
                </a:path>
              </a:pathLst>
            </a:custGeom>
            <a:solidFill>
              <a:srgbClr val="E5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9" name="íṡ1îdé">
              <a:extLst>
                <a:ext uri="{FF2B5EF4-FFF2-40B4-BE49-F238E27FC236}">
                  <a16:creationId xmlns="" xmlns:a16="http://schemas.microsoft.com/office/drawing/2014/main" id="{D74CC0AD-469A-422E-9EC2-EEA91BE6CC26}"/>
                </a:ext>
              </a:extLst>
            </p:cNvPr>
            <p:cNvSpPr/>
            <p:nvPr/>
          </p:nvSpPr>
          <p:spPr bwMode="auto">
            <a:xfrm>
              <a:off x="5813426" y="4473576"/>
              <a:ext cx="503238" cy="179388"/>
            </a:xfrm>
            <a:custGeom>
              <a:avLst/>
              <a:gdLst>
                <a:gd name="T0" fmla="*/ 145 w 344"/>
                <a:gd name="T1" fmla="*/ 0 h 123"/>
                <a:gd name="T2" fmla="*/ 111 w 344"/>
                <a:gd name="T3" fmla="*/ 4 h 123"/>
                <a:gd name="T4" fmla="*/ 70 w 344"/>
                <a:gd name="T5" fmla="*/ 31 h 123"/>
                <a:gd name="T6" fmla="*/ 56 w 344"/>
                <a:gd name="T7" fmla="*/ 57 h 123"/>
                <a:gd name="T8" fmla="*/ 15 w 344"/>
                <a:gd name="T9" fmla="*/ 73 h 123"/>
                <a:gd name="T10" fmla="*/ 12 w 344"/>
                <a:gd name="T11" fmla="*/ 75 h 123"/>
                <a:gd name="T12" fmla="*/ 10 w 344"/>
                <a:gd name="T13" fmla="*/ 76 h 123"/>
                <a:gd name="T14" fmla="*/ 0 w 344"/>
                <a:gd name="T15" fmla="*/ 93 h 123"/>
                <a:gd name="T16" fmla="*/ 0 w 344"/>
                <a:gd name="T17" fmla="*/ 97 h 123"/>
                <a:gd name="T18" fmla="*/ 16 w 344"/>
                <a:gd name="T19" fmla="*/ 79 h 123"/>
                <a:gd name="T20" fmla="*/ 56 w 344"/>
                <a:gd name="T21" fmla="*/ 63 h 123"/>
                <a:gd name="T22" fmla="*/ 70 w 344"/>
                <a:gd name="T23" fmla="*/ 37 h 123"/>
                <a:gd name="T24" fmla="*/ 111 w 344"/>
                <a:gd name="T25" fmla="*/ 10 h 123"/>
                <a:gd name="T26" fmla="*/ 145 w 344"/>
                <a:gd name="T27" fmla="*/ 6 h 123"/>
                <a:gd name="T28" fmla="*/ 328 w 344"/>
                <a:gd name="T29" fmla="*/ 74 h 123"/>
                <a:gd name="T30" fmla="*/ 344 w 344"/>
                <a:gd name="T31" fmla="*/ 123 h 123"/>
                <a:gd name="T32" fmla="*/ 344 w 344"/>
                <a:gd name="T33" fmla="*/ 121 h 123"/>
                <a:gd name="T34" fmla="*/ 328 w 344"/>
                <a:gd name="T35" fmla="*/ 68 h 123"/>
                <a:gd name="T36" fmla="*/ 274 w 344"/>
                <a:gd name="T37" fmla="*/ 29 h 123"/>
                <a:gd name="T38" fmla="*/ 267 w 344"/>
                <a:gd name="T39" fmla="*/ 26 h 123"/>
                <a:gd name="T40" fmla="*/ 145 w 344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4" h="123">
                  <a:moveTo>
                    <a:pt x="145" y="0"/>
                  </a:moveTo>
                  <a:cubicBezTo>
                    <a:pt x="132" y="0"/>
                    <a:pt x="121" y="1"/>
                    <a:pt x="111" y="4"/>
                  </a:cubicBezTo>
                  <a:cubicBezTo>
                    <a:pt x="95" y="8"/>
                    <a:pt x="78" y="17"/>
                    <a:pt x="70" y="31"/>
                  </a:cubicBezTo>
                  <a:cubicBezTo>
                    <a:pt x="65" y="40"/>
                    <a:pt x="63" y="50"/>
                    <a:pt x="56" y="57"/>
                  </a:cubicBezTo>
                  <a:cubicBezTo>
                    <a:pt x="46" y="67"/>
                    <a:pt x="29" y="67"/>
                    <a:pt x="15" y="73"/>
                  </a:cubicBezTo>
                  <a:cubicBezTo>
                    <a:pt x="14" y="73"/>
                    <a:pt x="13" y="74"/>
                    <a:pt x="12" y="75"/>
                  </a:cubicBezTo>
                  <a:cubicBezTo>
                    <a:pt x="11" y="75"/>
                    <a:pt x="11" y="76"/>
                    <a:pt x="10" y="76"/>
                  </a:cubicBezTo>
                  <a:cubicBezTo>
                    <a:pt x="4" y="81"/>
                    <a:pt x="0" y="87"/>
                    <a:pt x="0" y="93"/>
                  </a:cubicBezTo>
                  <a:cubicBezTo>
                    <a:pt x="0" y="94"/>
                    <a:pt x="0" y="95"/>
                    <a:pt x="0" y="97"/>
                  </a:cubicBezTo>
                  <a:cubicBezTo>
                    <a:pt x="3" y="89"/>
                    <a:pt x="8" y="82"/>
                    <a:pt x="16" y="79"/>
                  </a:cubicBezTo>
                  <a:cubicBezTo>
                    <a:pt x="29" y="73"/>
                    <a:pt x="46" y="73"/>
                    <a:pt x="56" y="63"/>
                  </a:cubicBezTo>
                  <a:cubicBezTo>
                    <a:pt x="63" y="56"/>
                    <a:pt x="65" y="46"/>
                    <a:pt x="70" y="37"/>
                  </a:cubicBezTo>
                  <a:cubicBezTo>
                    <a:pt x="78" y="23"/>
                    <a:pt x="95" y="14"/>
                    <a:pt x="111" y="10"/>
                  </a:cubicBezTo>
                  <a:cubicBezTo>
                    <a:pt x="121" y="7"/>
                    <a:pt x="132" y="6"/>
                    <a:pt x="145" y="6"/>
                  </a:cubicBezTo>
                  <a:cubicBezTo>
                    <a:pt x="208" y="6"/>
                    <a:pt x="301" y="35"/>
                    <a:pt x="328" y="74"/>
                  </a:cubicBezTo>
                  <a:cubicBezTo>
                    <a:pt x="338" y="88"/>
                    <a:pt x="343" y="105"/>
                    <a:pt x="344" y="123"/>
                  </a:cubicBezTo>
                  <a:cubicBezTo>
                    <a:pt x="344" y="122"/>
                    <a:pt x="344" y="121"/>
                    <a:pt x="344" y="121"/>
                  </a:cubicBezTo>
                  <a:cubicBezTo>
                    <a:pt x="344" y="102"/>
                    <a:pt x="339" y="84"/>
                    <a:pt x="328" y="68"/>
                  </a:cubicBezTo>
                  <a:cubicBezTo>
                    <a:pt x="318" y="53"/>
                    <a:pt x="298" y="40"/>
                    <a:pt x="274" y="29"/>
                  </a:cubicBezTo>
                  <a:cubicBezTo>
                    <a:pt x="272" y="28"/>
                    <a:pt x="269" y="27"/>
                    <a:pt x="267" y="26"/>
                  </a:cubicBezTo>
                  <a:cubicBezTo>
                    <a:pt x="229" y="10"/>
                    <a:pt x="182" y="0"/>
                    <a:pt x="145" y="0"/>
                  </a:cubicBezTo>
                </a:path>
              </a:pathLst>
            </a:custGeom>
            <a:solidFill>
              <a:srgbClr val="A6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0" name="ïṣlíďê">
              <a:extLst>
                <a:ext uri="{FF2B5EF4-FFF2-40B4-BE49-F238E27FC236}">
                  <a16:creationId xmlns="" xmlns:a16="http://schemas.microsoft.com/office/drawing/2014/main" id="{A56E9DAC-2276-4C26-A23C-414B63B976C9}"/>
                </a:ext>
              </a:extLst>
            </p:cNvPr>
            <p:cNvSpPr/>
            <p:nvPr/>
          </p:nvSpPr>
          <p:spPr bwMode="auto">
            <a:xfrm>
              <a:off x="5784851" y="4625976"/>
              <a:ext cx="30163" cy="46038"/>
            </a:xfrm>
            <a:custGeom>
              <a:avLst/>
              <a:gdLst>
                <a:gd name="T0" fmla="*/ 20 w 21"/>
                <a:gd name="T1" fmla="*/ 0 h 32"/>
                <a:gd name="T2" fmla="*/ 0 w 21"/>
                <a:gd name="T3" fmla="*/ 25 h 32"/>
                <a:gd name="T4" fmla="*/ 0 w 21"/>
                <a:gd name="T5" fmla="*/ 32 h 32"/>
                <a:gd name="T6" fmla="*/ 0 w 21"/>
                <a:gd name="T7" fmla="*/ 27 h 32"/>
                <a:gd name="T8" fmla="*/ 21 w 21"/>
                <a:gd name="T9" fmla="*/ 2 h 32"/>
                <a:gd name="T10" fmla="*/ 21 w 21"/>
                <a:gd name="T11" fmla="*/ 2 h 32"/>
                <a:gd name="T12" fmla="*/ 20 w 21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20" y="0"/>
                  </a:moveTo>
                  <a:cubicBezTo>
                    <a:pt x="9" y="4"/>
                    <a:pt x="2" y="14"/>
                    <a:pt x="0" y="25"/>
                  </a:cubicBezTo>
                  <a:cubicBezTo>
                    <a:pt x="0" y="27"/>
                    <a:pt x="0" y="29"/>
                    <a:pt x="0" y="32"/>
                  </a:cubicBezTo>
                  <a:cubicBezTo>
                    <a:pt x="0" y="30"/>
                    <a:pt x="0" y="29"/>
                    <a:pt x="0" y="27"/>
                  </a:cubicBezTo>
                  <a:cubicBezTo>
                    <a:pt x="2" y="16"/>
                    <a:pt x="10" y="5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1"/>
                    <a:pt x="20" y="0"/>
                  </a:cubicBezTo>
                </a:path>
              </a:pathLst>
            </a:custGeom>
            <a:solidFill>
              <a:srgbClr val="6A7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1" name="i$1idè">
              <a:extLst>
                <a:ext uri="{FF2B5EF4-FFF2-40B4-BE49-F238E27FC236}">
                  <a16:creationId xmlns="" xmlns:a16="http://schemas.microsoft.com/office/drawing/2014/main" id="{820C5935-37E1-4086-9230-3E8D26C636FE}"/>
                </a:ext>
              </a:extLst>
            </p:cNvPr>
            <p:cNvSpPr/>
            <p:nvPr/>
          </p:nvSpPr>
          <p:spPr bwMode="auto">
            <a:xfrm>
              <a:off x="5815013" y="4629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6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2" name="íṣ1íḋè">
              <a:extLst>
                <a:ext uri="{FF2B5EF4-FFF2-40B4-BE49-F238E27FC236}">
                  <a16:creationId xmlns="" xmlns:a16="http://schemas.microsoft.com/office/drawing/2014/main" id="{C1B50264-056E-4F3A-9F8A-E38B5C6DEE98}"/>
                </a:ext>
              </a:extLst>
            </p:cNvPr>
            <p:cNvSpPr/>
            <p:nvPr/>
          </p:nvSpPr>
          <p:spPr bwMode="auto">
            <a:xfrm>
              <a:off x="5784851" y="4629151"/>
              <a:ext cx="38100" cy="47625"/>
            </a:xfrm>
            <a:custGeom>
              <a:avLst/>
              <a:gdLst>
                <a:gd name="T0" fmla="*/ 21 w 26"/>
                <a:gd name="T1" fmla="*/ 0 h 33"/>
                <a:gd name="T2" fmla="*/ 21 w 26"/>
                <a:gd name="T3" fmla="*/ 0 h 33"/>
                <a:gd name="T4" fmla="*/ 0 w 26"/>
                <a:gd name="T5" fmla="*/ 25 h 33"/>
                <a:gd name="T6" fmla="*/ 0 w 26"/>
                <a:gd name="T7" fmla="*/ 30 h 33"/>
                <a:gd name="T8" fmla="*/ 0 w 26"/>
                <a:gd name="T9" fmla="*/ 33 h 33"/>
                <a:gd name="T10" fmla="*/ 0 w 26"/>
                <a:gd name="T11" fmla="*/ 31 h 33"/>
                <a:gd name="T12" fmla="*/ 26 w 26"/>
                <a:gd name="T13" fmla="*/ 5 h 33"/>
                <a:gd name="T14" fmla="*/ 21 w 2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3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3"/>
                    <a:pt x="2" y="14"/>
                    <a:pt x="0" y="25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2" y="18"/>
                    <a:pt x="12" y="6"/>
                    <a:pt x="26" y="5"/>
                  </a:cubicBezTo>
                  <a:cubicBezTo>
                    <a:pt x="24" y="4"/>
                    <a:pt x="22" y="2"/>
                    <a:pt x="21" y="0"/>
                  </a:cubicBezTo>
                </a:path>
              </a:pathLst>
            </a:custGeom>
            <a:solidFill>
              <a:srgbClr val="A6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3" name="ïṧ1ídê">
              <a:extLst>
                <a:ext uri="{FF2B5EF4-FFF2-40B4-BE49-F238E27FC236}">
                  <a16:creationId xmlns="" xmlns:a16="http://schemas.microsoft.com/office/drawing/2014/main" id="{AB9BBF37-D7AD-4528-8534-22DB3CE68F86}"/>
                </a:ext>
              </a:extLst>
            </p:cNvPr>
            <p:cNvSpPr/>
            <p:nvPr/>
          </p:nvSpPr>
          <p:spPr bwMode="auto">
            <a:xfrm>
              <a:off x="6491288" y="2557464"/>
              <a:ext cx="533400" cy="692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4" name="îṡḷïḋé">
              <a:extLst>
                <a:ext uri="{FF2B5EF4-FFF2-40B4-BE49-F238E27FC236}">
                  <a16:creationId xmlns="" xmlns:a16="http://schemas.microsoft.com/office/drawing/2014/main" id="{6895AE90-AFCA-40E7-BCBB-CD4466B4678E}"/>
                </a:ext>
              </a:extLst>
            </p:cNvPr>
            <p:cNvSpPr/>
            <p:nvPr/>
          </p:nvSpPr>
          <p:spPr bwMode="auto">
            <a:xfrm>
              <a:off x="6491288" y="2557464"/>
              <a:ext cx="533400" cy="69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5" name="îšļîḑe">
              <a:extLst>
                <a:ext uri="{FF2B5EF4-FFF2-40B4-BE49-F238E27FC236}">
                  <a16:creationId xmlns="" xmlns:a16="http://schemas.microsoft.com/office/drawing/2014/main" id="{27ECAABB-77B1-4E48-92BE-86E2699C06D8}"/>
                </a:ext>
              </a:extLst>
            </p:cNvPr>
            <p:cNvSpPr/>
            <p:nvPr/>
          </p:nvSpPr>
          <p:spPr bwMode="auto">
            <a:xfrm>
              <a:off x="6491288" y="2557464"/>
              <a:ext cx="533400" cy="692150"/>
            </a:xfrm>
            <a:custGeom>
              <a:avLst/>
              <a:gdLst>
                <a:gd name="T0" fmla="*/ 364 w 364"/>
                <a:gd name="T1" fmla="*/ 0 h 474"/>
                <a:gd name="T2" fmla="*/ 236 w 364"/>
                <a:gd name="T3" fmla="*/ 0 h 474"/>
                <a:gd name="T4" fmla="*/ 146 w 364"/>
                <a:gd name="T5" fmla="*/ 88 h 474"/>
                <a:gd name="T6" fmla="*/ 121 w 364"/>
                <a:gd name="T7" fmla="*/ 81 h 474"/>
                <a:gd name="T8" fmla="*/ 109 w 364"/>
                <a:gd name="T9" fmla="*/ 0 h 474"/>
                <a:gd name="T10" fmla="*/ 0 w 364"/>
                <a:gd name="T11" fmla="*/ 0 h 474"/>
                <a:gd name="T12" fmla="*/ 0 w 364"/>
                <a:gd name="T13" fmla="*/ 474 h 474"/>
                <a:gd name="T14" fmla="*/ 364 w 364"/>
                <a:gd name="T15" fmla="*/ 474 h 474"/>
                <a:gd name="T16" fmla="*/ 364 w 364"/>
                <a:gd name="T1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474">
                  <a:moveTo>
                    <a:pt x="364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6" y="41"/>
                    <a:pt x="185" y="88"/>
                    <a:pt x="146" y="88"/>
                  </a:cubicBezTo>
                  <a:cubicBezTo>
                    <a:pt x="138" y="88"/>
                    <a:pt x="130" y="86"/>
                    <a:pt x="121" y="81"/>
                  </a:cubicBezTo>
                  <a:cubicBezTo>
                    <a:pt x="91" y="66"/>
                    <a:pt x="93" y="34"/>
                    <a:pt x="10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364" y="474"/>
                    <a:pt x="364" y="474"/>
                    <a:pt x="364" y="474"/>
                  </a:cubicBezTo>
                  <a:cubicBezTo>
                    <a:pt x="364" y="0"/>
                    <a:pt x="364" y="0"/>
                    <a:pt x="36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6" name="íṣḻïdè">
              <a:extLst>
                <a:ext uri="{FF2B5EF4-FFF2-40B4-BE49-F238E27FC236}">
                  <a16:creationId xmlns="" xmlns:a16="http://schemas.microsoft.com/office/drawing/2014/main" id="{A377DC4B-876B-4481-A25C-56EAAD89E864}"/>
                </a:ext>
              </a:extLst>
            </p:cNvPr>
            <p:cNvSpPr/>
            <p:nvPr/>
          </p:nvSpPr>
          <p:spPr bwMode="auto">
            <a:xfrm>
              <a:off x="6702426" y="2598739"/>
              <a:ext cx="641350" cy="773113"/>
            </a:xfrm>
            <a:custGeom>
              <a:avLst/>
              <a:gdLst>
                <a:gd name="T0" fmla="*/ 0 w 404"/>
                <a:gd name="T1" fmla="*/ 56 h 487"/>
                <a:gd name="T2" fmla="*/ 331 w 404"/>
                <a:gd name="T3" fmla="*/ 0 h 487"/>
                <a:gd name="T4" fmla="*/ 404 w 404"/>
                <a:gd name="T5" fmla="*/ 430 h 487"/>
                <a:gd name="T6" fmla="*/ 74 w 404"/>
                <a:gd name="T7" fmla="*/ 487 h 487"/>
                <a:gd name="T8" fmla="*/ 0 w 404"/>
                <a:gd name="T9" fmla="*/ 56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87">
                  <a:moveTo>
                    <a:pt x="0" y="56"/>
                  </a:moveTo>
                  <a:lnTo>
                    <a:pt x="331" y="0"/>
                  </a:lnTo>
                  <a:lnTo>
                    <a:pt x="404" y="430"/>
                  </a:lnTo>
                  <a:lnTo>
                    <a:pt x="74" y="487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7" name="ïṡḷídé">
              <a:extLst>
                <a:ext uri="{FF2B5EF4-FFF2-40B4-BE49-F238E27FC236}">
                  <a16:creationId xmlns="" xmlns:a16="http://schemas.microsoft.com/office/drawing/2014/main" id="{F7C78EF9-912A-422A-AEB4-53CA7D277C35}"/>
                </a:ext>
              </a:extLst>
            </p:cNvPr>
            <p:cNvSpPr/>
            <p:nvPr/>
          </p:nvSpPr>
          <p:spPr bwMode="auto">
            <a:xfrm>
              <a:off x="6829426" y="3133726"/>
              <a:ext cx="150813" cy="180975"/>
            </a:xfrm>
            <a:custGeom>
              <a:avLst/>
              <a:gdLst>
                <a:gd name="T0" fmla="*/ 0 w 95"/>
                <a:gd name="T1" fmla="*/ 13 h 114"/>
                <a:gd name="T2" fmla="*/ 78 w 95"/>
                <a:gd name="T3" fmla="*/ 0 h 114"/>
                <a:gd name="T4" fmla="*/ 95 w 95"/>
                <a:gd name="T5" fmla="*/ 101 h 114"/>
                <a:gd name="T6" fmla="*/ 18 w 95"/>
                <a:gd name="T7" fmla="*/ 114 h 114"/>
                <a:gd name="T8" fmla="*/ 0 w 95"/>
                <a:gd name="T9" fmla="*/ 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4">
                  <a:moveTo>
                    <a:pt x="0" y="13"/>
                  </a:moveTo>
                  <a:lnTo>
                    <a:pt x="78" y="0"/>
                  </a:lnTo>
                  <a:lnTo>
                    <a:pt x="95" y="101"/>
                  </a:lnTo>
                  <a:lnTo>
                    <a:pt x="18" y="11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8" name="îš1îďè">
              <a:extLst>
                <a:ext uri="{FF2B5EF4-FFF2-40B4-BE49-F238E27FC236}">
                  <a16:creationId xmlns="" xmlns:a16="http://schemas.microsoft.com/office/drawing/2014/main" id="{B76CA6CB-786F-42A1-AF1F-B3CC77F1957D}"/>
                </a:ext>
              </a:extLst>
            </p:cNvPr>
            <p:cNvSpPr/>
            <p:nvPr/>
          </p:nvSpPr>
          <p:spPr bwMode="auto">
            <a:xfrm>
              <a:off x="7000876" y="3103564"/>
              <a:ext cx="150813" cy="180975"/>
            </a:xfrm>
            <a:custGeom>
              <a:avLst/>
              <a:gdLst>
                <a:gd name="T0" fmla="*/ 0 w 95"/>
                <a:gd name="T1" fmla="*/ 13 h 114"/>
                <a:gd name="T2" fmla="*/ 77 w 95"/>
                <a:gd name="T3" fmla="*/ 0 h 114"/>
                <a:gd name="T4" fmla="*/ 95 w 95"/>
                <a:gd name="T5" fmla="*/ 101 h 114"/>
                <a:gd name="T6" fmla="*/ 16 w 95"/>
                <a:gd name="T7" fmla="*/ 114 h 114"/>
                <a:gd name="T8" fmla="*/ 0 w 95"/>
                <a:gd name="T9" fmla="*/ 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4">
                  <a:moveTo>
                    <a:pt x="0" y="13"/>
                  </a:moveTo>
                  <a:lnTo>
                    <a:pt x="77" y="0"/>
                  </a:lnTo>
                  <a:lnTo>
                    <a:pt x="95" y="101"/>
                  </a:lnTo>
                  <a:lnTo>
                    <a:pt x="16" y="11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9" name="îṥľíďé">
              <a:extLst>
                <a:ext uri="{FF2B5EF4-FFF2-40B4-BE49-F238E27FC236}">
                  <a16:creationId xmlns="" xmlns:a16="http://schemas.microsoft.com/office/drawing/2014/main" id="{7DBF99E1-4CD3-482B-A322-7B20024EE7DF}"/>
                </a:ext>
              </a:extLst>
            </p:cNvPr>
            <p:cNvSpPr/>
            <p:nvPr/>
          </p:nvSpPr>
          <p:spPr bwMode="auto">
            <a:xfrm>
              <a:off x="6811963" y="2868614"/>
              <a:ext cx="458788" cy="234950"/>
            </a:xfrm>
            <a:custGeom>
              <a:avLst/>
              <a:gdLst>
                <a:gd name="T0" fmla="*/ 0 w 289"/>
                <a:gd name="T1" fmla="*/ 46 h 148"/>
                <a:gd name="T2" fmla="*/ 272 w 289"/>
                <a:gd name="T3" fmla="*/ 0 h 148"/>
                <a:gd name="T4" fmla="*/ 289 w 289"/>
                <a:gd name="T5" fmla="*/ 101 h 148"/>
                <a:gd name="T6" fmla="*/ 18 w 289"/>
                <a:gd name="T7" fmla="*/ 148 h 148"/>
                <a:gd name="T8" fmla="*/ 0 w 289"/>
                <a:gd name="T9" fmla="*/ 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48">
                  <a:moveTo>
                    <a:pt x="0" y="46"/>
                  </a:moveTo>
                  <a:lnTo>
                    <a:pt x="272" y="0"/>
                  </a:lnTo>
                  <a:lnTo>
                    <a:pt x="289" y="101"/>
                  </a:lnTo>
                  <a:lnTo>
                    <a:pt x="18" y="148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0" name="iśḻíḑe">
              <a:extLst>
                <a:ext uri="{FF2B5EF4-FFF2-40B4-BE49-F238E27FC236}">
                  <a16:creationId xmlns="" xmlns:a16="http://schemas.microsoft.com/office/drawing/2014/main" id="{FFD7F8D5-0D94-4247-8F51-7B2384BFEC17}"/>
                </a:ext>
              </a:extLst>
            </p:cNvPr>
            <p:cNvSpPr/>
            <p:nvPr/>
          </p:nvSpPr>
          <p:spPr bwMode="auto">
            <a:xfrm>
              <a:off x="6775451" y="2676526"/>
              <a:ext cx="438150" cy="109538"/>
            </a:xfrm>
            <a:custGeom>
              <a:avLst/>
              <a:gdLst>
                <a:gd name="T0" fmla="*/ 0 w 276"/>
                <a:gd name="T1" fmla="*/ 47 h 69"/>
                <a:gd name="T2" fmla="*/ 273 w 276"/>
                <a:gd name="T3" fmla="*/ 0 h 69"/>
                <a:gd name="T4" fmla="*/ 276 w 276"/>
                <a:gd name="T5" fmla="*/ 22 h 69"/>
                <a:gd name="T6" fmla="*/ 4 w 276"/>
                <a:gd name="T7" fmla="*/ 69 h 69"/>
                <a:gd name="T8" fmla="*/ 0 w 276"/>
                <a:gd name="T9" fmla="*/ 4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47"/>
                  </a:moveTo>
                  <a:lnTo>
                    <a:pt x="273" y="0"/>
                  </a:lnTo>
                  <a:lnTo>
                    <a:pt x="276" y="22"/>
                  </a:lnTo>
                  <a:lnTo>
                    <a:pt x="4" y="6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1" name="ïṣ1ïdé">
              <a:extLst>
                <a:ext uri="{FF2B5EF4-FFF2-40B4-BE49-F238E27FC236}">
                  <a16:creationId xmlns="" xmlns:a16="http://schemas.microsoft.com/office/drawing/2014/main" id="{7E8A913B-203C-49D2-BBFE-16062F1AD3DC}"/>
                </a:ext>
              </a:extLst>
            </p:cNvPr>
            <p:cNvSpPr/>
            <p:nvPr/>
          </p:nvSpPr>
          <p:spPr bwMode="auto">
            <a:xfrm>
              <a:off x="6789738" y="2741614"/>
              <a:ext cx="439738" cy="109538"/>
            </a:xfrm>
            <a:custGeom>
              <a:avLst/>
              <a:gdLst>
                <a:gd name="T0" fmla="*/ 0 w 277"/>
                <a:gd name="T1" fmla="*/ 47 h 69"/>
                <a:gd name="T2" fmla="*/ 272 w 277"/>
                <a:gd name="T3" fmla="*/ 0 h 69"/>
                <a:gd name="T4" fmla="*/ 277 w 277"/>
                <a:gd name="T5" fmla="*/ 23 h 69"/>
                <a:gd name="T6" fmla="*/ 4 w 277"/>
                <a:gd name="T7" fmla="*/ 69 h 69"/>
                <a:gd name="T8" fmla="*/ 0 w 277"/>
                <a:gd name="T9" fmla="*/ 4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69">
                  <a:moveTo>
                    <a:pt x="0" y="47"/>
                  </a:moveTo>
                  <a:lnTo>
                    <a:pt x="272" y="0"/>
                  </a:lnTo>
                  <a:lnTo>
                    <a:pt x="277" y="23"/>
                  </a:lnTo>
                  <a:lnTo>
                    <a:pt x="4" y="6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2" name="îšḷïḍê">
              <a:extLst>
                <a:ext uri="{FF2B5EF4-FFF2-40B4-BE49-F238E27FC236}">
                  <a16:creationId xmlns="" xmlns:a16="http://schemas.microsoft.com/office/drawing/2014/main" id="{9137F82C-24DF-4B56-9EF8-8E7D0274103E}"/>
                </a:ext>
              </a:extLst>
            </p:cNvPr>
            <p:cNvSpPr/>
            <p:nvPr/>
          </p:nvSpPr>
          <p:spPr bwMode="auto">
            <a:xfrm>
              <a:off x="6546851" y="2370139"/>
              <a:ext cx="344488" cy="368300"/>
            </a:xfrm>
            <a:custGeom>
              <a:avLst/>
              <a:gdLst>
                <a:gd name="T0" fmla="*/ 167 w 236"/>
                <a:gd name="T1" fmla="*/ 0 h 253"/>
                <a:gd name="T2" fmla="*/ 84 w 236"/>
                <a:gd name="T3" fmla="*/ 210 h 253"/>
                <a:gd name="T4" fmla="*/ 223 w 236"/>
                <a:gd name="T5" fmla="*/ 68 h 253"/>
                <a:gd name="T6" fmla="*/ 236 w 236"/>
                <a:gd name="T7" fmla="*/ 26 h 253"/>
                <a:gd name="T8" fmla="*/ 167 w 236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53">
                  <a:moveTo>
                    <a:pt x="167" y="0"/>
                  </a:moveTo>
                  <a:cubicBezTo>
                    <a:pt x="167" y="0"/>
                    <a:pt x="0" y="168"/>
                    <a:pt x="84" y="210"/>
                  </a:cubicBezTo>
                  <a:cubicBezTo>
                    <a:pt x="168" y="253"/>
                    <a:pt x="223" y="68"/>
                    <a:pt x="223" y="68"/>
                  </a:cubicBezTo>
                  <a:cubicBezTo>
                    <a:pt x="236" y="26"/>
                    <a:pt x="236" y="26"/>
                    <a:pt x="236" y="26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rgbClr val="AE6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3" name="ï$ľiḋè">
              <a:extLst>
                <a:ext uri="{FF2B5EF4-FFF2-40B4-BE49-F238E27FC236}">
                  <a16:creationId xmlns="" xmlns:a16="http://schemas.microsoft.com/office/drawing/2014/main" id="{AADED91E-4063-4036-B403-155DD352054E}"/>
                </a:ext>
              </a:extLst>
            </p:cNvPr>
            <p:cNvSpPr/>
            <p:nvPr/>
          </p:nvSpPr>
          <p:spPr bwMode="auto">
            <a:xfrm>
              <a:off x="6738938" y="2398714"/>
              <a:ext cx="179388" cy="76200"/>
            </a:xfrm>
            <a:custGeom>
              <a:avLst/>
              <a:gdLst>
                <a:gd name="T0" fmla="*/ 97 w 123"/>
                <a:gd name="T1" fmla="*/ 30 h 52"/>
                <a:gd name="T2" fmla="*/ 95 w 123"/>
                <a:gd name="T3" fmla="*/ 36 h 52"/>
                <a:gd name="T4" fmla="*/ 120 w 123"/>
                <a:gd name="T5" fmla="*/ 52 h 52"/>
                <a:gd name="T6" fmla="*/ 123 w 123"/>
                <a:gd name="T7" fmla="*/ 52 h 52"/>
                <a:gd name="T8" fmla="*/ 122 w 123"/>
                <a:gd name="T9" fmla="*/ 47 h 52"/>
                <a:gd name="T10" fmla="*/ 97 w 123"/>
                <a:gd name="T11" fmla="*/ 30 h 52"/>
                <a:gd name="T12" fmla="*/ 5 w 123"/>
                <a:gd name="T13" fmla="*/ 0 h 52"/>
                <a:gd name="T14" fmla="*/ 0 w 123"/>
                <a:gd name="T15" fmla="*/ 11 h 52"/>
                <a:gd name="T16" fmla="*/ 6 w 123"/>
                <a:gd name="T17" fmla="*/ 12 h 52"/>
                <a:gd name="T18" fmla="*/ 13 w 123"/>
                <a:gd name="T19" fmla="*/ 4 h 52"/>
                <a:gd name="T20" fmla="*/ 4 w 123"/>
                <a:gd name="T21" fmla="*/ 6 h 52"/>
                <a:gd name="T22" fmla="*/ 5 w 123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52">
                  <a:moveTo>
                    <a:pt x="97" y="30"/>
                  </a:moveTo>
                  <a:cubicBezTo>
                    <a:pt x="95" y="36"/>
                    <a:pt x="95" y="36"/>
                    <a:pt x="95" y="36"/>
                  </a:cubicBezTo>
                  <a:cubicBezTo>
                    <a:pt x="105" y="40"/>
                    <a:pt x="114" y="46"/>
                    <a:pt x="120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17" y="43"/>
                    <a:pt x="108" y="37"/>
                    <a:pt x="97" y="30"/>
                  </a:cubicBezTo>
                  <a:moveTo>
                    <a:pt x="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11"/>
                    <a:pt x="6" y="12"/>
                  </a:cubicBezTo>
                  <a:cubicBezTo>
                    <a:pt x="8" y="9"/>
                    <a:pt x="11" y="7"/>
                    <a:pt x="13" y="4"/>
                  </a:cubicBezTo>
                  <a:cubicBezTo>
                    <a:pt x="10" y="5"/>
                    <a:pt x="7" y="5"/>
                    <a:pt x="4" y="6"/>
                  </a:cubicBezTo>
                  <a:cubicBezTo>
                    <a:pt x="4" y="6"/>
                    <a:pt x="4" y="4"/>
                    <a:pt x="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4" name="îşḻíḋe">
              <a:extLst>
                <a:ext uri="{FF2B5EF4-FFF2-40B4-BE49-F238E27FC236}">
                  <a16:creationId xmlns="" xmlns:a16="http://schemas.microsoft.com/office/drawing/2014/main" id="{016810F2-D3AB-4E84-8735-CE344171790B}"/>
                </a:ext>
              </a:extLst>
            </p:cNvPr>
            <p:cNvSpPr/>
            <p:nvPr/>
          </p:nvSpPr>
          <p:spPr bwMode="auto">
            <a:xfrm>
              <a:off x="6915151" y="2474914"/>
              <a:ext cx="3175" cy="6350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0 h 4"/>
                <a:gd name="T4" fmla="*/ 3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8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5" name="îšḷíďé">
              <a:extLst>
                <a:ext uri="{FF2B5EF4-FFF2-40B4-BE49-F238E27FC236}">
                  <a16:creationId xmlns="" xmlns:a16="http://schemas.microsoft.com/office/drawing/2014/main" id="{280570F8-AAB7-4223-863B-EC163AF11770}"/>
                </a:ext>
              </a:extLst>
            </p:cNvPr>
            <p:cNvSpPr/>
            <p:nvPr/>
          </p:nvSpPr>
          <p:spPr bwMode="auto">
            <a:xfrm>
              <a:off x="6745288" y="2312989"/>
              <a:ext cx="171450" cy="153988"/>
            </a:xfrm>
            <a:custGeom>
              <a:avLst/>
              <a:gdLst>
                <a:gd name="T0" fmla="*/ 92 w 118"/>
                <a:gd name="T1" fmla="*/ 0 h 106"/>
                <a:gd name="T2" fmla="*/ 17 w 118"/>
                <a:gd name="T3" fmla="*/ 24 h 106"/>
                <a:gd name="T4" fmla="*/ 1 w 118"/>
                <a:gd name="T5" fmla="*/ 59 h 106"/>
                <a:gd name="T6" fmla="*/ 0 w 118"/>
                <a:gd name="T7" fmla="*/ 65 h 106"/>
                <a:gd name="T8" fmla="*/ 9 w 118"/>
                <a:gd name="T9" fmla="*/ 63 h 106"/>
                <a:gd name="T10" fmla="*/ 31 w 118"/>
                <a:gd name="T11" fmla="*/ 39 h 106"/>
                <a:gd name="T12" fmla="*/ 100 w 118"/>
                <a:gd name="T13" fmla="*/ 65 h 106"/>
                <a:gd name="T14" fmla="*/ 93 w 118"/>
                <a:gd name="T15" fmla="*/ 89 h 106"/>
                <a:gd name="T16" fmla="*/ 118 w 118"/>
                <a:gd name="T17" fmla="*/ 106 h 106"/>
                <a:gd name="T18" fmla="*/ 107 w 118"/>
                <a:gd name="T19" fmla="*/ 34 h 106"/>
                <a:gd name="T20" fmla="*/ 92 w 118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6">
                  <a:moveTo>
                    <a:pt x="92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63"/>
                    <a:pt x="0" y="65"/>
                    <a:pt x="0" y="65"/>
                  </a:cubicBezTo>
                  <a:cubicBezTo>
                    <a:pt x="3" y="64"/>
                    <a:pt x="6" y="64"/>
                    <a:pt x="9" y="63"/>
                  </a:cubicBezTo>
                  <a:cubicBezTo>
                    <a:pt x="22" y="48"/>
                    <a:pt x="31" y="39"/>
                    <a:pt x="31" y="39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104" y="96"/>
                    <a:pt x="113" y="102"/>
                    <a:pt x="118" y="106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44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6" name="íṩḷîḑè">
              <a:extLst>
                <a:ext uri="{FF2B5EF4-FFF2-40B4-BE49-F238E27FC236}">
                  <a16:creationId xmlns="" xmlns:a16="http://schemas.microsoft.com/office/drawing/2014/main" id="{FBCC207F-DD02-49C7-B401-A90D8F48A34B}"/>
                </a:ext>
              </a:extLst>
            </p:cNvPr>
            <p:cNvSpPr/>
            <p:nvPr/>
          </p:nvSpPr>
          <p:spPr bwMode="auto">
            <a:xfrm>
              <a:off x="6748463" y="2370139"/>
              <a:ext cx="142875" cy="80963"/>
            </a:xfrm>
            <a:custGeom>
              <a:avLst/>
              <a:gdLst>
                <a:gd name="T0" fmla="*/ 29 w 98"/>
                <a:gd name="T1" fmla="*/ 0 h 56"/>
                <a:gd name="T2" fmla="*/ 7 w 98"/>
                <a:gd name="T3" fmla="*/ 24 h 56"/>
                <a:gd name="T4" fmla="*/ 0 w 98"/>
                <a:gd name="T5" fmla="*/ 32 h 56"/>
                <a:gd name="T6" fmla="*/ 89 w 98"/>
                <a:gd name="T7" fmla="*/ 56 h 56"/>
                <a:gd name="T8" fmla="*/ 91 w 98"/>
                <a:gd name="T9" fmla="*/ 50 h 56"/>
                <a:gd name="T10" fmla="*/ 98 w 98"/>
                <a:gd name="T11" fmla="*/ 26 h 56"/>
                <a:gd name="T12" fmla="*/ 29 w 9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6">
                  <a:moveTo>
                    <a:pt x="29" y="0"/>
                  </a:moveTo>
                  <a:cubicBezTo>
                    <a:pt x="29" y="0"/>
                    <a:pt x="20" y="9"/>
                    <a:pt x="7" y="24"/>
                  </a:cubicBezTo>
                  <a:cubicBezTo>
                    <a:pt x="5" y="27"/>
                    <a:pt x="2" y="29"/>
                    <a:pt x="0" y="32"/>
                  </a:cubicBezTo>
                  <a:cubicBezTo>
                    <a:pt x="16" y="34"/>
                    <a:pt x="59" y="42"/>
                    <a:pt x="89" y="56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C6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7" name="îŝḷíde">
              <a:extLst>
                <a:ext uri="{FF2B5EF4-FFF2-40B4-BE49-F238E27FC236}">
                  <a16:creationId xmlns="" xmlns:a16="http://schemas.microsoft.com/office/drawing/2014/main" id="{222934AB-57A0-4EEA-912F-EE7FB58F5623}"/>
                </a:ext>
              </a:extLst>
            </p:cNvPr>
            <p:cNvSpPr/>
            <p:nvPr/>
          </p:nvSpPr>
          <p:spPr bwMode="auto">
            <a:xfrm>
              <a:off x="6745288" y="2306639"/>
              <a:ext cx="179388" cy="168275"/>
            </a:xfrm>
            <a:custGeom>
              <a:avLst/>
              <a:gdLst>
                <a:gd name="T0" fmla="*/ 21 w 123"/>
                <a:gd name="T1" fmla="*/ 24 h 115"/>
                <a:gd name="T2" fmla="*/ 0 w 123"/>
                <a:gd name="T3" fmla="*/ 70 h 115"/>
                <a:gd name="T4" fmla="*/ 123 w 123"/>
                <a:gd name="T5" fmla="*/ 115 h 115"/>
                <a:gd name="T6" fmla="*/ 111 w 123"/>
                <a:gd name="T7" fmla="*/ 34 h 115"/>
                <a:gd name="T8" fmla="*/ 96 w 123"/>
                <a:gd name="T9" fmla="*/ 0 h 115"/>
                <a:gd name="T10" fmla="*/ 21 w 123"/>
                <a:gd name="T11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115">
                  <a:moveTo>
                    <a:pt x="21" y="24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02" y="84"/>
                    <a:pt x="123" y="11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4C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8" name="îŝ1îḍé">
              <a:extLst>
                <a:ext uri="{FF2B5EF4-FFF2-40B4-BE49-F238E27FC236}">
                  <a16:creationId xmlns="" xmlns:a16="http://schemas.microsoft.com/office/drawing/2014/main" id="{86049308-7BD8-4A3A-B08B-77DF779F0A8A}"/>
                </a:ext>
              </a:extLst>
            </p:cNvPr>
            <p:cNvSpPr/>
            <p:nvPr/>
          </p:nvSpPr>
          <p:spPr bwMode="auto">
            <a:xfrm>
              <a:off x="7673976" y="3568701"/>
              <a:ext cx="11113" cy="4763"/>
            </a:xfrm>
            <a:custGeom>
              <a:avLst/>
              <a:gdLst>
                <a:gd name="T0" fmla="*/ 2 w 7"/>
                <a:gd name="T1" fmla="*/ 0 h 3"/>
                <a:gd name="T2" fmla="*/ 0 w 7"/>
                <a:gd name="T3" fmla="*/ 1 h 3"/>
                <a:gd name="T4" fmla="*/ 3 w 7"/>
                <a:gd name="T5" fmla="*/ 3 h 3"/>
                <a:gd name="T6" fmla="*/ 6 w 7"/>
                <a:gd name="T7" fmla="*/ 2 h 3"/>
                <a:gd name="T8" fmla="*/ 7 w 7"/>
                <a:gd name="T9" fmla="*/ 0 h 3"/>
                <a:gd name="T10" fmla="*/ 2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lnTo>
                    <a:pt x="0" y="1"/>
                  </a:lnTo>
                  <a:lnTo>
                    <a:pt x="3" y="3"/>
                  </a:lnTo>
                  <a:lnTo>
                    <a:pt x="6" y="2"/>
                  </a:ln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9" name="iS1íḓé">
              <a:extLst>
                <a:ext uri="{FF2B5EF4-FFF2-40B4-BE49-F238E27FC236}">
                  <a16:creationId xmlns="" xmlns:a16="http://schemas.microsoft.com/office/drawing/2014/main" id="{4866E53D-3ED8-446C-8150-84758CF193E4}"/>
                </a:ext>
              </a:extLst>
            </p:cNvPr>
            <p:cNvSpPr/>
            <p:nvPr/>
          </p:nvSpPr>
          <p:spPr bwMode="auto">
            <a:xfrm>
              <a:off x="7673976" y="3568701"/>
              <a:ext cx="11113" cy="4763"/>
            </a:xfrm>
            <a:custGeom>
              <a:avLst/>
              <a:gdLst>
                <a:gd name="T0" fmla="*/ 2 w 7"/>
                <a:gd name="T1" fmla="*/ 0 h 3"/>
                <a:gd name="T2" fmla="*/ 0 w 7"/>
                <a:gd name="T3" fmla="*/ 1 h 3"/>
                <a:gd name="T4" fmla="*/ 3 w 7"/>
                <a:gd name="T5" fmla="*/ 3 h 3"/>
                <a:gd name="T6" fmla="*/ 6 w 7"/>
                <a:gd name="T7" fmla="*/ 2 h 3"/>
                <a:gd name="T8" fmla="*/ 7 w 7"/>
                <a:gd name="T9" fmla="*/ 0 h 3"/>
                <a:gd name="T10" fmla="*/ 2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lnTo>
                    <a:pt x="0" y="1"/>
                  </a:lnTo>
                  <a:lnTo>
                    <a:pt x="3" y="3"/>
                  </a:lnTo>
                  <a:lnTo>
                    <a:pt x="6" y="2"/>
                  </a:lnTo>
                  <a:lnTo>
                    <a:pt x="7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0" name="iṩľide">
              <a:extLst>
                <a:ext uri="{FF2B5EF4-FFF2-40B4-BE49-F238E27FC236}">
                  <a16:creationId xmlns="" xmlns:a16="http://schemas.microsoft.com/office/drawing/2014/main" id="{89BFD381-03B5-48EA-9D0D-C95CDCEA1EEF}"/>
                </a:ext>
              </a:extLst>
            </p:cNvPr>
            <p:cNvSpPr/>
            <p:nvPr/>
          </p:nvSpPr>
          <p:spPr bwMode="auto">
            <a:xfrm>
              <a:off x="7673976" y="3568701"/>
              <a:ext cx="11113" cy="4763"/>
            </a:xfrm>
            <a:custGeom>
              <a:avLst/>
              <a:gdLst>
                <a:gd name="T0" fmla="*/ 2 w 7"/>
                <a:gd name="T1" fmla="*/ 0 h 3"/>
                <a:gd name="T2" fmla="*/ 2 w 7"/>
                <a:gd name="T3" fmla="*/ 0 h 3"/>
                <a:gd name="T4" fmla="*/ 2 w 7"/>
                <a:gd name="T5" fmla="*/ 0 h 3"/>
                <a:gd name="T6" fmla="*/ 0 w 7"/>
                <a:gd name="T7" fmla="*/ 1 h 3"/>
                <a:gd name="T8" fmla="*/ 3 w 7"/>
                <a:gd name="T9" fmla="*/ 3 h 3"/>
                <a:gd name="T10" fmla="*/ 3 w 7"/>
                <a:gd name="T11" fmla="*/ 3 h 3"/>
                <a:gd name="T12" fmla="*/ 7 w 7"/>
                <a:gd name="T13" fmla="*/ 0 h 3"/>
                <a:gd name="T14" fmla="*/ 7 w 7"/>
                <a:gd name="T15" fmla="*/ 0 h 3"/>
                <a:gd name="T16" fmla="*/ 2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F4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1" name="ï$ḻiḋe">
              <a:extLst>
                <a:ext uri="{FF2B5EF4-FFF2-40B4-BE49-F238E27FC236}">
                  <a16:creationId xmlns="" xmlns:a16="http://schemas.microsoft.com/office/drawing/2014/main" id="{C3F97838-0E97-4B64-B766-EC3FF025A129}"/>
                </a:ext>
              </a:extLst>
            </p:cNvPr>
            <p:cNvSpPr/>
            <p:nvPr/>
          </p:nvSpPr>
          <p:spPr bwMode="auto">
            <a:xfrm>
              <a:off x="7673976" y="3568701"/>
              <a:ext cx="11113" cy="4763"/>
            </a:xfrm>
            <a:custGeom>
              <a:avLst/>
              <a:gdLst>
                <a:gd name="T0" fmla="*/ 2 w 7"/>
                <a:gd name="T1" fmla="*/ 0 h 3"/>
                <a:gd name="T2" fmla="*/ 2 w 7"/>
                <a:gd name="T3" fmla="*/ 0 h 3"/>
                <a:gd name="T4" fmla="*/ 2 w 7"/>
                <a:gd name="T5" fmla="*/ 0 h 3"/>
                <a:gd name="T6" fmla="*/ 0 w 7"/>
                <a:gd name="T7" fmla="*/ 1 h 3"/>
                <a:gd name="T8" fmla="*/ 3 w 7"/>
                <a:gd name="T9" fmla="*/ 3 h 3"/>
                <a:gd name="T10" fmla="*/ 3 w 7"/>
                <a:gd name="T11" fmla="*/ 3 h 3"/>
                <a:gd name="T12" fmla="*/ 7 w 7"/>
                <a:gd name="T13" fmla="*/ 0 h 3"/>
                <a:gd name="T14" fmla="*/ 7 w 7"/>
                <a:gd name="T15" fmla="*/ 0 h 3"/>
                <a:gd name="T16" fmla="*/ 2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2" name="ïṡļïḑé">
              <a:extLst>
                <a:ext uri="{FF2B5EF4-FFF2-40B4-BE49-F238E27FC236}">
                  <a16:creationId xmlns="" xmlns:a16="http://schemas.microsoft.com/office/drawing/2014/main" id="{44FFEE5A-291E-4B29-8911-1EC04ADE1647}"/>
                </a:ext>
              </a:extLst>
            </p:cNvPr>
            <p:cNvSpPr/>
            <p:nvPr/>
          </p:nvSpPr>
          <p:spPr bwMode="auto">
            <a:xfrm>
              <a:off x="7670801" y="3563939"/>
              <a:ext cx="6350" cy="6350"/>
            </a:xfrm>
            <a:custGeom>
              <a:avLst/>
              <a:gdLst>
                <a:gd name="T0" fmla="*/ 4 w 4"/>
                <a:gd name="T1" fmla="*/ 3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4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3" name="î$ḻïḓè">
              <a:extLst>
                <a:ext uri="{FF2B5EF4-FFF2-40B4-BE49-F238E27FC236}">
                  <a16:creationId xmlns="" xmlns:a16="http://schemas.microsoft.com/office/drawing/2014/main" id="{9FCF8FF5-C56A-4458-8007-3758FFA8B13D}"/>
                </a:ext>
              </a:extLst>
            </p:cNvPr>
            <p:cNvSpPr/>
            <p:nvPr/>
          </p:nvSpPr>
          <p:spPr bwMode="auto">
            <a:xfrm>
              <a:off x="7670801" y="3563939"/>
              <a:ext cx="6350" cy="6350"/>
            </a:xfrm>
            <a:custGeom>
              <a:avLst/>
              <a:gdLst>
                <a:gd name="T0" fmla="*/ 4 w 4"/>
                <a:gd name="T1" fmla="*/ 3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4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4" name="ïSľidê">
              <a:extLst>
                <a:ext uri="{FF2B5EF4-FFF2-40B4-BE49-F238E27FC236}">
                  <a16:creationId xmlns="" xmlns:a16="http://schemas.microsoft.com/office/drawing/2014/main" id="{321E88C4-0E06-4836-866D-A838CBCE8C39}"/>
                </a:ext>
              </a:extLst>
            </p:cNvPr>
            <p:cNvSpPr/>
            <p:nvPr/>
          </p:nvSpPr>
          <p:spPr bwMode="auto">
            <a:xfrm>
              <a:off x="7670801" y="3563939"/>
              <a:ext cx="6350" cy="635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3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5" name="îSļiḍe">
              <a:extLst>
                <a:ext uri="{FF2B5EF4-FFF2-40B4-BE49-F238E27FC236}">
                  <a16:creationId xmlns="" xmlns:a16="http://schemas.microsoft.com/office/drawing/2014/main" id="{C689CC69-E602-4400-97BD-28857EF5C516}"/>
                </a:ext>
              </a:extLst>
            </p:cNvPr>
            <p:cNvSpPr/>
            <p:nvPr/>
          </p:nvSpPr>
          <p:spPr bwMode="auto">
            <a:xfrm>
              <a:off x="7670801" y="3563939"/>
              <a:ext cx="6350" cy="635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3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3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6" name="ïṩļîḍê">
              <a:extLst>
                <a:ext uri="{FF2B5EF4-FFF2-40B4-BE49-F238E27FC236}">
                  <a16:creationId xmlns="" xmlns:a16="http://schemas.microsoft.com/office/drawing/2014/main" id="{15626098-8008-494D-BE3D-586254E9A839}"/>
                </a:ext>
              </a:extLst>
            </p:cNvPr>
            <p:cNvSpPr/>
            <p:nvPr/>
          </p:nvSpPr>
          <p:spPr bwMode="auto">
            <a:xfrm>
              <a:off x="7424738" y="2803526"/>
              <a:ext cx="828675" cy="763588"/>
            </a:xfrm>
            <a:custGeom>
              <a:avLst/>
              <a:gdLst>
                <a:gd name="T0" fmla="*/ 567 w 567"/>
                <a:gd name="T1" fmla="*/ 247 h 523"/>
                <a:gd name="T2" fmla="*/ 403 w 567"/>
                <a:gd name="T3" fmla="*/ 11 h 523"/>
                <a:gd name="T4" fmla="*/ 376 w 567"/>
                <a:gd name="T5" fmla="*/ 6 h 523"/>
                <a:gd name="T6" fmla="*/ 376 w 567"/>
                <a:gd name="T7" fmla="*/ 6 h 523"/>
                <a:gd name="T8" fmla="*/ 11 w 567"/>
                <a:gd name="T9" fmla="*/ 256 h 523"/>
                <a:gd name="T10" fmla="*/ 6 w 567"/>
                <a:gd name="T11" fmla="*/ 284 h 523"/>
                <a:gd name="T12" fmla="*/ 169 w 567"/>
                <a:gd name="T13" fmla="*/ 523 h 523"/>
                <a:gd name="T14" fmla="*/ 567 w 567"/>
                <a:gd name="T15" fmla="*/ 247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7" h="523">
                  <a:moveTo>
                    <a:pt x="567" y="247"/>
                  </a:moveTo>
                  <a:cubicBezTo>
                    <a:pt x="403" y="11"/>
                    <a:pt x="403" y="11"/>
                    <a:pt x="403" y="11"/>
                  </a:cubicBezTo>
                  <a:cubicBezTo>
                    <a:pt x="397" y="2"/>
                    <a:pt x="385" y="0"/>
                    <a:pt x="376" y="6"/>
                  </a:cubicBezTo>
                  <a:cubicBezTo>
                    <a:pt x="376" y="6"/>
                    <a:pt x="376" y="6"/>
                    <a:pt x="376" y="6"/>
                  </a:cubicBezTo>
                  <a:cubicBezTo>
                    <a:pt x="11" y="256"/>
                    <a:pt x="11" y="256"/>
                    <a:pt x="11" y="256"/>
                  </a:cubicBezTo>
                  <a:cubicBezTo>
                    <a:pt x="2" y="262"/>
                    <a:pt x="0" y="275"/>
                    <a:pt x="6" y="284"/>
                  </a:cubicBezTo>
                  <a:cubicBezTo>
                    <a:pt x="169" y="523"/>
                    <a:pt x="169" y="523"/>
                    <a:pt x="169" y="523"/>
                  </a:cubicBezTo>
                  <a:cubicBezTo>
                    <a:pt x="567" y="247"/>
                    <a:pt x="567" y="247"/>
                    <a:pt x="567" y="247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7" name="iṥľïḓe">
              <a:extLst>
                <a:ext uri="{FF2B5EF4-FFF2-40B4-BE49-F238E27FC236}">
                  <a16:creationId xmlns="" xmlns:a16="http://schemas.microsoft.com/office/drawing/2014/main" id="{E90DD20E-EA0B-421B-B3AB-F30CC66120D5}"/>
                </a:ext>
              </a:extLst>
            </p:cNvPr>
            <p:cNvSpPr/>
            <p:nvPr/>
          </p:nvSpPr>
          <p:spPr bwMode="auto">
            <a:xfrm>
              <a:off x="7427913" y="2806701"/>
              <a:ext cx="569913" cy="760413"/>
            </a:xfrm>
            <a:custGeom>
              <a:avLst/>
              <a:gdLst>
                <a:gd name="T0" fmla="*/ 385 w 390"/>
                <a:gd name="T1" fmla="*/ 0 h 521"/>
                <a:gd name="T2" fmla="*/ 374 w 390"/>
                <a:gd name="T3" fmla="*/ 4 h 521"/>
                <a:gd name="T4" fmla="*/ 374 w 390"/>
                <a:gd name="T5" fmla="*/ 4 h 521"/>
                <a:gd name="T6" fmla="*/ 9 w 390"/>
                <a:gd name="T7" fmla="*/ 254 h 521"/>
                <a:gd name="T8" fmla="*/ 0 w 390"/>
                <a:gd name="T9" fmla="*/ 271 h 521"/>
                <a:gd name="T10" fmla="*/ 4 w 390"/>
                <a:gd name="T11" fmla="*/ 282 h 521"/>
                <a:gd name="T12" fmla="*/ 167 w 390"/>
                <a:gd name="T13" fmla="*/ 521 h 521"/>
                <a:gd name="T14" fmla="*/ 169 w 390"/>
                <a:gd name="T15" fmla="*/ 519 h 521"/>
                <a:gd name="T16" fmla="*/ 8 w 390"/>
                <a:gd name="T17" fmla="*/ 282 h 521"/>
                <a:gd name="T18" fmla="*/ 13 w 390"/>
                <a:gd name="T19" fmla="*/ 255 h 521"/>
                <a:gd name="T20" fmla="*/ 378 w 390"/>
                <a:gd name="T21" fmla="*/ 4 h 521"/>
                <a:gd name="T22" fmla="*/ 378 w 390"/>
                <a:gd name="T23" fmla="*/ 4 h 521"/>
                <a:gd name="T24" fmla="*/ 389 w 390"/>
                <a:gd name="T25" fmla="*/ 1 h 521"/>
                <a:gd name="T26" fmla="*/ 390 w 390"/>
                <a:gd name="T27" fmla="*/ 1 h 521"/>
                <a:gd name="T28" fmla="*/ 385 w 390"/>
                <a:gd name="T2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0" h="521">
                  <a:moveTo>
                    <a:pt x="385" y="0"/>
                  </a:moveTo>
                  <a:cubicBezTo>
                    <a:pt x="381" y="0"/>
                    <a:pt x="377" y="1"/>
                    <a:pt x="374" y="4"/>
                  </a:cubicBezTo>
                  <a:cubicBezTo>
                    <a:pt x="374" y="4"/>
                    <a:pt x="374" y="4"/>
                    <a:pt x="374" y="4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3" y="258"/>
                    <a:pt x="0" y="264"/>
                    <a:pt x="0" y="271"/>
                  </a:cubicBezTo>
                  <a:cubicBezTo>
                    <a:pt x="0" y="274"/>
                    <a:pt x="2" y="278"/>
                    <a:pt x="4" y="282"/>
                  </a:cubicBezTo>
                  <a:cubicBezTo>
                    <a:pt x="167" y="521"/>
                    <a:pt x="167" y="521"/>
                    <a:pt x="167" y="521"/>
                  </a:cubicBezTo>
                  <a:cubicBezTo>
                    <a:pt x="169" y="519"/>
                    <a:pt x="169" y="519"/>
                    <a:pt x="169" y="519"/>
                  </a:cubicBezTo>
                  <a:cubicBezTo>
                    <a:pt x="8" y="282"/>
                    <a:pt x="8" y="282"/>
                    <a:pt x="8" y="282"/>
                  </a:cubicBezTo>
                  <a:cubicBezTo>
                    <a:pt x="2" y="273"/>
                    <a:pt x="4" y="261"/>
                    <a:pt x="13" y="255"/>
                  </a:cubicBezTo>
                  <a:cubicBezTo>
                    <a:pt x="378" y="4"/>
                    <a:pt x="378" y="4"/>
                    <a:pt x="378" y="4"/>
                  </a:cubicBezTo>
                  <a:cubicBezTo>
                    <a:pt x="378" y="4"/>
                    <a:pt x="378" y="4"/>
                    <a:pt x="378" y="4"/>
                  </a:cubicBezTo>
                  <a:cubicBezTo>
                    <a:pt x="381" y="2"/>
                    <a:pt x="385" y="1"/>
                    <a:pt x="389" y="1"/>
                  </a:cubicBezTo>
                  <a:cubicBezTo>
                    <a:pt x="389" y="1"/>
                    <a:pt x="389" y="1"/>
                    <a:pt x="390" y="1"/>
                  </a:cubicBezTo>
                  <a:cubicBezTo>
                    <a:pt x="388" y="1"/>
                    <a:pt x="387" y="0"/>
                    <a:pt x="385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8" name="iśľíḓé">
              <a:extLst>
                <a:ext uri="{FF2B5EF4-FFF2-40B4-BE49-F238E27FC236}">
                  <a16:creationId xmlns="" xmlns:a16="http://schemas.microsoft.com/office/drawing/2014/main" id="{42796740-21F5-4BB1-8DFF-06F8B15052CA}"/>
                </a:ext>
              </a:extLst>
            </p:cNvPr>
            <p:cNvSpPr/>
            <p:nvPr/>
          </p:nvSpPr>
          <p:spPr bwMode="auto">
            <a:xfrm>
              <a:off x="7431088" y="2803526"/>
              <a:ext cx="828675" cy="765175"/>
            </a:xfrm>
            <a:custGeom>
              <a:avLst/>
              <a:gdLst>
                <a:gd name="T0" fmla="*/ 567 w 567"/>
                <a:gd name="T1" fmla="*/ 248 h 524"/>
                <a:gd name="T2" fmla="*/ 403 w 567"/>
                <a:gd name="T3" fmla="*/ 11 h 524"/>
                <a:gd name="T4" fmla="*/ 376 w 567"/>
                <a:gd name="T5" fmla="*/ 6 h 524"/>
                <a:gd name="T6" fmla="*/ 376 w 567"/>
                <a:gd name="T7" fmla="*/ 6 h 524"/>
                <a:gd name="T8" fmla="*/ 11 w 567"/>
                <a:gd name="T9" fmla="*/ 257 h 524"/>
                <a:gd name="T10" fmla="*/ 6 w 567"/>
                <a:gd name="T11" fmla="*/ 284 h 524"/>
                <a:gd name="T12" fmla="*/ 169 w 567"/>
                <a:gd name="T13" fmla="*/ 524 h 524"/>
                <a:gd name="T14" fmla="*/ 567 w 567"/>
                <a:gd name="T15" fmla="*/ 24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7" h="524">
                  <a:moveTo>
                    <a:pt x="567" y="248"/>
                  </a:moveTo>
                  <a:cubicBezTo>
                    <a:pt x="403" y="11"/>
                    <a:pt x="403" y="11"/>
                    <a:pt x="403" y="11"/>
                  </a:cubicBezTo>
                  <a:cubicBezTo>
                    <a:pt x="397" y="2"/>
                    <a:pt x="385" y="0"/>
                    <a:pt x="376" y="6"/>
                  </a:cubicBezTo>
                  <a:cubicBezTo>
                    <a:pt x="376" y="6"/>
                    <a:pt x="376" y="6"/>
                    <a:pt x="376" y="6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2" y="263"/>
                    <a:pt x="0" y="275"/>
                    <a:pt x="6" y="284"/>
                  </a:cubicBezTo>
                  <a:cubicBezTo>
                    <a:pt x="169" y="524"/>
                    <a:pt x="169" y="524"/>
                    <a:pt x="169" y="524"/>
                  </a:cubicBezTo>
                  <a:cubicBezTo>
                    <a:pt x="567" y="248"/>
                    <a:pt x="567" y="248"/>
                    <a:pt x="567" y="248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9" name="ïśļide">
              <a:extLst>
                <a:ext uri="{FF2B5EF4-FFF2-40B4-BE49-F238E27FC236}">
                  <a16:creationId xmlns="" xmlns:a16="http://schemas.microsoft.com/office/drawing/2014/main" id="{5303A346-B53B-451B-8A0F-A6BAC49CA6A9}"/>
                </a:ext>
              </a:extLst>
            </p:cNvPr>
            <p:cNvSpPr/>
            <p:nvPr/>
          </p:nvSpPr>
          <p:spPr bwMode="auto">
            <a:xfrm>
              <a:off x="7678738" y="3170239"/>
              <a:ext cx="784225" cy="471488"/>
            </a:xfrm>
            <a:custGeom>
              <a:avLst/>
              <a:gdLst>
                <a:gd name="T0" fmla="*/ 534 w 537"/>
                <a:gd name="T1" fmla="*/ 44 h 323"/>
                <a:gd name="T2" fmla="*/ 398 w 537"/>
                <a:gd name="T3" fmla="*/ 0 h 323"/>
                <a:gd name="T4" fmla="*/ 0 w 537"/>
                <a:gd name="T5" fmla="*/ 276 h 323"/>
                <a:gd name="T6" fmla="*/ 138 w 537"/>
                <a:gd name="T7" fmla="*/ 321 h 323"/>
                <a:gd name="T8" fmla="*/ 157 w 537"/>
                <a:gd name="T9" fmla="*/ 318 h 323"/>
                <a:gd name="T10" fmla="*/ 535 w 537"/>
                <a:gd name="T11" fmla="*/ 51 h 323"/>
                <a:gd name="T12" fmla="*/ 536 w 537"/>
                <a:gd name="T13" fmla="*/ 46 h 323"/>
                <a:gd name="T14" fmla="*/ 534 w 537"/>
                <a:gd name="T15" fmla="*/ 4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323">
                  <a:moveTo>
                    <a:pt x="534" y="44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44" y="323"/>
                    <a:pt x="151" y="322"/>
                    <a:pt x="157" y="318"/>
                  </a:cubicBezTo>
                  <a:cubicBezTo>
                    <a:pt x="535" y="51"/>
                    <a:pt x="535" y="51"/>
                    <a:pt x="535" y="51"/>
                  </a:cubicBezTo>
                  <a:cubicBezTo>
                    <a:pt x="537" y="50"/>
                    <a:pt x="537" y="48"/>
                    <a:pt x="536" y="46"/>
                  </a:cubicBezTo>
                  <a:cubicBezTo>
                    <a:pt x="536" y="45"/>
                    <a:pt x="535" y="44"/>
                    <a:pt x="534" y="44"/>
                  </a:cubicBezTo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0" name="ïş1iḋè">
              <a:extLst>
                <a:ext uri="{FF2B5EF4-FFF2-40B4-BE49-F238E27FC236}">
                  <a16:creationId xmlns="" xmlns:a16="http://schemas.microsoft.com/office/drawing/2014/main" id="{63FF0B1D-6EE4-49FE-B76A-FE3B589398F1}"/>
                </a:ext>
              </a:extLst>
            </p:cNvPr>
            <p:cNvSpPr/>
            <p:nvPr/>
          </p:nvSpPr>
          <p:spPr bwMode="auto">
            <a:xfrm>
              <a:off x="7678738" y="3170239"/>
              <a:ext cx="784225" cy="469900"/>
            </a:xfrm>
            <a:custGeom>
              <a:avLst/>
              <a:gdLst>
                <a:gd name="T0" fmla="*/ 398 w 537"/>
                <a:gd name="T1" fmla="*/ 0 h 322"/>
                <a:gd name="T2" fmla="*/ 4 w 537"/>
                <a:gd name="T3" fmla="*/ 273 h 322"/>
                <a:gd name="T4" fmla="*/ 0 w 537"/>
                <a:gd name="T5" fmla="*/ 276 h 322"/>
                <a:gd name="T6" fmla="*/ 0 w 537"/>
                <a:gd name="T7" fmla="*/ 276 h 322"/>
                <a:gd name="T8" fmla="*/ 138 w 537"/>
                <a:gd name="T9" fmla="*/ 321 h 322"/>
                <a:gd name="T10" fmla="*/ 145 w 537"/>
                <a:gd name="T11" fmla="*/ 322 h 322"/>
                <a:gd name="T12" fmla="*/ 157 w 537"/>
                <a:gd name="T13" fmla="*/ 318 h 322"/>
                <a:gd name="T14" fmla="*/ 535 w 537"/>
                <a:gd name="T15" fmla="*/ 51 h 322"/>
                <a:gd name="T16" fmla="*/ 537 w 537"/>
                <a:gd name="T17" fmla="*/ 48 h 322"/>
                <a:gd name="T18" fmla="*/ 536 w 537"/>
                <a:gd name="T19" fmla="*/ 46 h 322"/>
                <a:gd name="T20" fmla="*/ 534 w 537"/>
                <a:gd name="T21" fmla="*/ 44 h 322"/>
                <a:gd name="T22" fmla="*/ 398 w 537"/>
                <a:gd name="T2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7" h="322">
                  <a:moveTo>
                    <a:pt x="398" y="0"/>
                  </a:moveTo>
                  <a:cubicBezTo>
                    <a:pt x="4" y="273"/>
                    <a:pt x="4" y="273"/>
                    <a:pt x="4" y="273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40" y="322"/>
                    <a:pt x="142" y="322"/>
                    <a:pt x="145" y="322"/>
                  </a:cubicBezTo>
                  <a:cubicBezTo>
                    <a:pt x="149" y="322"/>
                    <a:pt x="153" y="321"/>
                    <a:pt x="157" y="318"/>
                  </a:cubicBezTo>
                  <a:cubicBezTo>
                    <a:pt x="535" y="51"/>
                    <a:pt x="535" y="51"/>
                    <a:pt x="535" y="51"/>
                  </a:cubicBezTo>
                  <a:cubicBezTo>
                    <a:pt x="536" y="50"/>
                    <a:pt x="537" y="49"/>
                    <a:pt x="537" y="48"/>
                  </a:cubicBezTo>
                  <a:cubicBezTo>
                    <a:pt x="537" y="47"/>
                    <a:pt x="537" y="46"/>
                    <a:pt x="536" y="46"/>
                  </a:cubicBezTo>
                  <a:cubicBezTo>
                    <a:pt x="536" y="45"/>
                    <a:pt x="535" y="44"/>
                    <a:pt x="534" y="44"/>
                  </a:cubicBezTo>
                  <a:cubicBezTo>
                    <a:pt x="398" y="0"/>
                    <a:pt x="398" y="0"/>
                    <a:pt x="398" y="0"/>
                  </a:cubicBezTo>
                </a:path>
              </a:pathLst>
            </a:custGeom>
            <a:solidFill>
              <a:srgbClr val="3F4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1" name="íŝḻíďe">
              <a:extLst>
                <a:ext uri="{FF2B5EF4-FFF2-40B4-BE49-F238E27FC236}">
                  <a16:creationId xmlns="" xmlns:a16="http://schemas.microsoft.com/office/drawing/2014/main" id="{94FEDFD8-2C34-4882-B3C3-1A90748B571A}"/>
                </a:ext>
              </a:extLst>
            </p:cNvPr>
            <p:cNvSpPr/>
            <p:nvPr/>
          </p:nvSpPr>
          <p:spPr bwMode="auto">
            <a:xfrm>
              <a:off x="7677151" y="3165476"/>
              <a:ext cx="785813" cy="471488"/>
            </a:xfrm>
            <a:custGeom>
              <a:avLst/>
              <a:gdLst>
                <a:gd name="T0" fmla="*/ 534 w 538"/>
                <a:gd name="T1" fmla="*/ 44 h 323"/>
                <a:gd name="T2" fmla="*/ 398 w 538"/>
                <a:gd name="T3" fmla="*/ 0 h 323"/>
                <a:gd name="T4" fmla="*/ 0 w 538"/>
                <a:gd name="T5" fmla="*/ 276 h 323"/>
                <a:gd name="T6" fmla="*/ 138 w 538"/>
                <a:gd name="T7" fmla="*/ 321 h 323"/>
                <a:gd name="T8" fmla="*/ 157 w 538"/>
                <a:gd name="T9" fmla="*/ 318 h 323"/>
                <a:gd name="T10" fmla="*/ 535 w 538"/>
                <a:gd name="T11" fmla="*/ 51 h 323"/>
                <a:gd name="T12" fmla="*/ 536 w 538"/>
                <a:gd name="T13" fmla="*/ 46 h 323"/>
                <a:gd name="T14" fmla="*/ 534 w 538"/>
                <a:gd name="T15" fmla="*/ 4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8" h="323">
                  <a:moveTo>
                    <a:pt x="534" y="44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45" y="323"/>
                    <a:pt x="151" y="322"/>
                    <a:pt x="157" y="318"/>
                  </a:cubicBezTo>
                  <a:cubicBezTo>
                    <a:pt x="535" y="51"/>
                    <a:pt x="535" y="51"/>
                    <a:pt x="535" y="51"/>
                  </a:cubicBezTo>
                  <a:cubicBezTo>
                    <a:pt x="537" y="50"/>
                    <a:pt x="538" y="48"/>
                    <a:pt x="536" y="46"/>
                  </a:cubicBezTo>
                  <a:cubicBezTo>
                    <a:pt x="536" y="45"/>
                    <a:pt x="535" y="44"/>
                    <a:pt x="534" y="44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2" name="ïSḻïḓe">
              <a:extLst>
                <a:ext uri="{FF2B5EF4-FFF2-40B4-BE49-F238E27FC236}">
                  <a16:creationId xmlns="" xmlns:a16="http://schemas.microsoft.com/office/drawing/2014/main" id="{B0225693-38A7-4E85-BA27-D8CE5F7B819B}"/>
                </a:ext>
              </a:extLst>
            </p:cNvPr>
            <p:cNvSpPr/>
            <p:nvPr/>
          </p:nvSpPr>
          <p:spPr bwMode="auto">
            <a:xfrm>
              <a:off x="8116888" y="3125789"/>
              <a:ext cx="50800" cy="47625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0 h 32"/>
                <a:gd name="T10" fmla="*/ 14 w 34"/>
                <a:gd name="T11" fmla="*/ 32 h 32"/>
                <a:gd name="T12" fmla="*/ 16 w 34"/>
                <a:gd name="T13" fmla="*/ 32 h 32"/>
                <a:gd name="T14" fmla="*/ 31 w 34"/>
                <a:gd name="T15" fmla="*/ 22 h 32"/>
                <a:gd name="T16" fmla="*/ 33 w 34"/>
                <a:gd name="T17" fmla="*/ 16 h 32"/>
                <a:gd name="T18" fmla="*/ 23 w 34"/>
                <a:gd name="T19" fmla="*/ 2 h 32"/>
                <a:gd name="T20" fmla="*/ 19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2"/>
                    <a:pt x="12" y="32"/>
                    <a:pt x="14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3" name="işlíďê">
              <a:extLst>
                <a:ext uri="{FF2B5EF4-FFF2-40B4-BE49-F238E27FC236}">
                  <a16:creationId xmlns="" xmlns:a16="http://schemas.microsoft.com/office/drawing/2014/main" id="{038CDD00-3F50-4977-81B3-812F07923BD2}"/>
                </a:ext>
              </a:extLst>
            </p:cNvPr>
            <p:cNvSpPr/>
            <p:nvPr/>
          </p:nvSpPr>
          <p:spPr bwMode="auto">
            <a:xfrm>
              <a:off x="8077201" y="3154364"/>
              <a:ext cx="50800" cy="46038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2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3" y="32"/>
                    <a:pt x="14" y="32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4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4" name="í$liḍe">
              <a:extLst>
                <a:ext uri="{FF2B5EF4-FFF2-40B4-BE49-F238E27FC236}">
                  <a16:creationId xmlns="" xmlns:a16="http://schemas.microsoft.com/office/drawing/2014/main" id="{E0444084-FAE3-425C-A5F4-230474579E95}"/>
                </a:ext>
              </a:extLst>
            </p:cNvPr>
            <p:cNvSpPr/>
            <p:nvPr/>
          </p:nvSpPr>
          <p:spPr bwMode="auto">
            <a:xfrm>
              <a:off x="8037513" y="3181351"/>
              <a:ext cx="49213" cy="47625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1 h 32"/>
                <a:gd name="T10" fmla="*/ 14 w 34"/>
                <a:gd name="T11" fmla="*/ 32 h 32"/>
                <a:gd name="T12" fmla="*/ 16 w 34"/>
                <a:gd name="T13" fmla="*/ 32 h 32"/>
                <a:gd name="T14" fmla="*/ 31 w 34"/>
                <a:gd name="T15" fmla="*/ 22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2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2" y="32"/>
                    <a:pt x="14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5" name="íşľîďè">
              <a:extLst>
                <a:ext uri="{FF2B5EF4-FFF2-40B4-BE49-F238E27FC236}">
                  <a16:creationId xmlns="" xmlns:a16="http://schemas.microsoft.com/office/drawing/2014/main" id="{9D29C836-FF39-454A-941C-91AE2970D680}"/>
                </a:ext>
              </a:extLst>
            </p:cNvPr>
            <p:cNvSpPr/>
            <p:nvPr/>
          </p:nvSpPr>
          <p:spPr bwMode="auto">
            <a:xfrm>
              <a:off x="7996238" y="3211514"/>
              <a:ext cx="47625" cy="46038"/>
            </a:xfrm>
            <a:custGeom>
              <a:avLst/>
              <a:gdLst>
                <a:gd name="T0" fmla="*/ 19 w 33"/>
                <a:gd name="T1" fmla="*/ 0 h 32"/>
                <a:gd name="T2" fmla="*/ 17 w 33"/>
                <a:gd name="T3" fmla="*/ 1 h 32"/>
                <a:gd name="T4" fmla="*/ 2 w 33"/>
                <a:gd name="T5" fmla="*/ 11 h 32"/>
                <a:gd name="T6" fmla="*/ 1 w 33"/>
                <a:gd name="T7" fmla="*/ 16 h 32"/>
                <a:gd name="T8" fmla="*/ 10 w 33"/>
                <a:gd name="T9" fmla="*/ 30 h 32"/>
                <a:gd name="T10" fmla="*/ 13 w 33"/>
                <a:gd name="T11" fmla="*/ 32 h 32"/>
                <a:gd name="T12" fmla="*/ 15 w 33"/>
                <a:gd name="T13" fmla="*/ 32 h 32"/>
                <a:gd name="T14" fmla="*/ 31 w 33"/>
                <a:gd name="T15" fmla="*/ 22 h 32"/>
                <a:gd name="T16" fmla="*/ 32 w 33"/>
                <a:gd name="T17" fmla="*/ 16 h 32"/>
                <a:gd name="T18" fmla="*/ 32 w 33"/>
                <a:gd name="T19" fmla="*/ 16 h 32"/>
                <a:gd name="T20" fmla="*/ 22 w 33"/>
                <a:gd name="T21" fmla="*/ 2 h 32"/>
                <a:gd name="T22" fmla="*/ 19 w 33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2">
                  <a:moveTo>
                    <a:pt x="19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2"/>
                    <a:pt x="12" y="32"/>
                    <a:pt x="13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0"/>
                    <a:pt x="33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6" name="ïşliḑe">
              <a:extLst>
                <a:ext uri="{FF2B5EF4-FFF2-40B4-BE49-F238E27FC236}">
                  <a16:creationId xmlns="" xmlns:a16="http://schemas.microsoft.com/office/drawing/2014/main" id="{B022E0D1-3593-408A-BFB0-6955F22B2060}"/>
                </a:ext>
              </a:extLst>
            </p:cNvPr>
            <p:cNvSpPr/>
            <p:nvPr/>
          </p:nvSpPr>
          <p:spPr bwMode="auto">
            <a:xfrm>
              <a:off x="7953376" y="3240089"/>
              <a:ext cx="49213" cy="46038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0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4" y="32"/>
                    <a:pt x="15" y="32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7" name="iṣlíḍé">
              <a:extLst>
                <a:ext uri="{FF2B5EF4-FFF2-40B4-BE49-F238E27FC236}">
                  <a16:creationId xmlns="" xmlns:a16="http://schemas.microsoft.com/office/drawing/2014/main" id="{A87153C0-1A14-4FB2-802A-651137006981}"/>
                </a:ext>
              </a:extLst>
            </p:cNvPr>
            <p:cNvSpPr/>
            <p:nvPr/>
          </p:nvSpPr>
          <p:spPr bwMode="auto">
            <a:xfrm>
              <a:off x="7910513" y="3267076"/>
              <a:ext cx="52388" cy="49213"/>
            </a:xfrm>
            <a:custGeom>
              <a:avLst/>
              <a:gdLst>
                <a:gd name="T0" fmla="*/ 20 w 35"/>
                <a:gd name="T1" fmla="*/ 0 h 33"/>
                <a:gd name="T2" fmla="*/ 19 w 35"/>
                <a:gd name="T3" fmla="*/ 0 h 33"/>
                <a:gd name="T4" fmla="*/ 19 w 35"/>
                <a:gd name="T5" fmla="*/ 0 h 33"/>
                <a:gd name="T6" fmla="*/ 1 w 35"/>
                <a:gd name="T7" fmla="*/ 12 h 33"/>
                <a:gd name="T8" fmla="*/ 1 w 35"/>
                <a:gd name="T9" fmla="*/ 15 h 33"/>
                <a:gd name="T10" fmla="*/ 1 w 35"/>
                <a:gd name="T11" fmla="*/ 15 h 33"/>
                <a:gd name="T12" fmla="*/ 12 w 35"/>
                <a:gd name="T13" fmla="*/ 33 h 33"/>
                <a:gd name="T14" fmla="*/ 14 w 35"/>
                <a:gd name="T15" fmla="*/ 33 h 33"/>
                <a:gd name="T16" fmla="*/ 15 w 35"/>
                <a:gd name="T17" fmla="*/ 33 h 33"/>
                <a:gd name="T18" fmla="*/ 34 w 35"/>
                <a:gd name="T19" fmla="*/ 21 h 33"/>
                <a:gd name="T20" fmla="*/ 35 w 35"/>
                <a:gd name="T21" fmla="*/ 19 h 33"/>
                <a:gd name="T22" fmla="*/ 34 w 35"/>
                <a:gd name="T23" fmla="*/ 18 h 33"/>
                <a:gd name="T24" fmla="*/ 22 w 35"/>
                <a:gd name="T25" fmla="*/ 1 h 33"/>
                <a:gd name="T26" fmla="*/ 20 w 35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3"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4" y="33"/>
                    <a:pt x="14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19"/>
                    <a:pt x="35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8" name="îṧľíďe">
              <a:extLst>
                <a:ext uri="{FF2B5EF4-FFF2-40B4-BE49-F238E27FC236}">
                  <a16:creationId xmlns="" xmlns:a16="http://schemas.microsoft.com/office/drawing/2014/main" id="{273940DF-94F8-4D60-96C2-C9B8931D8A50}"/>
                </a:ext>
              </a:extLst>
            </p:cNvPr>
            <p:cNvSpPr/>
            <p:nvPr/>
          </p:nvSpPr>
          <p:spPr bwMode="auto">
            <a:xfrm>
              <a:off x="7869238" y="3295651"/>
              <a:ext cx="52388" cy="49213"/>
            </a:xfrm>
            <a:custGeom>
              <a:avLst/>
              <a:gdLst>
                <a:gd name="T0" fmla="*/ 21 w 36"/>
                <a:gd name="T1" fmla="*/ 0 h 34"/>
                <a:gd name="T2" fmla="*/ 20 w 36"/>
                <a:gd name="T3" fmla="*/ 1 h 34"/>
                <a:gd name="T4" fmla="*/ 20 w 36"/>
                <a:gd name="T5" fmla="*/ 1 h 34"/>
                <a:gd name="T6" fmla="*/ 1 w 36"/>
                <a:gd name="T7" fmla="*/ 13 h 34"/>
                <a:gd name="T8" fmla="*/ 1 w 36"/>
                <a:gd name="T9" fmla="*/ 16 h 34"/>
                <a:gd name="T10" fmla="*/ 12 w 36"/>
                <a:gd name="T11" fmla="*/ 33 h 34"/>
                <a:gd name="T12" fmla="*/ 14 w 36"/>
                <a:gd name="T13" fmla="*/ 34 h 34"/>
                <a:gd name="T14" fmla="*/ 15 w 36"/>
                <a:gd name="T15" fmla="*/ 34 h 34"/>
                <a:gd name="T16" fmla="*/ 15 w 36"/>
                <a:gd name="T17" fmla="*/ 34 h 34"/>
                <a:gd name="T18" fmla="*/ 34 w 36"/>
                <a:gd name="T19" fmla="*/ 22 h 34"/>
                <a:gd name="T20" fmla="*/ 35 w 36"/>
                <a:gd name="T21" fmla="*/ 19 h 34"/>
                <a:gd name="T22" fmla="*/ 35 w 36"/>
                <a:gd name="T23" fmla="*/ 19 h 34"/>
                <a:gd name="T24" fmla="*/ 22 w 36"/>
                <a:gd name="T25" fmla="*/ 1 h 34"/>
                <a:gd name="T26" fmla="*/ 21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1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6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9" name="ïṡ1iḓe">
              <a:extLst>
                <a:ext uri="{FF2B5EF4-FFF2-40B4-BE49-F238E27FC236}">
                  <a16:creationId xmlns="" xmlns:a16="http://schemas.microsoft.com/office/drawing/2014/main" id="{F920FA61-EB47-453F-868F-0858EAC3808E}"/>
                </a:ext>
              </a:extLst>
            </p:cNvPr>
            <p:cNvSpPr/>
            <p:nvPr/>
          </p:nvSpPr>
          <p:spPr bwMode="auto">
            <a:xfrm>
              <a:off x="7832726" y="3321051"/>
              <a:ext cx="50800" cy="50800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0 h 34"/>
                <a:gd name="T4" fmla="*/ 1 w 35"/>
                <a:gd name="T5" fmla="*/ 13 h 34"/>
                <a:gd name="T6" fmla="*/ 1 w 35"/>
                <a:gd name="T7" fmla="*/ 15 h 34"/>
                <a:gd name="T8" fmla="*/ 12 w 35"/>
                <a:gd name="T9" fmla="*/ 33 h 34"/>
                <a:gd name="T10" fmla="*/ 14 w 35"/>
                <a:gd name="T11" fmla="*/ 34 h 34"/>
                <a:gd name="T12" fmla="*/ 15 w 35"/>
                <a:gd name="T13" fmla="*/ 34 h 34"/>
                <a:gd name="T14" fmla="*/ 34 w 35"/>
                <a:gd name="T15" fmla="*/ 22 h 34"/>
                <a:gd name="T16" fmla="*/ 35 w 35"/>
                <a:gd name="T17" fmla="*/ 19 h 34"/>
                <a:gd name="T18" fmla="*/ 35 w 35"/>
                <a:gd name="T19" fmla="*/ 19 h 34"/>
                <a:gd name="T20" fmla="*/ 22 w 35"/>
                <a:gd name="T21" fmla="*/ 1 h 34"/>
                <a:gd name="T22" fmla="*/ 21 w 3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3"/>
                    <a:pt x="13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0" name="iṡlïďe">
              <a:extLst>
                <a:ext uri="{FF2B5EF4-FFF2-40B4-BE49-F238E27FC236}">
                  <a16:creationId xmlns="" xmlns:a16="http://schemas.microsoft.com/office/drawing/2014/main" id="{7300809F-C207-4634-B90E-CF152ABB8FE9}"/>
                </a:ext>
              </a:extLst>
            </p:cNvPr>
            <p:cNvSpPr/>
            <p:nvPr/>
          </p:nvSpPr>
          <p:spPr bwMode="auto">
            <a:xfrm>
              <a:off x="7791451" y="3349626"/>
              <a:ext cx="50800" cy="49213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 w 35"/>
                <a:gd name="T5" fmla="*/ 13 h 34"/>
                <a:gd name="T6" fmla="*/ 1 w 35"/>
                <a:gd name="T7" fmla="*/ 16 h 34"/>
                <a:gd name="T8" fmla="*/ 1 w 35"/>
                <a:gd name="T9" fmla="*/ 16 h 34"/>
                <a:gd name="T10" fmla="*/ 12 w 35"/>
                <a:gd name="T11" fmla="*/ 33 h 34"/>
                <a:gd name="T12" fmla="*/ 14 w 35"/>
                <a:gd name="T13" fmla="*/ 34 h 34"/>
                <a:gd name="T14" fmla="*/ 15 w 35"/>
                <a:gd name="T15" fmla="*/ 34 h 34"/>
                <a:gd name="T16" fmla="*/ 34 w 35"/>
                <a:gd name="T17" fmla="*/ 22 h 34"/>
                <a:gd name="T18" fmla="*/ 35 w 35"/>
                <a:gd name="T19" fmla="*/ 19 h 34"/>
                <a:gd name="T20" fmla="*/ 34 w 35"/>
                <a:gd name="T21" fmla="*/ 19 h 34"/>
                <a:gd name="T22" fmla="*/ 22 w 35"/>
                <a:gd name="T23" fmla="*/ 1 h 34"/>
                <a:gd name="T24" fmla="*/ 20 w 3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1" name="îṩlídê">
              <a:extLst>
                <a:ext uri="{FF2B5EF4-FFF2-40B4-BE49-F238E27FC236}">
                  <a16:creationId xmlns="" xmlns:a16="http://schemas.microsoft.com/office/drawing/2014/main" id="{1FAF8524-DA4C-4722-BB15-CC7517CC7795}"/>
                </a:ext>
              </a:extLst>
            </p:cNvPr>
            <p:cNvSpPr/>
            <p:nvPr/>
          </p:nvSpPr>
          <p:spPr bwMode="auto">
            <a:xfrm>
              <a:off x="7751763" y="3376614"/>
              <a:ext cx="50800" cy="50800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0 w 35"/>
                <a:gd name="T11" fmla="*/ 15 h 34"/>
                <a:gd name="T12" fmla="*/ 12 w 35"/>
                <a:gd name="T13" fmla="*/ 33 h 34"/>
                <a:gd name="T14" fmla="*/ 13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19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5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2" name="ïšľiḋè">
              <a:extLst>
                <a:ext uri="{FF2B5EF4-FFF2-40B4-BE49-F238E27FC236}">
                  <a16:creationId xmlns="" xmlns:a16="http://schemas.microsoft.com/office/drawing/2014/main" id="{A0E9F2E5-48AE-4542-9EA6-F5F307C9BD56}"/>
                </a:ext>
              </a:extLst>
            </p:cNvPr>
            <p:cNvSpPr/>
            <p:nvPr/>
          </p:nvSpPr>
          <p:spPr bwMode="auto">
            <a:xfrm>
              <a:off x="7710488" y="3405189"/>
              <a:ext cx="52388" cy="49213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1 h 34"/>
                <a:gd name="T4" fmla="*/ 1 w 35"/>
                <a:gd name="T5" fmla="*/ 13 h 34"/>
                <a:gd name="T6" fmla="*/ 1 w 35"/>
                <a:gd name="T7" fmla="*/ 16 h 34"/>
                <a:gd name="T8" fmla="*/ 1 w 35"/>
                <a:gd name="T9" fmla="*/ 16 h 34"/>
                <a:gd name="T10" fmla="*/ 12 w 35"/>
                <a:gd name="T11" fmla="*/ 33 h 34"/>
                <a:gd name="T12" fmla="*/ 14 w 35"/>
                <a:gd name="T13" fmla="*/ 34 h 34"/>
                <a:gd name="T14" fmla="*/ 15 w 35"/>
                <a:gd name="T15" fmla="*/ 34 h 34"/>
                <a:gd name="T16" fmla="*/ 34 w 35"/>
                <a:gd name="T17" fmla="*/ 22 h 34"/>
                <a:gd name="T18" fmla="*/ 35 w 35"/>
                <a:gd name="T19" fmla="*/ 19 h 34"/>
                <a:gd name="T20" fmla="*/ 35 w 35"/>
                <a:gd name="T21" fmla="*/ 19 h 34"/>
                <a:gd name="T22" fmla="*/ 22 w 35"/>
                <a:gd name="T23" fmla="*/ 1 h 34"/>
                <a:gd name="T24" fmla="*/ 21 w 3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3" name="îşḷíḍé">
              <a:extLst>
                <a:ext uri="{FF2B5EF4-FFF2-40B4-BE49-F238E27FC236}">
                  <a16:creationId xmlns="" xmlns:a16="http://schemas.microsoft.com/office/drawing/2014/main" id="{C69686FC-8300-41AD-BBC3-390821B06D92}"/>
                </a:ext>
              </a:extLst>
            </p:cNvPr>
            <p:cNvSpPr/>
            <p:nvPr/>
          </p:nvSpPr>
          <p:spPr bwMode="auto">
            <a:xfrm>
              <a:off x="7670801" y="3432176"/>
              <a:ext cx="52388" cy="50800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0 w 35"/>
                <a:gd name="T11" fmla="*/ 15 h 34"/>
                <a:gd name="T12" fmla="*/ 12 w 35"/>
                <a:gd name="T13" fmla="*/ 33 h 34"/>
                <a:gd name="T14" fmla="*/ 14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4" name="îSḻiḓè">
              <a:extLst>
                <a:ext uri="{FF2B5EF4-FFF2-40B4-BE49-F238E27FC236}">
                  <a16:creationId xmlns="" xmlns:a16="http://schemas.microsoft.com/office/drawing/2014/main" id="{4C9CFC5F-575F-465C-B59F-8FB7A41A676A}"/>
                </a:ext>
              </a:extLst>
            </p:cNvPr>
            <p:cNvSpPr/>
            <p:nvPr/>
          </p:nvSpPr>
          <p:spPr bwMode="auto">
            <a:xfrm>
              <a:off x="8091488" y="3087689"/>
              <a:ext cx="49213" cy="47625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1 h 32"/>
                <a:gd name="T10" fmla="*/ 14 w 34"/>
                <a:gd name="T11" fmla="*/ 32 h 32"/>
                <a:gd name="T12" fmla="*/ 16 w 34"/>
                <a:gd name="T13" fmla="*/ 32 h 32"/>
                <a:gd name="T14" fmla="*/ 32 w 34"/>
                <a:gd name="T15" fmla="*/ 22 h 32"/>
                <a:gd name="T16" fmla="*/ 33 w 34"/>
                <a:gd name="T17" fmla="*/ 16 h 32"/>
                <a:gd name="T18" fmla="*/ 23 w 34"/>
                <a:gd name="T19" fmla="*/ 2 h 32"/>
                <a:gd name="T20" fmla="*/ 19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2" y="32"/>
                    <a:pt x="14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4" y="18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5" name="íṣ1ide">
              <a:extLst>
                <a:ext uri="{FF2B5EF4-FFF2-40B4-BE49-F238E27FC236}">
                  <a16:creationId xmlns="" xmlns:a16="http://schemas.microsoft.com/office/drawing/2014/main" id="{6220B40A-B517-40AB-B413-95F5193C1694}"/>
                </a:ext>
              </a:extLst>
            </p:cNvPr>
            <p:cNvSpPr/>
            <p:nvPr/>
          </p:nvSpPr>
          <p:spPr bwMode="auto">
            <a:xfrm>
              <a:off x="8034338" y="3005139"/>
              <a:ext cx="47625" cy="46038"/>
            </a:xfrm>
            <a:custGeom>
              <a:avLst/>
              <a:gdLst>
                <a:gd name="T0" fmla="*/ 19 w 33"/>
                <a:gd name="T1" fmla="*/ 0 h 32"/>
                <a:gd name="T2" fmla="*/ 17 w 33"/>
                <a:gd name="T3" fmla="*/ 1 h 32"/>
                <a:gd name="T4" fmla="*/ 2 w 33"/>
                <a:gd name="T5" fmla="*/ 11 h 32"/>
                <a:gd name="T6" fmla="*/ 1 w 33"/>
                <a:gd name="T7" fmla="*/ 16 h 32"/>
                <a:gd name="T8" fmla="*/ 10 w 33"/>
                <a:gd name="T9" fmla="*/ 31 h 32"/>
                <a:gd name="T10" fmla="*/ 13 w 33"/>
                <a:gd name="T11" fmla="*/ 32 h 32"/>
                <a:gd name="T12" fmla="*/ 15 w 33"/>
                <a:gd name="T13" fmla="*/ 32 h 32"/>
                <a:gd name="T14" fmla="*/ 31 w 33"/>
                <a:gd name="T15" fmla="*/ 22 h 32"/>
                <a:gd name="T16" fmla="*/ 32 w 33"/>
                <a:gd name="T17" fmla="*/ 16 h 32"/>
                <a:gd name="T18" fmla="*/ 22 w 33"/>
                <a:gd name="T19" fmla="*/ 2 h 32"/>
                <a:gd name="T20" fmla="*/ 19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9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2" y="32"/>
                    <a:pt x="13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6" name="ï$ļíḑe">
              <a:extLst>
                <a:ext uri="{FF2B5EF4-FFF2-40B4-BE49-F238E27FC236}">
                  <a16:creationId xmlns="" xmlns:a16="http://schemas.microsoft.com/office/drawing/2014/main" id="{F2E8AE0C-9D1C-4141-8C3C-4BF7C281DE50}"/>
                </a:ext>
              </a:extLst>
            </p:cNvPr>
            <p:cNvSpPr/>
            <p:nvPr/>
          </p:nvSpPr>
          <p:spPr bwMode="auto">
            <a:xfrm>
              <a:off x="8051801" y="3116264"/>
              <a:ext cx="49213" cy="46038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0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3" y="32"/>
                    <a:pt x="14" y="32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7" name="îśḷîḍe">
              <a:extLst>
                <a:ext uri="{FF2B5EF4-FFF2-40B4-BE49-F238E27FC236}">
                  <a16:creationId xmlns="" xmlns:a16="http://schemas.microsoft.com/office/drawing/2014/main" id="{55195C68-07F0-406B-989B-D7BCE5D3E63B}"/>
                </a:ext>
              </a:extLst>
            </p:cNvPr>
            <p:cNvSpPr/>
            <p:nvPr/>
          </p:nvSpPr>
          <p:spPr bwMode="auto">
            <a:xfrm>
              <a:off x="8010526" y="3143251"/>
              <a:ext cx="49213" cy="47625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1 h 32"/>
                <a:gd name="T10" fmla="*/ 14 w 34"/>
                <a:gd name="T11" fmla="*/ 32 h 32"/>
                <a:gd name="T12" fmla="*/ 16 w 34"/>
                <a:gd name="T13" fmla="*/ 32 h 32"/>
                <a:gd name="T14" fmla="*/ 31 w 34"/>
                <a:gd name="T15" fmla="*/ 22 h 32"/>
                <a:gd name="T16" fmla="*/ 33 w 34"/>
                <a:gd name="T17" fmla="*/ 16 h 32"/>
                <a:gd name="T18" fmla="*/ 23 w 34"/>
                <a:gd name="T19" fmla="*/ 2 h 32"/>
                <a:gd name="T20" fmla="*/ 19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2" y="32"/>
                    <a:pt x="14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8" name="îŝ1ïḓê">
              <a:extLst>
                <a:ext uri="{FF2B5EF4-FFF2-40B4-BE49-F238E27FC236}">
                  <a16:creationId xmlns="" xmlns:a16="http://schemas.microsoft.com/office/drawing/2014/main" id="{4E30DA16-F2F1-45E5-A26B-C5BDEE30355B}"/>
                </a:ext>
              </a:extLst>
            </p:cNvPr>
            <p:cNvSpPr/>
            <p:nvPr/>
          </p:nvSpPr>
          <p:spPr bwMode="auto">
            <a:xfrm>
              <a:off x="7967663" y="3173414"/>
              <a:ext cx="50800" cy="46038"/>
            </a:xfrm>
            <a:custGeom>
              <a:avLst/>
              <a:gdLst>
                <a:gd name="T0" fmla="*/ 20 w 34"/>
                <a:gd name="T1" fmla="*/ 0 h 32"/>
                <a:gd name="T2" fmla="*/ 18 w 34"/>
                <a:gd name="T3" fmla="*/ 1 h 32"/>
                <a:gd name="T4" fmla="*/ 3 w 34"/>
                <a:gd name="T5" fmla="*/ 11 h 32"/>
                <a:gd name="T6" fmla="*/ 2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2 h 32"/>
                <a:gd name="T14" fmla="*/ 32 w 34"/>
                <a:gd name="T15" fmla="*/ 22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2 h 32"/>
                <a:gd name="T22" fmla="*/ 20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0"/>
                    <a:pt x="18" y="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4"/>
                    <a:pt x="2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5" y="32"/>
                    <a:pt x="16" y="32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9" name="íṣḻîḋê">
              <a:extLst>
                <a:ext uri="{FF2B5EF4-FFF2-40B4-BE49-F238E27FC236}">
                  <a16:creationId xmlns="" xmlns:a16="http://schemas.microsoft.com/office/drawing/2014/main" id="{116F5654-1219-4AD5-B2D6-8539D41E5127}"/>
                </a:ext>
              </a:extLst>
            </p:cNvPr>
            <p:cNvSpPr/>
            <p:nvPr/>
          </p:nvSpPr>
          <p:spPr bwMode="auto">
            <a:xfrm>
              <a:off x="7994651" y="3033714"/>
              <a:ext cx="49213" cy="47625"/>
            </a:xfrm>
            <a:custGeom>
              <a:avLst/>
              <a:gdLst>
                <a:gd name="T0" fmla="*/ 20 w 34"/>
                <a:gd name="T1" fmla="*/ 0 h 32"/>
                <a:gd name="T2" fmla="*/ 18 w 34"/>
                <a:gd name="T3" fmla="*/ 0 h 32"/>
                <a:gd name="T4" fmla="*/ 3 w 34"/>
                <a:gd name="T5" fmla="*/ 11 h 32"/>
                <a:gd name="T6" fmla="*/ 1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20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3" y="32"/>
                    <a:pt x="14" y="32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4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0" name="iṩḷïdé">
              <a:extLst>
                <a:ext uri="{FF2B5EF4-FFF2-40B4-BE49-F238E27FC236}">
                  <a16:creationId xmlns="" xmlns:a16="http://schemas.microsoft.com/office/drawing/2014/main" id="{E6370E95-E02F-4514-A372-9878988A0B43}"/>
                </a:ext>
              </a:extLst>
            </p:cNvPr>
            <p:cNvSpPr/>
            <p:nvPr/>
          </p:nvSpPr>
          <p:spPr bwMode="auto">
            <a:xfrm>
              <a:off x="7953376" y="3062289"/>
              <a:ext cx="49213" cy="46038"/>
            </a:xfrm>
            <a:custGeom>
              <a:avLst/>
              <a:gdLst>
                <a:gd name="T0" fmla="*/ 20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2 h 32"/>
                <a:gd name="T14" fmla="*/ 32 w 34"/>
                <a:gd name="T15" fmla="*/ 22 h 32"/>
                <a:gd name="T16" fmla="*/ 33 w 34"/>
                <a:gd name="T17" fmla="*/ 16 h 32"/>
                <a:gd name="T18" fmla="*/ 23 w 34"/>
                <a:gd name="T19" fmla="*/ 2 h 32"/>
                <a:gd name="T20" fmla="*/ 20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2"/>
                    <a:pt x="13" y="32"/>
                    <a:pt x="14" y="32"/>
                  </a:cubicBezTo>
                  <a:cubicBezTo>
                    <a:pt x="15" y="32"/>
                    <a:pt x="15" y="32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4" y="18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1" name="ïšḻiḍe">
              <a:extLst>
                <a:ext uri="{FF2B5EF4-FFF2-40B4-BE49-F238E27FC236}">
                  <a16:creationId xmlns="" xmlns:a16="http://schemas.microsoft.com/office/drawing/2014/main" id="{247AE487-32C5-48A0-9365-98002AB0684C}"/>
                </a:ext>
              </a:extLst>
            </p:cNvPr>
            <p:cNvSpPr/>
            <p:nvPr/>
          </p:nvSpPr>
          <p:spPr bwMode="auto">
            <a:xfrm>
              <a:off x="7912101" y="3090864"/>
              <a:ext cx="50800" cy="47625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0 h 32"/>
                <a:gd name="T10" fmla="*/ 13 w 34"/>
                <a:gd name="T11" fmla="*/ 32 h 32"/>
                <a:gd name="T12" fmla="*/ 15 w 34"/>
                <a:gd name="T13" fmla="*/ 32 h 32"/>
                <a:gd name="T14" fmla="*/ 31 w 34"/>
                <a:gd name="T15" fmla="*/ 22 h 32"/>
                <a:gd name="T16" fmla="*/ 32 w 34"/>
                <a:gd name="T17" fmla="*/ 16 h 32"/>
                <a:gd name="T18" fmla="*/ 32 w 34"/>
                <a:gd name="T19" fmla="*/ 16 h 32"/>
                <a:gd name="T20" fmla="*/ 22 w 34"/>
                <a:gd name="T21" fmla="*/ 2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8" y="0"/>
                    <a:pt x="18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2"/>
                    <a:pt x="12" y="32"/>
                    <a:pt x="13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2" name="îśľîďe">
              <a:extLst>
                <a:ext uri="{FF2B5EF4-FFF2-40B4-BE49-F238E27FC236}">
                  <a16:creationId xmlns="" xmlns:a16="http://schemas.microsoft.com/office/drawing/2014/main" id="{6B10434C-16EB-4EE1-B00A-F025749457F4}"/>
                </a:ext>
              </a:extLst>
            </p:cNvPr>
            <p:cNvSpPr/>
            <p:nvPr/>
          </p:nvSpPr>
          <p:spPr bwMode="auto">
            <a:xfrm>
              <a:off x="7927976" y="3201989"/>
              <a:ext cx="49213" cy="46038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0 h 32"/>
                <a:gd name="T4" fmla="*/ 2 w 34"/>
                <a:gd name="T5" fmla="*/ 10 h 32"/>
                <a:gd name="T6" fmla="*/ 1 w 34"/>
                <a:gd name="T7" fmla="*/ 16 h 32"/>
                <a:gd name="T8" fmla="*/ 10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1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4" y="32"/>
                    <a:pt x="15" y="32"/>
                    <a:pt x="16" y="3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3" name="ïSļïḑe">
              <a:extLst>
                <a:ext uri="{FF2B5EF4-FFF2-40B4-BE49-F238E27FC236}">
                  <a16:creationId xmlns="" xmlns:a16="http://schemas.microsoft.com/office/drawing/2014/main" id="{0A0B0FB3-60F3-49C7-9E10-127FA472D1F5}"/>
                </a:ext>
              </a:extLst>
            </p:cNvPr>
            <p:cNvSpPr/>
            <p:nvPr/>
          </p:nvSpPr>
          <p:spPr bwMode="auto">
            <a:xfrm>
              <a:off x="7885113" y="3230564"/>
              <a:ext cx="49213" cy="47625"/>
            </a:xfrm>
            <a:custGeom>
              <a:avLst/>
              <a:gdLst>
                <a:gd name="T0" fmla="*/ 20 w 34"/>
                <a:gd name="T1" fmla="*/ 0 h 32"/>
                <a:gd name="T2" fmla="*/ 18 w 34"/>
                <a:gd name="T3" fmla="*/ 0 h 32"/>
                <a:gd name="T4" fmla="*/ 3 w 34"/>
                <a:gd name="T5" fmla="*/ 10 h 32"/>
                <a:gd name="T6" fmla="*/ 2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20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0" y="14"/>
                    <a:pt x="2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2"/>
                    <a:pt x="16" y="31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4" y="20"/>
                    <a:pt x="34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4" name="íṣḻíḓè">
              <a:extLst>
                <a:ext uri="{FF2B5EF4-FFF2-40B4-BE49-F238E27FC236}">
                  <a16:creationId xmlns="" xmlns:a16="http://schemas.microsoft.com/office/drawing/2014/main" id="{56470B3E-02D4-4C9B-AD1A-1A48433B3626}"/>
                </a:ext>
              </a:extLst>
            </p:cNvPr>
            <p:cNvSpPr/>
            <p:nvPr/>
          </p:nvSpPr>
          <p:spPr bwMode="auto">
            <a:xfrm>
              <a:off x="7842251" y="3257551"/>
              <a:ext cx="52388" cy="49213"/>
            </a:xfrm>
            <a:custGeom>
              <a:avLst/>
              <a:gdLst>
                <a:gd name="T0" fmla="*/ 21 w 36"/>
                <a:gd name="T1" fmla="*/ 0 h 34"/>
                <a:gd name="T2" fmla="*/ 20 w 36"/>
                <a:gd name="T3" fmla="*/ 1 h 34"/>
                <a:gd name="T4" fmla="*/ 20 w 36"/>
                <a:gd name="T5" fmla="*/ 1 h 34"/>
                <a:gd name="T6" fmla="*/ 2 w 36"/>
                <a:gd name="T7" fmla="*/ 13 h 34"/>
                <a:gd name="T8" fmla="*/ 1 w 36"/>
                <a:gd name="T9" fmla="*/ 16 h 34"/>
                <a:gd name="T10" fmla="*/ 1 w 36"/>
                <a:gd name="T11" fmla="*/ 16 h 34"/>
                <a:gd name="T12" fmla="*/ 12 w 36"/>
                <a:gd name="T13" fmla="*/ 33 h 34"/>
                <a:gd name="T14" fmla="*/ 14 w 36"/>
                <a:gd name="T15" fmla="*/ 34 h 34"/>
                <a:gd name="T16" fmla="*/ 15 w 36"/>
                <a:gd name="T17" fmla="*/ 34 h 34"/>
                <a:gd name="T18" fmla="*/ 15 w 36"/>
                <a:gd name="T19" fmla="*/ 34 h 34"/>
                <a:gd name="T20" fmla="*/ 34 w 36"/>
                <a:gd name="T21" fmla="*/ 22 h 34"/>
                <a:gd name="T22" fmla="*/ 35 w 36"/>
                <a:gd name="T23" fmla="*/ 19 h 34"/>
                <a:gd name="T24" fmla="*/ 35 w 36"/>
                <a:gd name="T25" fmla="*/ 19 h 34"/>
                <a:gd name="T26" fmla="*/ 22 w 36"/>
                <a:gd name="T27" fmla="*/ 1 h 34"/>
                <a:gd name="T28" fmla="*/ 21 w 36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4">
                  <a:moveTo>
                    <a:pt x="21" y="0"/>
                  </a:moveTo>
                  <a:cubicBezTo>
                    <a:pt x="21" y="0"/>
                    <a:pt x="20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6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5" name="i$ḻîḋe">
              <a:extLst>
                <a:ext uri="{FF2B5EF4-FFF2-40B4-BE49-F238E27FC236}">
                  <a16:creationId xmlns="" xmlns:a16="http://schemas.microsoft.com/office/drawing/2014/main" id="{B81D5898-4A7E-45B9-AB60-5265697FF3A0}"/>
                </a:ext>
              </a:extLst>
            </p:cNvPr>
            <p:cNvSpPr/>
            <p:nvPr/>
          </p:nvSpPr>
          <p:spPr bwMode="auto">
            <a:xfrm>
              <a:off x="7805738" y="3284539"/>
              <a:ext cx="50800" cy="49213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0 h 34"/>
                <a:gd name="T4" fmla="*/ 1 w 35"/>
                <a:gd name="T5" fmla="*/ 13 h 34"/>
                <a:gd name="T6" fmla="*/ 1 w 35"/>
                <a:gd name="T7" fmla="*/ 15 h 34"/>
                <a:gd name="T8" fmla="*/ 12 w 35"/>
                <a:gd name="T9" fmla="*/ 33 h 34"/>
                <a:gd name="T10" fmla="*/ 14 w 35"/>
                <a:gd name="T11" fmla="*/ 34 h 34"/>
                <a:gd name="T12" fmla="*/ 15 w 35"/>
                <a:gd name="T13" fmla="*/ 33 h 34"/>
                <a:gd name="T14" fmla="*/ 34 w 35"/>
                <a:gd name="T15" fmla="*/ 21 h 34"/>
                <a:gd name="T16" fmla="*/ 35 w 35"/>
                <a:gd name="T17" fmla="*/ 19 h 34"/>
                <a:gd name="T18" fmla="*/ 35 w 35"/>
                <a:gd name="T19" fmla="*/ 19 h 34"/>
                <a:gd name="T20" fmla="*/ 22 w 35"/>
                <a:gd name="T21" fmla="*/ 1 h 34"/>
                <a:gd name="T22" fmla="*/ 21 w 3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3"/>
                    <a:pt x="13" y="34"/>
                    <a:pt x="14" y="34"/>
                  </a:cubicBezTo>
                  <a:cubicBezTo>
                    <a:pt x="14" y="34"/>
                    <a:pt x="14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6" name="íṧliḓé">
              <a:extLst>
                <a:ext uri="{FF2B5EF4-FFF2-40B4-BE49-F238E27FC236}">
                  <a16:creationId xmlns="" xmlns:a16="http://schemas.microsoft.com/office/drawing/2014/main" id="{BD3B8424-25F4-47A2-AF9F-E06DAE3A27CB}"/>
                </a:ext>
              </a:extLst>
            </p:cNvPr>
            <p:cNvSpPr/>
            <p:nvPr/>
          </p:nvSpPr>
          <p:spPr bwMode="auto">
            <a:xfrm>
              <a:off x="7764463" y="3311526"/>
              <a:ext cx="52388" cy="49213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 w 35"/>
                <a:gd name="T5" fmla="*/ 13 h 34"/>
                <a:gd name="T6" fmla="*/ 0 w 35"/>
                <a:gd name="T7" fmla="*/ 16 h 34"/>
                <a:gd name="T8" fmla="*/ 1 w 35"/>
                <a:gd name="T9" fmla="*/ 16 h 34"/>
                <a:gd name="T10" fmla="*/ 12 w 35"/>
                <a:gd name="T11" fmla="*/ 33 h 34"/>
                <a:gd name="T12" fmla="*/ 14 w 35"/>
                <a:gd name="T13" fmla="*/ 34 h 34"/>
                <a:gd name="T14" fmla="*/ 15 w 35"/>
                <a:gd name="T15" fmla="*/ 34 h 34"/>
                <a:gd name="T16" fmla="*/ 34 w 35"/>
                <a:gd name="T17" fmla="*/ 22 h 34"/>
                <a:gd name="T18" fmla="*/ 35 w 35"/>
                <a:gd name="T19" fmla="*/ 19 h 34"/>
                <a:gd name="T20" fmla="*/ 34 w 35"/>
                <a:gd name="T21" fmla="*/ 19 h 34"/>
                <a:gd name="T22" fmla="*/ 22 w 35"/>
                <a:gd name="T23" fmla="*/ 1 h 34"/>
                <a:gd name="T24" fmla="*/ 20 w 3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7" name="iṩľidè">
              <a:extLst>
                <a:ext uri="{FF2B5EF4-FFF2-40B4-BE49-F238E27FC236}">
                  <a16:creationId xmlns="" xmlns:a16="http://schemas.microsoft.com/office/drawing/2014/main" id="{E96515E9-6A05-4FF4-9054-6D21B554E491}"/>
                </a:ext>
              </a:extLst>
            </p:cNvPr>
            <p:cNvSpPr/>
            <p:nvPr/>
          </p:nvSpPr>
          <p:spPr bwMode="auto">
            <a:xfrm>
              <a:off x="7726363" y="3340101"/>
              <a:ext cx="50800" cy="49213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0 w 35"/>
                <a:gd name="T11" fmla="*/ 15 h 34"/>
                <a:gd name="T12" fmla="*/ 12 w 35"/>
                <a:gd name="T13" fmla="*/ 33 h 34"/>
                <a:gd name="T14" fmla="*/ 13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19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5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8" name="íṧḷïḓe">
              <a:extLst>
                <a:ext uri="{FF2B5EF4-FFF2-40B4-BE49-F238E27FC236}">
                  <a16:creationId xmlns="" xmlns:a16="http://schemas.microsoft.com/office/drawing/2014/main" id="{9DEBD4F4-7B04-4A40-BF14-A526BA229CF1}"/>
                </a:ext>
              </a:extLst>
            </p:cNvPr>
            <p:cNvSpPr/>
            <p:nvPr/>
          </p:nvSpPr>
          <p:spPr bwMode="auto">
            <a:xfrm>
              <a:off x="7983538" y="3103564"/>
              <a:ext cx="49213" cy="47625"/>
            </a:xfrm>
            <a:custGeom>
              <a:avLst/>
              <a:gdLst>
                <a:gd name="T0" fmla="*/ 20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1 w 34"/>
                <a:gd name="T9" fmla="*/ 31 h 32"/>
                <a:gd name="T10" fmla="*/ 14 w 34"/>
                <a:gd name="T11" fmla="*/ 32 h 32"/>
                <a:gd name="T12" fmla="*/ 16 w 34"/>
                <a:gd name="T13" fmla="*/ 32 h 32"/>
                <a:gd name="T14" fmla="*/ 32 w 34"/>
                <a:gd name="T15" fmla="*/ 22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2 h 32"/>
                <a:gd name="T22" fmla="*/ 20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5"/>
                    <a:pt x="1" y="1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3" y="32"/>
                    <a:pt x="14" y="32"/>
                  </a:cubicBezTo>
                  <a:cubicBezTo>
                    <a:pt x="15" y="32"/>
                    <a:pt x="15" y="32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9" name="i$ḻîḍè">
              <a:extLst>
                <a:ext uri="{FF2B5EF4-FFF2-40B4-BE49-F238E27FC236}">
                  <a16:creationId xmlns="" xmlns:a16="http://schemas.microsoft.com/office/drawing/2014/main" id="{870BD61C-CD2F-49ED-8477-D4A56F7C298D}"/>
                </a:ext>
              </a:extLst>
            </p:cNvPr>
            <p:cNvSpPr/>
            <p:nvPr/>
          </p:nvSpPr>
          <p:spPr bwMode="auto">
            <a:xfrm>
              <a:off x="7942263" y="3133726"/>
              <a:ext cx="49213" cy="46038"/>
            </a:xfrm>
            <a:custGeom>
              <a:avLst/>
              <a:gdLst>
                <a:gd name="T0" fmla="*/ 19 w 34"/>
                <a:gd name="T1" fmla="*/ 0 h 32"/>
                <a:gd name="T2" fmla="*/ 17 w 34"/>
                <a:gd name="T3" fmla="*/ 1 h 32"/>
                <a:gd name="T4" fmla="*/ 2 w 34"/>
                <a:gd name="T5" fmla="*/ 11 h 32"/>
                <a:gd name="T6" fmla="*/ 1 w 34"/>
                <a:gd name="T7" fmla="*/ 16 h 32"/>
                <a:gd name="T8" fmla="*/ 10 w 34"/>
                <a:gd name="T9" fmla="*/ 30 h 32"/>
                <a:gd name="T10" fmla="*/ 13 w 34"/>
                <a:gd name="T11" fmla="*/ 32 h 32"/>
                <a:gd name="T12" fmla="*/ 15 w 34"/>
                <a:gd name="T13" fmla="*/ 31 h 32"/>
                <a:gd name="T14" fmla="*/ 31 w 34"/>
                <a:gd name="T15" fmla="*/ 22 h 32"/>
                <a:gd name="T16" fmla="*/ 32 w 34"/>
                <a:gd name="T17" fmla="*/ 16 h 32"/>
                <a:gd name="T18" fmla="*/ 32 w 34"/>
                <a:gd name="T19" fmla="*/ 16 h 32"/>
                <a:gd name="T20" fmla="*/ 22 w 34"/>
                <a:gd name="T21" fmla="*/ 2 h 32"/>
                <a:gd name="T22" fmla="*/ 19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19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2"/>
                    <a:pt x="15" y="32"/>
                    <a:pt x="15" y="3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0"/>
                    <a:pt x="34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0" name="îṩlíďe">
              <a:extLst>
                <a:ext uri="{FF2B5EF4-FFF2-40B4-BE49-F238E27FC236}">
                  <a16:creationId xmlns="" xmlns:a16="http://schemas.microsoft.com/office/drawing/2014/main" id="{08F0ED90-9B2D-4546-8F07-90C91EE8EC06}"/>
                </a:ext>
              </a:extLst>
            </p:cNvPr>
            <p:cNvSpPr/>
            <p:nvPr/>
          </p:nvSpPr>
          <p:spPr bwMode="auto">
            <a:xfrm>
              <a:off x="7899401" y="3162301"/>
              <a:ext cx="49213" cy="47625"/>
            </a:xfrm>
            <a:custGeom>
              <a:avLst/>
              <a:gdLst>
                <a:gd name="T0" fmla="*/ 20 w 34"/>
                <a:gd name="T1" fmla="*/ 0 h 32"/>
                <a:gd name="T2" fmla="*/ 17 w 34"/>
                <a:gd name="T3" fmla="*/ 0 h 32"/>
                <a:gd name="T4" fmla="*/ 2 w 34"/>
                <a:gd name="T5" fmla="*/ 10 h 32"/>
                <a:gd name="T6" fmla="*/ 1 w 34"/>
                <a:gd name="T7" fmla="*/ 16 h 32"/>
                <a:gd name="T8" fmla="*/ 11 w 34"/>
                <a:gd name="T9" fmla="*/ 30 h 32"/>
                <a:gd name="T10" fmla="*/ 14 w 34"/>
                <a:gd name="T11" fmla="*/ 32 h 32"/>
                <a:gd name="T12" fmla="*/ 16 w 34"/>
                <a:gd name="T13" fmla="*/ 31 h 32"/>
                <a:gd name="T14" fmla="*/ 32 w 34"/>
                <a:gd name="T15" fmla="*/ 21 h 32"/>
                <a:gd name="T16" fmla="*/ 33 w 34"/>
                <a:gd name="T17" fmla="*/ 16 h 32"/>
                <a:gd name="T18" fmla="*/ 33 w 34"/>
                <a:gd name="T19" fmla="*/ 16 h 32"/>
                <a:gd name="T20" fmla="*/ 23 w 34"/>
                <a:gd name="T21" fmla="*/ 1 h 32"/>
                <a:gd name="T22" fmla="*/ 20 w 34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20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3" y="32"/>
                    <a:pt x="14" y="32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4" y="20"/>
                    <a:pt x="34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1" name="iš1iḍe">
              <a:extLst>
                <a:ext uri="{FF2B5EF4-FFF2-40B4-BE49-F238E27FC236}">
                  <a16:creationId xmlns="" xmlns:a16="http://schemas.microsoft.com/office/drawing/2014/main" id="{E56838C5-C843-48C1-B8AB-B59241260B21}"/>
                </a:ext>
              </a:extLst>
            </p:cNvPr>
            <p:cNvSpPr/>
            <p:nvPr/>
          </p:nvSpPr>
          <p:spPr bwMode="auto">
            <a:xfrm>
              <a:off x="7858126" y="3190876"/>
              <a:ext cx="50800" cy="47625"/>
            </a:xfrm>
            <a:custGeom>
              <a:avLst/>
              <a:gdLst>
                <a:gd name="T0" fmla="*/ 19 w 34"/>
                <a:gd name="T1" fmla="*/ 0 h 33"/>
                <a:gd name="T2" fmla="*/ 17 w 34"/>
                <a:gd name="T3" fmla="*/ 1 h 33"/>
                <a:gd name="T4" fmla="*/ 2 w 34"/>
                <a:gd name="T5" fmla="*/ 11 h 33"/>
                <a:gd name="T6" fmla="*/ 1 w 34"/>
                <a:gd name="T7" fmla="*/ 17 h 33"/>
                <a:gd name="T8" fmla="*/ 10 w 34"/>
                <a:gd name="T9" fmla="*/ 31 h 33"/>
                <a:gd name="T10" fmla="*/ 13 w 34"/>
                <a:gd name="T11" fmla="*/ 33 h 33"/>
                <a:gd name="T12" fmla="*/ 15 w 34"/>
                <a:gd name="T13" fmla="*/ 32 h 33"/>
                <a:gd name="T14" fmla="*/ 31 w 34"/>
                <a:gd name="T15" fmla="*/ 22 h 33"/>
                <a:gd name="T16" fmla="*/ 33 w 34"/>
                <a:gd name="T17" fmla="*/ 17 h 33"/>
                <a:gd name="T18" fmla="*/ 32 w 34"/>
                <a:gd name="T19" fmla="*/ 16 h 33"/>
                <a:gd name="T20" fmla="*/ 22 w 34"/>
                <a:gd name="T21" fmla="*/ 2 h 33"/>
                <a:gd name="T22" fmla="*/ 19 w 34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3"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2" y="33"/>
                    <a:pt x="13" y="33"/>
                  </a:cubicBezTo>
                  <a:cubicBezTo>
                    <a:pt x="14" y="33"/>
                    <a:pt x="15" y="32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3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2" name="ïṧliḓe">
              <a:extLst>
                <a:ext uri="{FF2B5EF4-FFF2-40B4-BE49-F238E27FC236}">
                  <a16:creationId xmlns="" xmlns:a16="http://schemas.microsoft.com/office/drawing/2014/main" id="{677FE81C-EAA4-4829-838B-8B520A35D006}"/>
                </a:ext>
              </a:extLst>
            </p:cNvPr>
            <p:cNvSpPr/>
            <p:nvPr/>
          </p:nvSpPr>
          <p:spPr bwMode="auto">
            <a:xfrm>
              <a:off x="7816851" y="3217864"/>
              <a:ext cx="50800" cy="49213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6 h 34"/>
                <a:gd name="T10" fmla="*/ 12 w 35"/>
                <a:gd name="T11" fmla="*/ 33 h 34"/>
                <a:gd name="T12" fmla="*/ 13 w 35"/>
                <a:gd name="T13" fmla="*/ 34 h 34"/>
                <a:gd name="T14" fmla="*/ 14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3" name="î$ľíḓê">
              <a:extLst>
                <a:ext uri="{FF2B5EF4-FFF2-40B4-BE49-F238E27FC236}">
                  <a16:creationId xmlns="" xmlns:a16="http://schemas.microsoft.com/office/drawing/2014/main" id="{46BDEAF4-1D56-43F5-9F60-821A3CBE4795}"/>
                </a:ext>
              </a:extLst>
            </p:cNvPr>
            <p:cNvSpPr/>
            <p:nvPr/>
          </p:nvSpPr>
          <p:spPr bwMode="auto">
            <a:xfrm>
              <a:off x="7778751" y="3244851"/>
              <a:ext cx="52388" cy="47625"/>
            </a:xfrm>
            <a:custGeom>
              <a:avLst/>
              <a:gdLst>
                <a:gd name="T0" fmla="*/ 21 w 36"/>
                <a:gd name="T1" fmla="*/ 0 h 33"/>
                <a:gd name="T2" fmla="*/ 20 w 36"/>
                <a:gd name="T3" fmla="*/ 0 h 33"/>
                <a:gd name="T4" fmla="*/ 2 w 36"/>
                <a:gd name="T5" fmla="*/ 12 h 33"/>
                <a:gd name="T6" fmla="*/ 1 w 36"/>
                <a:gd name="T7" fmla="*/ 15 h 33"/>
                <a:gd name="T8" fmla="*/ 13 w 36"/>
                <a:gd name="T9" fmla="*/ 33 h 33"/>
                <a:gd name="T10" fmla="*/ 14 w 36"/>
                <a:gd name="T11" fmla="*/ 33 h 33"/>
                <a:gd name="T12" fmla="*/ 15 w 36"/>
                <a:gd name="T13" fmla="*/ 33 h 33"/>
                <a:gd name="T14" fmla="*/ 34 w 36"/>
                <a:gd name="T15" fmla="*/ 21 h 33"/>
                <a:gd name="T16" fmla="*/ 35 w 36"/>
                <a:gd name="T17" fmla="*/ 19 h 33"/>
                <a:gd name="T18" fmla="*/ 35 w 36"/>
                <a:gd name="T19" fmla="*/ 18 h 33"/>
                <a:gd name="T20" fmla="*/ 22 w 36"/>
                <a:gd name="T21" fmla="*/ 1 h 33"/>
                <a:gd name="T22" fmla="*/ 21 w 36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3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4"/>
                    <a:pt x="1" y="1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6" y="20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4" name="îśļîḑê">
              <a:extLst>
                <a:ext uri="{FF2B5EF4-FFF2-40B4-BE49-F238E27FC236}">
                  <a16:creationId xmlns="" xmlns:a16="http://schemas.microsoft.com/office/drawing/2014/main" id="{C2765D83-24B1-4C95-92CE-7692E839A860}"/>
                </a:ext>
              </a:extLst>
            </p:cNvPr>
            <p:cNvSpPr/>
            <p:nvPr/>
          </p:nvSpPr>
          <p:spPr bwMode="auto">
            <a:xfrm>
              <a:off x="7737476" y="3271839"/>
              <a:ext cx="50800" cy="49213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1 h 34"/>
                <a:gd name="T4" fmla="*/ 1 w 35"/>
                <a:gd name="T5" fmla="*/ 13 h 34"/>
                <a:gd name="T6" fmla="*/ 1 w 35"/>
                <a:gd name="T7" fmla="*/ 15 h 34"/>
                <a:gd name="T8" fmla="*/ 12 w 35"/>
                <a:gd name="T9" fmla="*/ 33 h 34"/>
                <a:gd name="T10" fmla="*/ 14 w 35"/>
                <a:gd name="T11" fmla="*/ 34 h 34"/>
                <a:gd name="T12" fmla="*/ 15 w 35"/>
                <a:gd name="T13" fmla="*/ 34 h 34"/>
                <a:gd name="T14" fmla="*/ 34 w 35"/>
                <a:gd name="T15" fmla="*/ 22 h 34"/>
                <a:gd name="T16" fmla="*/ 35 w 35"/>
                <a:gd name="T17" fmla="*/ 19 h 34"/>
                <a:gd name="T18" fmla="*/ 35 w 35"/>
                <a:gd name="T19" fmla="*/ 19 h 34"/>
                <a:gd name="T20" fmla="*/ 22 w 35"/>
                <a:gd name="T21" fmla="*/ 1 h 34"/>
                <a:gd name="T22" fmla="*/ 21 w 3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5" name="iṥlîḑè">
              <a:extLst>
                <a:ext uri="{FF2B5EF4-FFF2-40B4-BE49-F238E27FC236}">
                  <a16:creationId xmlns="" xmlns:a16="http://schemas.microsoft.com/office/drawing/2014/main" id="{F2D23986-CCCF-4293-B347-2D4BA2938DD6}"/>
                </a:ext>
              </a:extLst>
            </p:cNvPr>
            <p:cNvSpPr/>
            <p:nvPr/>
          </p:nvSpPr>
          <p:spPr bwMode="auto">
            <a:xfrm>
              <a:off x="7697788" y="3300414"/>
              <a:ext cx="50800" cy="49213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12 w 35"/>
                <a:gd name="T11" fmla="*/ 33 h 34"/>
                <a:gd name="T12" fmla="*/ 13 w 35"/>
                <a:gd name="T13" fmla="*/ 34 h 34"/>
                <a:gd name="T14" fmla="*/ 14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5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6" name="íŝľiďe">
              <a:extLst>
                <a:ext uri="{FF2B5EF4-FFF2-40B4-BE49-F238E27FC236}">
                  <a16:creationId xmlns="" xmlns:a16="http://schemas.microsoft.com/office/drawing/2014/main" id="{D03A0433-D2F6-45A8-BC87-9856F61A2CB4}"/>
                </a:ext>
              </a:extLst>
            </p:cNvPr>
            <p:cNvSpPr/>
            <p:nvPr/>
          </p:nvSpPr>
          <p:spPr bwMode="auto">
            <a:xfrm>
              <a:off x="7685088" y="3367089"/>
              <a:ext cx="50800" cy="49213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1 h 34"/>
                <a:gd name="T4" fmla="*/ 1 w 35"/>
                <a:gd name="T5" fmla="*/ 13 h 34"/>
                <a:gd name="T6" fmla="*/ 1 w 35"/>
                <a:gd name="T7" fmla="*/ 15 h 34"/>
                <a:gd name="T8" fmla="*/ 1 w 35"/>
                <a:gd name="T9" fmla="*/ 15 h 34"/>
                <a:gd name="T10" fmla="*/ 12 w 35"/>
                <a:gd name="T11" fmla="*/ 33 h 34"/>
                <a:gd name="T12" fmla="*/ 14 w 35"/>
                <a:gd name="T13" fmla="*/ 34 h 34"/>
                <a:gd name="T14" fmla="*/ 15 w 35"/>
                <a:gd name="T15" fmla="*/ 34 h 34"/>
                <a:gd name="T16" fmla="*/ 34 w 35"/>
                <a:gd name="T17" fmla="*/ 22 h 34"/>
                <a:gd name="T18" fmla="*/ 35 w 35"/>
                <a:gd name="T19" fmla="*/ 19 h 34"/>
                <a:gd name="T20" fmla="*/ 35 w 35"/>
                <a:gd name="T21" fmla="*/ 19 h 34"/>
                <a:gd name="T22" fmla="*/ 22 w 35"/>
                <a:gd name="T23" fmla="*/ 1 h 34"/>
                <a:gd name="T24" fmla="*/ 21 w 3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7" name="íśľíďê">
              <a:extLst>
                <a:ext uri="{FF2B5EF4-FFF2-40B4-BE49-F238E27FC236}">
                  <a16:creationId xmlns="" xmlns:a16="http://schemas.microsoft.com/office/drawing/2014/main" id="{2BB20170-D496-4601-AC94-000B97169F4A}"/>
                </a:ext>
              </a:extLst>
            </p:cNvPr>
            <p:cNvSpPr/>
            <p:nvPr/>
          </p:nvSpPr>
          <p:spPr bwMode="auto">
            <a:xfrm>
              <a:off x="7645401" y="3394076"/>
              <a:ext cx="50800" cy="50800"/>
            </a:xfrm>
            <a:custGeom>
              <a:avLst/>
              <a:gdLst>
                <a:gd name="T0" fmla="*/ 20 w 35"/>
                <a:gd name="T1" fmla="*/ 0 h 34"/>
                <a:gd name="T2" fmla="*/ 19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0 w 35"/>
                <a:gd name="T11" fmla="*/ 15 h 34"/>
                <a:gd name="T12" fmla="*/ 12 w 35"/>
                <a:gd name="T13" fmla="*/ 33 h 34"/>
                <a:gd name="T14" fmla="*/ 13 w 35"/>
                <a:gd name="T15" fmla="*/ 34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  <a:gd name="T22" fmla="*/ 34 w 35"/>
                <a:gd name="T23" fmla="*/ 19 h 34"/>
                <a:gd name="T24" fmla="*/ 22 w 35"/>
                <a:gd name="T25" fmla="*/ 1 h 34"/>
                <a:gd name="T26" fmla="*/ 20 w 3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4">
                  <a:moveTo>
                    <a:pt x="20" y="0"/>
                  </a:moveTo>
                  <a:cubicBezTo>
                    <a:pt x="20" y="0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8" name="isľïdè">
              <a:extLst>
                <a:ext uri="{FF2B5EF4-FFF2-40B4-BE49-F238E27FC236}">
                  <a16:creationId xmlns="" xmlns:a16="http://schemas.microsoft.com/office/drawing/2014/main" id="{83C2464D-681A-4847-BE80-786FC0DAD49C}"/>
                </a:ext>
              </a:extLst>
            </p:cNvPr>
            <p:cNvSpPr/>
            <p:nvPr/>
          </p:nvSpPr>
          <p:spPr bwMode="auto">
            <a:xfrm>
              <a:off x="7707313" y="3230564"/>
              <a:ext cx="52388" cy="49213"/>
            </a:xfrm>
            <a:custGeom>
              <a:avLst/>
              <a:gdLst>
                <a:gd name="T0" fmla="*/ 20 w 35"/>
                <a:gd name="T1" fmla="*/ 0 h 33"/>
                <a:gd name="T2" fmla="*/ 19 w 35"/>
                <a:gd name="T3" fmla="*/ 0 h 33"/>
                <a:gd name="T4" fmla="*/ 2 w 35"/>
                <a:gd name="T5" fmla="*/ 12 h 33"/>
                <a:gd name="T6" fmla="*/ 1 w 35"/>
                <a:gd name="T7" fmla="*/ 15 h 33"/>
                <a:gd name="T8" fmla="*/ 1 w 35"/>
                <a:gd name="T9" fmla="*/ 15 h 33"/>
                <a:gd name="T10" fmla="*/ 12 w 35"/>
                <a:gd name="T11" fmla="*/ 32 h 33"/>
                <a:gd name="T12" fmla="*/ 14 w 35"/>
                <a:gd name="T13" fmla="*/ 33 h 33"/>
                <a:gd name="T14" fmla="*/ 15 w 35"/>
                <a:gd name="T15" fmla="*/ 33 h 33"/>
                <a:gd name="T16" fmla="*/ 15 w 35"/>
                <a:gd name="T17" fmla="*/ 33 h 33"/>
                <a:gd name="T18" fmla="*/ 33 w 35"/>
                <a:gd name="T19" fmla="*/ 21 h 33"/>
                <a:gd name="T20" fmla="*/ 34 w 35"/>
                <a:gd name="T21" fmla="*/ 18 h 33"/>
                <a:gd name="T22" fmla="*/ 34 w 35"/>
                <a:gd name="T23" fmla="*/ 18 h 33"/>
                <a:gd name="T24" fmla="*/ 22 w 35"/>
                <a:gd name="T25" fmla="*/ 1 h 33"/>
                <a:gd name="T26" fmla="*/ 20 w 35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3"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4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5" y="20"/>
                    <a:pt x="35" y="19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9" name="i$ļíḓé">
              <a:extLst>
                <a:ext uri="{FF2B5EF4-FFF2-40B4-BE49-F238E27FC236}">
                  <a16:creationId xmlns="" xmlns:a16="http://schemas.microsoft.com/office/drawing/2014/main" id="{CBBE07BF-8EDD-4A9A-9579-8055B6AB93AE}"/>
                </a:ext>
              </a:extLst>
            </p:cNvPr>
            <p:cNvSpPr/>
            <p:nvPr/>
          </p:nvSpPr>
          <p:spPr bwMode="auto">
            <a:xfrm>
              <a:off x="7669213" y="3259139"/>
              <a:ext cx="50800" cy="47625"/>
            </a:xfrm>
            <a:custGeom>
              <a:avLst/>
              <a:gdLst>
                <a:gd name="T0" fmla="*/ 20 w 35"/>
                <a:gd name="T1" fmla="*/ 0 h 33"/>
                <a:gd name="T2" fmla="*/ 19 w 35"/>
                <a:gd name="T3" fmla="*/ 0 h 33"/>
                <a:gd name="T4" fmla="*/ 19 w 35"/>
                <a:gd name="T5" fmla="*/ 0 h 33"/>
                <a:gd name="T6" fmla="*/ 1 w 35"/>
                <a:gd name="T7" fmla="*/ 12 h 33"/>
                <a:gd name="T8" fmla="*/ 1 w 35"/>
                <a:gd name="T9" fmla="*/ 15 h 33"/>
                <a:gd name="T10" fmla="*/ 1 w 35"/>
                <a:gd name="T11" fmla="*/ 15 h 33"/>
                <a:gd name="T12" fmla="*/ 12 w 35"/>
                <a:gd name="T13" fmla="*/ 32 h 33"/>
                <a:gd name="T14" fmla="*/ 14 w 35"/>
                <a:gd name="T15" fmla="*/ 33 h 33"/>
                <a:gd name="T16" fmla="*/ 15 w 35"/>
                <a:gd name="T17" fmla="*/ 33 h 33"/>
                <a:gd name="T18" fmla="*/ 33 w 35"/>
                <a:gd name="T19" fmla="*/ 21 h 33"/>
                <a:gd name="T20" fmla="*/ 34 w 35"/>
                <a:gd name="T21" fmla="*/ 18 h 33"/>
                <a:gd name="T22" fmla="*/ 34 w 35"/>
                <a:gd name="T23" fmla="*/ 17 h 33"/>
                <a:gd name="T24" fmla="*/ 22 w 35"/>
                <a:gd name="T25" fmla="*/ 1 h 33"/>
                <a:gd name="T26" fmla="*/ 20 w 35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3"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4" y="33"/>
                    <a:pt x="15" y="33"/>
                    <a:pt x="15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5" y="19"/>
                    <a:pt x="34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0" name="îṥľidê">
              <a:extLst>
                <a:ext uri="{FF2B5EF4-FFF2-40B4-BE49-F238E27FC236}">
                  <a16:creationId xmlns="" xmlns:a16="http://schemas.microsoft.com/office/drawing/2014/main" id="{3B54B6BE-8C3C-45BA-BA52-CB9129883270}"/>
                </a:ext>
              </a:extLst>
            </p:cNvPr>
            <p:cNvSpPr/>
            <p:nvPr/>
          </p:nvSpPr>
          <p:spPr bwMode="auto">
            <a:xfrm>
              <a:off x="7629526" y="3286126"/>
              <a:ext cx="49213" cy="49213"/>
            </a:xfrm>
            <a:custGeom>
              <a:avLst/>
              <a:gdLst>
                <a:gd name="T0" fmla="*/ 20 w 34"/>
                <a:gd name="T1" fmla="*/ 0 h 33"/>
                <a:gd name="T2" fmla="*/ 18 w 34"/>
                <a:gd name="T3" fmla="*/ 0 h 33"/>
                <a:gd name="T4" fmla="*/ 1 w 34"/>
                <a:gd name="T5" fmla="*/ 12 h 33"/>
                <a:gd name="T6" fmla="*/ 0 w 34"/>
                <a:gd name="T7" fmla="*/ 15 h 33"/>
                <a:gd name="T8" fmla="*/ 0 w 34"/>
                <a:gd name="T9" fmla="*/ 15 h 33"/>
                <a:gd name="T10" fmla="*/ 11 w 34"/>
                <a:gd name="T11" fmla="*/ 32 h 33"/>
                <a:gd name="T12" fmla="*/ 13 w 34"/>
                <a:gd name="T13" fmla="*/ 33 h 33"/>
                <a:gd name="T14" fmla="*/ 15 w 34"/>
                <a:gd name="T15" fmla="*/ 32 h 33"/>
                <a:gd name="T16" fmla="*/ 15 w 34"/>
                <a:gd name="T17" fmla="*/ 32 h 33"/>
                <a:gd name="T18" fmla="*/ 33 w 34"/>
                <a:gd name="T19" fmla="*/ 21 h 33"/>
                <a:gd name="T20" fmla="*/ 34 w 34"/>
                <a:gd name="T21" fmla="*/ 18 h 33"/>
                <a:gd name="T22" fmla="*/ 34 w 34"/>
                <a:gd name="T23" fmla="*/ 17 h 33"/>
                <a:gd name="T24" fmla="*/ 22 w 34"/>
                <a:gd name="T25" fmla="*/ 1 h 33"/>
                <a:gd name="T26" fmla="*/ 20 w 34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3"/>
                    <a:pt x="13" y="33"/>
                  </a:cubicBezTo>
                  <a:cubicBezTo>
                    <a:pt x="14" y="33"/>
                    <a:pt x="14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1" y="0"/>
                    <a:pt x="2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1" name="ïslïḓe">
              <a:extLst>
                <a:ext uri="{FF2B5EF4-FFF2-40B4-BE49-F238E27FC236}">
                  <a16:creationId xmlns="" xmlns:a16="http://schemas.microsoft.com/office/drawing/2014/main" id="{8E72D590-57E6-447B-AC9C-267AD46080CF}"/>
                </a:ext>
              </a:extLst>
            </p:cNvPr>
            <p:cNvSpPr/>
            <p:nvPr/>
          </p:nvSpPr>
          <p:spPr bwMode="auto">
            <a:xfrm>
              <a:off x="7588251" y="3313114"/>
              <a:ext cx="50800" cy="49213"/>
            </a:xfrm>
            <a:custGeom>
              <a:avLst/>
              <a:gdLst>
                <a:gd name="T0" fmla="*/ 21 w 35"/>
                <a:gd name="T1" fmla="*/ 0 h 34"/>
                <a:gd name="T2" fmla="*/ 20 w 35"/>
                <a:gd name="T3" fmla="*/ 1 h 34"/>
                <a:gd name="T4" fmla="*/ 1 w 35"/>
                <a:gd name="T5" fmla="*/ 13 h 34"/>
                <a:gd name="T6" fmla="*/ 1 w 35"/>
                <a:gd name="T7" fmla="*/ 15 h 34"/>
                <a:gd name="T8" fmla="*/ 12 w 35"/>
                <a:gd name="T9" fmla="*/ 33 h 34"/>
                <a:gd name="T10" fmla="*/ 14 w 35"/>
                <a:gd name="T11" fmla="*/ 34 h 34"/>
                <a:gd name="T12" fmla="*/ 15 w 35"/>
                <a:gd name="T13" fmla="*/ 34 h 34"/>
                <a:gd name="T14" fmla="*/ 34 w 35"/>
                <a:gd name="T15" fmla="*/ 22 h 34"/>
                <a:gd name="T16" fmla="*/ 35 w 35"/>
                <a:gd name="T17" fmla="*/ 19 h 34"/>
                <a:gd name="T18" fmla="*/ 35 w 35"/>
                <a:gd name="T19" fmla="*/ 19 h 34"/>
                <a:gd name="T20" fmla="*/ 22 w 35"/>
                <a:gd name="T21" fmla="*/ 1 h 34"/>
                <a:gd name="T22" fmla="*/ 21 w 3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21" y="0"/>
                  </a:moveTo>
                  <a:cubicBezTo>
                    <a:pt x="20" y="0"/>
                    <a:pt x="20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2" name="îṩlidé">
              <a:extLst>
                <a:ext uri="{FF2B5EF4-FFF2-40B4-BE49-F238E27FC236}">
                  <a16:creationId xmlns="" xmlns:a16="http://schemas.microsoft.com/office/drawing/2014/main" id="{8D474590-0290-4F4A-B6A3-6E9428A4D867}"/>
                </a:ext>
              </a:extLst>
            </p:cNvPr>
            <p:cNvSpPr/>
            <p:nvPr/>
          </p:nvSpPr>
          <p:spPr bwMode="auto">
            <a:xfrm>
              <a:off x="8023226" y="3046414"/>
              <a:ext cx="90488" cy="76200"/>
            </a:xfrm>
            <a:custGeom>
              <a:avLst/>
              <a:gdLst>
                <a:gd name="T0" fmla="*/ 46 w 62"/>
                <a:gd name="T1" fmla="*/ 0 h 53"/>
                <a:gd name="T2" fmla="*/ 44 w 62"/>
                <a:gd name="T3" fmla="*/ 1 h 53"/>
                <a:gd name="T4" fmla="*/ 2 w 62"/>
                <a:gd name="T5" fmla="*/ 31 h 53"/>
                <a:gd name="T6" fmla="*/ 1 w 62"/>
                <a:gd name="T7" fmla="*/ 36 h 53"/>
                <a:gd name="T8" fmla="*/ 11 w 62"/>
                <a:gd name="T9" fmla="*/ 52 h 53"/>
                <a:gd name="T10" fmla="*/ 14 w 62"/>
                <a:gd name="T11" fmla="*/ 53 h 53"/>
                <a:gd name="T12" fmla="*/ 16 w 62"/>
                <a:gd name="T13" fmla="*/ 53 h 53"/>
                <a:gd name="T14" fmla="*/ 16 w 62"/>
                <a:gd name="T15" fmla="*/ 53 h 53"/>
                <a:gd name="T16" fmla="*/ 59 w 62"/>
                <a:gd name="T17" fmla="*/ 23 h 53"/>
                <a:gd name="T18" fmla="*/ 60 w 62"/>
                <a:gd name="T19" fmla="*/ 17 h 53"/>
                <a:gd name="T20" fmla="*/ 49 w 62"/>
                <a:gd name="T21" fmla="*/ 2 h 53"/>
                <a:gd name="T22" fmla="*/ 46 w 62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3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3"/>
                    <a:pt x="13" y="53"/>
                    <a:pt x="14" y="53"/>
                  </a:cubicBezTo>
                  <a:cubicBezTo>
                    <a:pt x="15" y="53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1" y="21"/>
                    <a:pt x="62" y="19"/>
                    <a:pt x="60" y="17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47" y="0"/>
                    <a:pt x="46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3" name="íśľîḑè">
              <a:extLst>
                <a:ext uri="{FF2B5EF4-FFF2-40B4-BE49-F238E27FC236}">
                  <a16:creationId xmlns="" xmlns:a16="http://schemas.microsoft.com/office/drawing/2014/main" id="{9A8EDE67-FE04-4625-8590-D3B8A40B7BA1}"/>
                </a:ext>
              </a:extLst>
            </p:cNvPr>
            <p:cNvSpPr/>
            <p:nvPr/>
          </p:nvSpPr>
          <p:spPr bwMode="auto">
            <a:xfrm>
              <a:off x="7615238" y="3325814"/>
              <a:ext cx="92075" cy="80963"/>
            </a:xfrm>
            <a:custGeom>
              <a:avLst/>
              <a:gdLst>
                <a:gd name="T0" fmla="*/ 48 w 63"/>
                <a:gd name="T1" fmla="*/ 0 h 55"/>
                <a:gd name="T2" fmla="*/ 47 w 63"/>
                <a:gd name="T3" fmla="*/ 0 h 55"/>
                <a:gd name="T4" fmla="*/ 47 w 63"/>
                <a:gd name="T5" fmla="*/ 0 h 55"/>
                <a:gd name="T6" fmla="*/ 1 w 63"/>
                <a:gd name="T7" fmla="*/ 32 h 55"/>
                <a:gd name="T8" fmla="*/ 1 w 63"/>
                <a:gd name="T9" fmla="*/ 35 h 55"/>
                <a:gd name="T10" fmla="*/ 13 w 63"/>
                <a:gd name="T11" fmla="*/ 54 h 55"/>
                <a:gd name="T12" fmla="*/ 15 w 63"/>
                <a:gd name="T13" fmla="*/ 55 h 55"/>
                <a:gd name="T14" fmla="*/ 16 w 63"/>
                <a:gd name="T15" fmla="*/ 54 h 55"/>
                <a:gd name="T16" fmla="*/ 16 w 63"/>
                <a:gd name="T17" fmla="*/ 54 h 55"/>
                <a:gd name="T18" fmla="*/ 62 w 63"/>
                <a:gd name="T19" fmla="*/ 22 h 55"/>
                <a:gd name="T20" fmla="*/ 63 w 63"/>
                <a:gd name="T21" fmla="*/ 19 h 55"/>
                <a:gd name="T22" fmla="*/ 50 w 63"/>
                <a:gd name="T23" fmla="*/ 1 h 55"/>
                <a:gd name="T24" fmla="*/ 48 w 63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5">
                  <a:moveTo>
                    <a:pt x="48" y="0"/>
                  </a:moveTo>
                  <a:cubicBezTo>
                    <a:pt x="48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3"/>
                    <a:pt x="0" y="34"/>
                    <a:pt x="1" y="3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4" y="54"/>
                    <a:pt x="14" y="55"/>
                    <a:pt x="15" y="55"/>
                  </a:cubicBezTo>
                  <a:cubicBezTo>
                    <a:pt x="15" y="55"/>
                    <a:pt x="16" y="55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1"/>
                    <a:pt x="63" y="20"/>
                    <a:pt x="63" y="1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8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4" name="îśļïḓè">
              <a:extLst>
                <a:ext uri="{FF2B5EF4-FFF2-40B4-BE49-F238E27FC236}">
                  <a16:creationId xmlns="" xmlns:a16="http://schemas.microsoft.com/office/drawing/2014/main" id="{522F4EF5-9990-4606-B8D2-007D240C5254}"/>
                </a:ext>
              </a:extLst>
            </p:cNvPr>
            <p:cNvSpPr/>
            <p:nvPr/>
          </p:nvSpPr>
          <p:spPr bwMode="auto">
            <a:xfrm>
              <a:off x="7748588" y="3117851"/>
              <a:ext cx="173038" cy="131763"/>
            </a:xfrm>
            <a:custGeom>
              <a:avLst/>
              <a:gdLst>
                <a:gd name="T0" fmla="*/ 103 w 118"/>
                <a:gd name="T1" fmla="*/ 0 h 91"/>
                <a:gd name="T2" fmla="*/ 102 w 118"/>
                <a:gd name="T3" fmla="*/ 0 h 91"/>
                <a:gd name="T4" fmla="*/ 1 w 118"/>
                <a:gd name="T5" fmla="*/ 69 h 91"/>
                <a:gd name="T6" fmla="*/ 0 w 118"/>
                <a:gd name="T7" fmla="*/ 71 h 91"/>
                <a:gd name="T8" fmla="*/ 13 w 118"/>
                <a:gd name="T9" fmla="*/ 91 h 91"/>
                <a:gd name="T10" fmla="*/ 15 w 118"/>
                <a:gd name="T11" fmla="*/ 91 h 91"/>
                <a:gd name="T12" fmla="*/ 16 w 118"/>
                <a:gd name="T13" fmla="*/ 91 h 91"/>
                <a:gd name="T14" fmla="*/ 16 w 118"/>
                <a:gd name="T15" fmla="*/ 91 h 91"/>
                <a:gd name="T16" fmla="*/ 117 w 118"/>
                <a:gd name="T17" fmla="*/ 21 h 91"/>
                <a:gd name="T18" fmla="*/ 117 w 118"/>
                <a:gd name="T19" fmla="*/ 19 h 91"/>
                <a:gd name="T20" fmla="*/ 117 w 118"/>
                <a:gd name="T21" fmla="*/ 19 h 91"/>
                <a:gd name="T22" fmla="*/ 105 w 118"/>
                <a:gd name="T23" fmla="*/ 1 h 91"/>
                <a:gd name="T24" fmla="*/ 103 w 118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91">
                  <a:moveTo>
                    <a:pt x="103" y="0"/>
                  </a:moveTo>
                  <a:cubicBezTo>
                    <a:pt x="103" y="0"/>
                    <a:pt x="103" y="0"/>
                    <a:pt x="102" y="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9"/>
                    <a:pt x="0" y="71"/>
                    <a:pt x="0" y="7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14" y="91"/>
                    <a:pt x="15" y="91"/>
                  </a:cubicBezTo>
                  <a:cubicBezTo>
                    <a:pt x="15" y="91"/>
                    <a:pt x="15" y="91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8" y="21"/>
                    <a:pt x="118" y="20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0"/>
                    <a:pt x="104" y="0"/>
                    <a:pt x="103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5" name="îSḻïḑè">
              <a:extLst>
                <a:ext uri="{FF2B5EF4-FFF2-40B4-BE49-F238E27FC236}">
                  <a16:creationId xmlns="" xmlns:a16="http://schemas.microsoft.com/office/drawing/2014/main" id="{A09E5724-90E9-4466-AE4E-A2FC9896591A}"/>
                </a:ext>
              </a:extLst>
            </p:cNvPr>
            <p:cNvSpPr/>
            <p:nvPr/>
          </p:nvSpPr>
          <p:spPr bwMode="auto">
            <a:xfrm>
              <a:off x="8121651" y="3125789"/>
              <a:ext cx="49213" cy="49213"/>
            </a:xfrm>
            <a:custGeom>
              <a:avLst/>
              <a:gdLst>
                <a:gd name="T0" fmla="*/ 32 w 34"/>
                <a:gd name="T1" fmla="*/ 17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7 h 33"/>
                <a:gd name="T10" fmla="*/ 10 w 34"/>
                <a:gd name="T11" fmla="*/ 31 h 33"/>
                <a:gd name="T12" fmla="*/ 15 w 34"/>
                <a:gd name="T13" fmla="*/ 32 h 33"/>
                <a:gd name="T14" fmla="*/ 31 w 34"/>
                <a:gd name="T15" fmla="*/ 22 h 33"/>
                <a:gd name="T16" fmla="*/ 32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7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6" name="ï$lîḑê">
              <a:extLst>
                <a:ext uri="{FF2B5EF4-FFF2-40B4-BE49-F238E27FC236}">
                  <a16:creationId xmlns="" xmlns:a16="http://schemas.microsoft.com/office/drawing/2014/main" id="{807CFF8C-9377-456A-BF64-4E8CD37157EB}"/>
                </a:ext>
              </a:extLst>
            </p:cNvPr>
            <p:cNvSpPr/>
            <p:nvPr/>
          </p:nvSpPr>
          <p:spPr bwMode="auto">
            <a:xfrm>
              <a:off x="8081963" y="3154364"/>
              <a:ext cx="50800" cy="47625"/>
            </a:xfrm>
            <a:custGeom>
              <a:avLst/>
              <a:gdLst>
                <a:gd name="T0" fmla="*/ 32 w 34"/>
                <a:gd name="T1" fmla="*/ 16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6 h 33"/>
                <a:gd name="T10" fmla="*/ 10 w 34"/>
                <a:gd name="T11" fmla="*/ 31 h 33"/>
                <a:gd name="T12" fmla="*/ 15 w 34"/>
                <a:gd name="T13" fmla="*/ 32 h 33"/>
                <a:gd name="T14" fmla="*/ 31 w 34"/>
                <a:gd name="T15" fmla="*/ 22 h 33"/>
                <a:gd name="T16" fmla="*/ 32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2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7" name="îsľíḋé">
              <a:extLst>
                <a:ext uri="{FF2B5EF4-FFF2-40B4-BE49-F238E27FC236}">
                  <a16:creationId xmlns="" xmlns:a16="http://schemas.microsoft.com/office/drawing/2014/main" id="{0D8EABC6-1BE8-4682-AB5C-1FCAA0B8B188}"/>
                </a:ext>
              </a:extLst>
            </p:cNvPr>
            <p:cNvSpPr/>
            <p:nvPr/>
          </p:nvSpPr>
          <p:spPr bwMode="auto">
            <a:xfrm>
              <a:off x="8040688" y="3181351"/>
              <a:ext cx="50800" cy="49213"/>
            </a:xfrm>
            <a:custGeom>
              <a:avLst/>
              <a:gdLst>
                <a:gd name="T0" fmla="*/ 32 w 34"/>
                <a:gd name="T1" fmla="*/ 17 h 33"/>
                <a:gd name="T2" fmla="*/ 22 w 34"/>
                <a:gd name="T3" fmla="*/ 3 h 33"/>
                <a:gd name="T4" fmla="*/ 17 w 34"/>
                <a:gd name="T5" fmla="*/ 2 h 33"/>
                <a:gd name="T6" fmla="*/ 2 w 34"/>
                <a:gd name="T7" fmla="*/ 12 h 33"/>
                <a:gd name="T8" fmla="*/ 1 w 34"/>
                <a:gd name="T9" fmla="*/ 17 h 33"/>
                <a:gd name="T10" fmla="*/ 10 w 34"/>
                <a:gd name="T11" fmla="*/ 31 h 33"/>
                <a:gd name="T12" fmla="*/ 15 w 34"/>
                <a:gd name="T13" fmla="*/ 32 h 33"/>
                <a:gd name="T14" fmla="*/ 31 w 34"/>
                <a:gd name="T15" fmla="*/ 22 h 33"/>
                <a:gd name="T16" fmla="*/ 32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7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1" y="1"/>
                    <a:pt x="19" y="0"/>
                    <a:pt x="17" y="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8" name="iṧ1iḓé">
              <a:extLst>
                <a:ext uri="{FF2B5EF4-FFF2-40B4-BE49-F238E27FC236}">
                  <a16:creationId xmlns="" xmlns:a16="http://schemas.microsoft.com/office/drawing/2014/main" id="{E75AFD81-E536-4D93-99DC-C9A0F1EF8161}"/>
                </a:ext>
              </a:extLst>
            </p:cNvPr>
            <p:cNvSpPr/>
            <p:nvPr/>
          </p:nvSpPr>
          <p:spPr bwMode="auto">
            <a:xfrm>
              <a:off x="7999413" y="3211514"/>
              <a:ext cx="49213" cy="47625"/>
            </a:xfrm>
            <a:custGeom>
              <a:avLst/>
              <a:gdLst>
                <a:gd name="T0" fmla="*/ 33 w 34"/>
                <a:gd name="T1" fmla="*/ 17 h 33"/>
                <a:gd name="T2" fmla="*/ 23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7 h 33"/>
                <a:gd name="T10" fmla="*/ 1 w 34"/>
                <a:gd name="T11" fmla="*/ 17 h 33"/>
                <a:gd name="T12" fmla="*/ 11 w 34"/>
                <a:gd name="T13" fmla="*/ 31 h 33"/>
                <a:gd name="T14" fmla="*/ 16 w 34"/>
                <a:gd name="T15" fmla="*/ 32 h 33"/>
                <a:gd name="T16" fmla="*/ 32 w 34"/>
                <a:gd name="T17" fmla="*/ 22 h 33"/>
                <a:gd name="T18" fmla="*/ 33 w 34"/>
                <a:gd name="T1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33" y="17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9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9" name="íšḻiḑé">
              <a:extLst>
                <a:ext uri="{FF2B5EF4-FFF2-40B4-BE49-F238E27FC236}">
                  <a16:creationId xmlns="" xmlns:a16="http://schemas.microsoft.com/office/drawing/2014/main" id="{D6D3F968-64ED-47C5-B1BF-BF232CC1C2B6}"/>
                </a:ext>
              </a:extLst>
            </p:cNvPr>
            <p:cNvSpPr/>
            <p:nvPr/>
          </p:nvSpPr>
          <p:spPr bwMode="auto">
            <a:xfrm>
              <a:off x="7958138" y="3240089"/>
              <a:ext cx="49213" cy="47625"/>
            </a:xfrm>
            <a:custGeom>
              <a:avLst/>
              <a:gdLst>
                <a:gd name="T0" fmla="*/ 32 w 34"/>
                <a:gd name="T1" fmla="*/ 16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6 h 33"/>
                <a:gd name="T10" fmla="*/ 10 w 34"/>
                <a:gd name="T11" fmla="*/ 31 h 33"/>
                <a:gd name="T12" fmla="*/ 15 w 34"/>
                <a:gd name="T13" fmla="*/ 32 h 33"/>
                <a:gd name="T14" fmla="*/ 31 w 34"/>
                <a:gd name="T15" fmla="*/ 22 h 33"/>
                <a:gd name="T16" fmla="*/ 32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2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0" name="íşľïḋé">
              <a:extLst>
                <a:ext uri="{FF2B5EF4-FFF2-40B4-BE49-F238E27FC236}">
                  <a16:creationId xmlns="" xmlns:a16="http://schemas.microsoft.com/office/drawing/2014/main" id="{22BE6DD9-B6DA-44C4-AE2E-3C7F1E1490BC}"/>
                </a:ext>
              </a:extLst>
            </p:cNvPr>
            <p:cNvSpPr/>
            <p:nvPr/>
          </p:nvSpPr>
          <p:spPr bwMode="auto">
            <a:xfrm>
              <a:off x="7915276" y="3267076"/>
              <a:ext cx="50800" cy="50800"/>
            </a:xfrm>
            <a:custGeom>
              <a:avLst/>
              <a:gdLst>
                <a:gd name="T0" fmla="*/ 34 w 35"/>
                <a:gd name="T1" fmla="*/ 19 h 34"/>
                <a:gd name="T2" fmla="*/ 22 w 35"/>
                <a:gd name="T3" fmla="*/ 1 h 34"/>
                <a:gd name="T4" fmla="*/ 19 w 35"/>
                <a:gd name="T5" fmla="*/ 1 h 34"/>
                <a:gd name="T6" fmla="*/ 19 w 35"/>
                <a:gd name="T7" fmla="*/ 1 h 34"/>
                <a:gd name="T8" fmla="*/ 1 w 35"/>
                <a:gd name="T9" fmla="*/ 13 h 34"/>
                <a:gd name="T10" fmla="*/ 0 w 35"/>
                <a:gd name="T11" fmla="*/ 15 h 34"/>
                <a:gd name="T12" fmla="*/ 0 w 35"/>
                <a:gd name="T13" fmla="*/ 15 h 34"/>
                <a:gd name="T14" fmla="*/ 12 w 35"/>
                <a:gd name="T15" fmla="*/ 33 h 34"/>
                <a:gd name="T16" fmla="*/ 14 w 35"/>
                <a:gd name="T17" fmla="*/ 34 h 34"/>
                <a:gd name="T18" fmla="*/ 34 w 35"/>
                <a:gd name="T19" fmla="*/ 22 h 34"/>
                <a:gd name="T20" fmla="*/ 34 w 35"/>
                <a:gd name="T21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5" y="20"/>
                    <a:pt x="34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1" name="iṧḻïḍê">
              <a:extLst>
                <a:ext uri="{FF2B5EF4-FFF2-40B4-BE49-F238E27FC236}">
                  <a16:creationId xmlns="" xmlns:a16="http://schemas.microsoft.com/office/drawing/2014/main" id="{3811F69E-8DAA-460C-B2F5-FAA97FAB7A23}"/>
                </a:ext>
              </a:extLst>
            </p:cNvPr>
            <p:cNvSpPr/>
            <p:nvPr/>
          </p:nvSpPr>
          <p:spPr bwMode="auto">
            <a:xfrm>
              <a:off x="7874001" y="3297239"/>
              <a:ext cx="50800" cy="49213"/>
            </a:xfrm>
            <a:custGeom>
              <a:avLst/>
              <a:gdLst>
                <a:gd name="T0" fmla="*/ 35 w 35"/>
                <a:gd name="T1" fmla="*/ 19 h 34"/>
                <a:gd name="T2" fmla="*/ 22 w 35"/>
                <a:gd name="T3" fmla="*/ 1 h 34"/>
                <a:gd name="T4" fmla="*/ 19 w 35"/>
                <a:gd name="T5" fmla="*/ 0 h 34"/>
                <a:gd name="T6" fmla="*/ 19 w 35"/>
                <a:gd name="T7" fmla="*/ 0 h 34"/>
                <a:gd name="T8" fmla="*/ 1 w 35"/>
                <a:gd name="T9" fmla="*/ 13 h 34"/>
                <a:gd name="T10" fmla="*/ 1 w 35"/>
                <a:gd name="T11" fmla="*/ 15 h 34"/>
                <a:gd name="T12" fmla="*/ 1 w 35"/>
                <a:gd name="T13" fmla="*/ 15 h 34"/>
                <a:gd name="T14" fmla="*/ 12 w 35"/>
                <a:gd name="T15" fmla="*/ 33 h 34"/>
                <a:gd name="T16" fmla="*/ 15 w 35"/>
                <a:gd name="T17" fmla="*/ 33 h 34"/>
                <a:gd name="T18" fmla="*/ 15 w 35"/>
                <a:gd name="T19" fmla="*/ 33 h 34"/>
                <a:gd name="T20" fmla="*/ 34 w 35"/>
                <a:gd name="T21" fmla="*/ 21 h 34"/>
                <a:gd name="T22" fmla="*/ 35 w 35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35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2" name="íšḷîdé">
              <a:extLst>
                <a:ext uri="{FF2B5EF4-FFF2-40B4-BE49-F238E27FC236}">
                  <a16:creationId xmlns="" xmlns:a16="http://schemas.microsoft.com/office/drawing/2014/main" id="{763FBF99-FE21-4C4F-A5A9-F2ED64A286D9}"/>
                </a:ext>
              </a:extLst>
            </p:cNvPr>
            <p:cNvSpPr/>
            <p:nvPr/>
          </p:nvSpPr>
          <p:spPr bwMode="auto">
            <a:xfrm>
              <a:off x="7837488" y="3321051"/>
              <a:ext cx="50800" cy="50800"/>
            </a:xfrm>
            <a:custGeom>
              <a:avLst/>
              <a:gdLst>
                <a:gd name="T0" fmla="*/ 34 w 35"/>
                <a:gd name="T1" fmla="*/ 19 h 34"/>
                <a:gd name="T2" fmla="*/ 22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4 h 34"/>
                <a:gd name="T14" fmla="*/ 34 w 35"/>
                <a:gd name="T15" fmla="*/ 22 h 34"/>
                <a:gd name="T16" fmla="*/ 34 w 35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4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3" name="ïs1ïďê">
              <a:extLst>
                <a:ext uri="{FF2B5EF4-FFF2-40B4-BE49-F238E27FC236}">
                  <a16:creationId xmlns="" xmlns:a16="http://schemas.microsoft.com/office/drawing/2014/main" id="{66B3703E-BC4A-4581-995F-A3DC0CF3EEF9}"/>
                </a:ext>
              </a:extLst>
            </p:cNvPr>
            <p:cNvSpPr/>
            <p:nvPr/>
          </p:nvSpPr>
          <p:spPr bwMode="auto">
            <a:xfrm>
              <a:off x="7796213" y="3351214"/>
              <a:ext cx="50800" cy="49213"/>
            </a:xfrm>
            <a:custGeom>
              <a:avLst/>
              <a:gdLst>
                <a:gd name="T0" fmla="*/ 34 w 35"/>
                <a:gd name="T1" fmla="*/ 19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3 h 34"/>
                <a:gd name="T8" fmla="*/ 0 w 35"/>
                <a:gd name="T9" fmla="*/ 15 h 34"/>
                <a:gd name="T10" fmla="*/ 0 w 35"/>
                <a:gd name="T11" fmla="*/ 15 h 34"/>
                <a:gd name="T12" fmla="*/ 12 w 35"/>
                <a:gd name="T13" fmla="*/ 33 h 34"/>
                <a:gd name="T14" fmla="*/ 14 w 35"/>
                <a:gd name="T15" fmla="*/ 34 h 34"/>
                <a:gd name="T16" fmla="*/ 34 w 35"/>
                <a:gd name="T17" fmla="*/ 22 h 34"/>
                <a:gd name="T18" fmla="*/ 34 w 35"/>
                <a:gd name="T1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5" y="20"/>
                    <a:pt x="34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4" name="íṥlíḍé">
              <a:extLst>
                <a:ext uri="{FF2B5EF4-FFF2-40B4-BE49-F238E27FC236}">
                  <a16:creationId xmlns="" xmlns:a16="http://schemas.microsoft.com/office/drawing/2014/main" id="{DEC44CBE-7357-4EE5-907F-9D5FF825DBC9}"/>
                </a:ext>
              </a:extLst>
            </p:cNvPr>
            <p:cNvSpPr/>
            <p:nvPr/>
          </p:nvSpPr>
          <p:spPr bwMode="auto">
            <a:xfrm>
              <a:off x="7754938" y="3378201"/>
              <a:ext cx="50800" cy="50800"/>
            </a:xfrm>
            <a:custGeom>
              <a:avLst/>
              <a:gdLst>
                <a:gd name="T0" fmla="*/ 35 w 35"/>
                <a:gd name="T1" fmla="*/ 19 h 34"/>
                <a:gd name="T2" fmla="*/ 22 w 35"/>
                <a:gd name="T3" fmla="*/ 1 h 34"/>
                <a:gd name="T4" fmla="*/ 20 w 35"/>
                <a:gd name="T5" fmla="*/ 0 h 34"/>
                <a:gd name="T6" fmla="*/ 20 w 35"/>
                <a:gd name="T7" fmla="*/ 0 h 34"/>
                <a:gd name="T8" fmla="*/ 1 w 35"/>
                <a:gd name="T9" fmla="*/ 13 h 34"/>
                <a:gd name="T10" fmla="*/ 1 w 35"/>
                <a:gd name="T11" fmla="*/ 15 h 34"/>
                <a:gd name="T12" fmla="*/ 1 w 35"/>
                <a:gd name="T13" fmla="*/ 15 h 34"/>
                <a:gd name="T14" fmla="*/ 12 w 35"/>
                <a:gd name="T15" fmla="*/ 33 h 34"/>
                <a:gd name="T16" fmla="*/ 15 w 35"/>
                <a:gd name="T17" fmla="*/ 33 h 34"/>
                <a:gd name="T18" fmla="*/ 15 w 35"/>
                <a:gd name="T19" fmla="*/ 33 h 34"/>
                <a:gd name="T20" fmla="*/ 34 w 35"/>
                <a:gd name="T21" fmla="*/ 21 h 34"/>
                <a:gd name="T22" fmla="*/ 35 w 35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35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5" name="îṧļîḍé">
              <a:extLst>
                <a:ext uri="{FF2B5EF4-FFF2-40B4-BE49-F238E27FC236}">
                  <a16:creationId xmlns="" xmlns:a16="http://schemas.microsoft.com/office/drawing/2014/main" id="{06751BF5-F4A7-4F80-B79C-ECD27DD5E14E}"/>
                </a:ext>
              </a:extLst>
            </p:cNvPr>
            <p:cNvSpPr/>
            <p:nvPr/>
          </p:nvSpPr>
          <p:spPr bwMode="auto">
            <a:xfrm>
              <a:off x="7715251" y="3406776"/>
              <a:ext cx="50800" cy="49213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2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3 h 34"/>
                <a:gd name="T14" fmla="*/ 34 w 35"/>
                <a:gd name="T15" fmla="*/ 21 h 34"/>
                <a:gd name="T16" fmla="*/ 35 w 35"/>
                <a:gd name="T17" fmla="*/ 19 h 34"/>
                <a:gd name="T18" fmla="*/ 34 w 3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6" name="íṣḻîḋè">
              <a:extLst>
                <a:ext uri="{FF2B5EF4-FFF2-40B4-BE49-F238E27FC236}">
                  <a16:creationId xmlns="" xmlns:a16="http://schemas.microsoft.com/office/drawing/2014/main" id="{06B8F1AF-0CAA-4075-AB68-7C24C82BAA64}"/>
                </a:ext>
              </a:extLst>
            </p:cNvPr>
            <p:cNvSpPr/>
            <p:nvPr/>
          </p:nvSpPr>
          <p:spPr bwMode="auto">
            <a:xfrm>
              <a:off x="7675563" y="3433764"/>
              <a:ext cx="50800" cy="50800"/>
            </a:xfrm>
            <a:custGeom>
              <a:avLst/>
              <a:gdLst>
                <a:gd name="T0" fmla="*/ 34 w 35"/>
                <a:gd name="T1" fmla="*/ 18 h 34"/>
                <a:gd name="T2" fmla="*/ 21 w 35"/>
                <a:gd name="T3" fmla="*/ 1 h 34"/>
                <a:gd name="T4" fmla="*/ 19 w 35"/>
                <a:gd name="T5" fmla="*/ 0 h 34"/>
                <a:gd name="T6" fmla="*/ 19 w 35"/>
                <a:gd name="T7" fmla="*/ 0 h 34"/>
                <a:gd name="T8" fmla="*/ 1 w 35"/>
                <a:gd name="T9" fmla="*/ 12 h 34"/>
                <a:gd name="T10" fmla="*/ 0 w 35"/>
                <a:gd name="T11" fmla="*/ 15 h 34"/>
                <a:gd name="T12" fmla="*/ 0 w 35"/>
                <a:gd name="T13" fmla="*/ 15 h 34"/>
                <a:gd name="T14" fmla="*/ 12 w 35"/>
                <a:gd name="T15" fmla="*/ 33 h 34"/>
                <a:gd name="T16" fmla="*/ 14 w 35"/>
                <a:gd name="T17" fmla="*/ 33 h 34"/>
                <a:gd name="T18" fmla="*/ 14 w 35"/>
                <a:gd name="T19" fmla="*/ 33 h 34"/>
                <a:gd name="T20" fmla="*/ 33 w 35"/>
                <a:gd name="T21" fmla="*/ 21 h 34"/>
                <a:gd name="T22" fmla="*/ 34 w 35"/>
                <a:gd name="T23" fmla="*/ 19 h 34"/>
                <a:gd name="T24" fmla="*/ 34 w 35"/>
                <a:gd name="T25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5" y="20"/>
                    <a:pt x="34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7" name="îsľiďê">
              <a:extLst>
                <a:ext uri="{FF2B5EF4-FFF2-40B4-BE49-F238E27FC236}">
                  <a16:creationId xmlns="" xmlns:a16="http://schemas.microsoft.com/office/drawing/2014/main" id="{D68F7CA4-9555-497A-AD9C-170A9900BE0F}"/>
                </a:ext>
              </a:extLst>
            </p:cNvPr>
            <p:cNvSpPr/>
            <p:nvPr/>
          </p:nvSpPr>
          <p:spPr bwMode="auto">
            <a:xfrm>
              <a:off x="8094663" y="3087689"/>
              <a:ext cx="49213" cy="49213"/>
            </a:xfrm>
            <a:custGeom>
              <a:avLst/>
              <a:gdLst>
                <a:gd name="T0" fmla="*/ 32 w 33"/>
                <a:gd name="T1" fmla="*/ 17 h 33"/>
                <a:gd name="T2" fmla="*/ 22 w 33"/>
                <a:gd name="T3" fmla="*/ 2 h 33"/>
                <a:gd name="T4" fmla="*/ 17 w 33"/>
                <a:gd name="T5" fmla="*/ 1 h 33"/>
                <a:gd name="T6" fmla="*/ 2 w 33"/>
                <a:gd name="T7" fmla="*/ 12 h 33"/>
                <a:gd name="T8" fmla="*/ 1 w 33"/>
                <a:gd name="T9" fmla="*/ 17 h 33"/>
                <a:gd name="T10" fmla="*/ 10 w 33"/>
                <a:gd name="T11" fmla="*/ 31 h 33"/>
                <a:gd name="T12" fmla="*/ 15 w 33"/>
                <a:gd name="T13" fmla="*/ 32 h 33"/>
                <a:gd name="T14" fmla="*/ 31 w 33"/>
                <a:gd name="T15" fmla="*/ 22 h 33"/>
                <a:gd name="T16" fmla="*/ 32 w 33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2" y="17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7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3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8" name="ïṧḻídé">
              <a:extLst>
                <a:ext uri="{FF2B5EF4-FFF2-40B4-BE49-F238E27FC236}">
                  <a16:creationId xmlns="" xmlns:a16="http://schemas.microsoft.com/office/drawing/2014/main" id="{CACC037C-B762-4C53-A2A0-DC666FAE7CC8}"/>
                </a:ext>
              </a:extLst>
            </p:cNvPr>
            <p:cNvSpPr/>
            <p:nvPr/>
          </p:nvSpPr>
          <p:spPr bwMode="auto">
            <a:xfrm>
              <a:off x="8037513" y="3005139"/>
              <a:ext cx="49213" cy="47625"/>
            </a:xfrm>
            <a:custGeom>
              <a:avLst/>
              <a:gdLst>
                <a:gd name="T0" fmla="*/ 33 w 34"/>
                <a:gd name="T1" fmla="*/ 17 h 33"/>
                <a:gd name="T2" fmla="*/ 23 w 34"/>
                <a:gd name="T3" fmla="*/ 2 h 33"/>
                <a:gd name="T4" fmla="*/ 17 w 34"/>
                <a:gd name="T5" fmla="*/ 1 h 33"/>
                <a:gd name="T6" fmla="*/ 2 w 34"/>
                <a:gd name="T7" fmla="*/ 12 h 33"/>
                <a:gd name="T8" fmla="*/ 1 w 34"/>
                <a:gd name="T9" fmla="*/ 17 h 33"/>
                <a:gd name="T10" fmla="*/ 11 w 34"/>
                <a:gd name="T11" fmla="*/ 31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7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19" y="0"/>
                    <a:pt x="17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9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9" name="îṡḻîḑé">
              <a:extLst>
                <a:ext uri="{FF2B5EF4-FFF2-40B4-BE49-F238E27FC236}">
                  <a16:creationId xmlns="" xmlns:a16="http://schemas.microsoft.com/office/drawing/2014/main" id="{E58326A6-B3D4-414B-9E59-61D84AFEC2D2}"/>
                </a:ext>
              </a:extLst>
            </p:cNvPr>
            <p:cNvSpPr/>
            <p:nvPr/>
          </p:nvSpPr>
          <p:spPr bwMode="auto">
            <a:xfrm>
              <a:off x="8056563" y="3116264"/>
              <a:ext cx="49213" cy="47625"/>
            </a:xfrm>
            <a:custGeom>
              <a:avLst/>
              <a:gdLst>
                <a:gd name="T0" fmla="*/ 32 w 34"/>
                <a:gd name="T1" fmla="*/ 16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6 h 33"/>
                <a:gd name="T10" fmla="*/ 10 w 34"/>
                <a:gd name="T11" fmla="*/ 31 h 33"/>
                <a:gd name="T12" fmla="*/ 16 w 34"/>
                <a:gd name="T13" fmla="*/ 32 h 33"/>
                <a:gd name="T14" fmla="*/ 31 w 34"/>
                <a:gd name="T15" fmla="*/ 22 h 33"/>
                <a:gd name="T16" fmla="*/ 32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4" y="33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8"/>
                    <a:pt x="32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0" name="îŝliḋé">
              <a:extLst>
                <a:ext uri="{FF2B5EF4-FFF2-40B4-BE49-F238E27FC236}">
                  <a16:creationId xmlns="" xmlns:a16="http://schemas.microsoft.com/office/drawing/2014/main" id="{B02345E9-1467-4384-9A43-F08E4A523ADC}"/>
                </a:ext>
              </a:extLst>
            </p:cNvPr>
            <p:cNvSpPr/>
            <p:nvPr/>
          </p:nvSpPr>
          <p:spPr bwMode="auto">
            <a:xfrm>
              <a:off x="8015288" y="3143251"/>
              <a:ext cx="49213" cy="49213"/>
            </a:xfrm>
            <a:custGeom>
              <a:avLst/>
              <a:gdLst>
                <a:gd name="T0" fmla="*/ 32 w 34"/>
                <a:gd name="T1" fmla="*/ 17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7 h 33"/>
                <a:gd name="T10" fmla="*/ 10 w 34"/>
                <a:gd name="T11" fmla="*/ 31 h 33"/>
                <a:gd name="T12" fmla="*/ 16 w 34"/>
                <a:gd name="T13" fmla="*/ 32 h 33"/>
                <a:gd name="T14" fmla="*/ 31 w 34"/>
                <a:gd name="T15" fmla="*/ 22 h 33"/>
                <a:gd name="T16" fmla="*/ 32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7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1" name="íṧļidè">
              <a:extLst>
                <a:ext uri="{FF2B5EF4-FFF2-40B4-BE49-F238E27FC236}">
                  <a16:creationId xmlns="" xmlns:a16="http://schemas.microsoft.com/office/drawing/2014/main" id="{14E435AC-85BC-478A-808B-6CA46F495B6B}"/>
                </a:ext>
              </a:extLst>
            </p:cNvPr>
            <p:cNvSpPr/>
            <p:nvPr/>
          </p:nvSpPr>
          <p:spPr bwMode="auto">
            <a:xfrm>
              <a:off x="7972426" y="3173414"/>
              <a:ext cx="49213" cy="47625"/>
            </a:xfrm>
            <a:custGeom>
              <a:avLst/>
              <a:gdLst>
                <a:gd name="T0" fmla="*/ 33 w 34"/>
                <a:gd name="T1" fmla="*/ 17 h 33"/>
                <a:gd name="T2" fmla="*/ 23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7 h 33"/>
                <a:gd name="T10" fmla="*/ 10 w 34"/>
                <a:gd name="T11" fmla="*/ 31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7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4" y="18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2" name="îṡḷîḋê">
              <a:extLst>
                <a:ext uri="{FF2B5EF4-FFF2-40B4-BE49-F238E27FC236}">
                  <a16:creationId xmlns="" xmlns:a16="http://schemas.microsoft.com/office/drawing/2014/main" id="{286DAAEB-2C27-48EA-A8A7-A88A1BE35D8B}"/>
                </a:ext>
              </a:extLst>
            </p:cNvPr>
            <p:cNvSpPr/>
            <p:nvPr/>
          </p:nvSpPr>
          <p:spPr bwMode="auto">
            <a:xfrm>
              <a:off x="7999413" y="3033714"/>
              <a:ext cx="49213" cy="49213"/>
            </a:xfrm>
            <a:custGeom>
              <a:avLst/>
              <a:gdLst>
                <a:gd name="T0" fmla="*/ 33 w 34"/>
                <a:gd name="T1" fmla="*/ 16 h 33"/>
                <a:gd name="T2" fmla="*/ 23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6 h 33"/>
                <a:gd name="T10" fmla="*/ 10 w 34"/>
                <a:gd name="T11" fmla="*/ 31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6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5"/>
                    <a:pt x="1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32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4" y="18"/>
                    <a:pt x="33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3" name="í$ḷiḑé">
              <a:extLst>
                <a:ext uri="{FF2B5EF4-FFF2-40B4-BE49-F238E27FC236}">
                  <a16:creationId xmlns="" xmlns:a16="http://schemas.microsoft.com/office/drawing/2014/main" id="{52612E02-AA0A-4ADA-8679-5D9CE2DF3838}"/>
                </a:ext>
              </a:extLst>
            </p:cNvPr>
            <p:cNvSpPr/>
            <p:nvPr/>
          </p:nvSpPr>
          <p:spPr bwMode="auto">
            <a:xfrm>
              <a:off x="7958138" y="3062289"/>
              <a:ext cx="49213" cy="47625"/>
            </a:xfrm>
            <a:custGeom>
              <a:avLst/>
              <a:gdLst>
                <a:gd name="T0" fmla="*/ 32 w 34"/>
                <a:gd name="T1" fmla="*/ 17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2 h 33"/>
                <a:gd name="T8" fmla="*/ 1 w 34"/>
                <a:gd name="T9" fmla="*/ 17 h 33"/>
                <a:gd name="T10" fmla="*/ 10 w 34"/>
                <a:gd name="T11" fmla="*/ 31 h 33"/>
                <a:gd name="T12" fmla="*/ 16 w 34"/>
                <a:gd name="T13" fmla="*/ 32 h 33"/>
                <a:gd name="T14" fmla="*/ 31 w 34"/>
                <a:gd name="T15" fmla="*/ 22 h 33"/>
                <a:gd name="T16" fmla="*/ 32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7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7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4" name="ï$ḷiḓe">
              <a:extLst>
                <a:ext uri="{FF2B5EF4-FFF2-40B4-BE49-F238E27FC236}">
                  <a16:creationId xmlns="" xmlns:a16="http://schemas.microsoft.com/office/drawing/2014/main" id="{DAA2F660-5E45-43C2-954F-FD2FA2B5E3D6}"/>
                </a:ext>
              </a:extLst>
            </p:cNvPr>
            <p:cNvSpPr/>
            <p:nvPr/>
          </p:nvSpPr>
          <p:spPr bwMode="auto">
            <a:xfrm>
              <a:off x="7915276" y="3090864"/>
              <a:ext cx="50800" cy="47625"/>
            </a:xfrm>
            <a:custGeom>
              <a:avLst/>
              <a:gdLst>
                <a:gd name="T0" fmla="*/ 33 w 34"/>
                <a:gd name="T1" fmla="*/ 17 h 33"/>
                <a:gd name="T2" fmla="*/ 23 w 34"/>
                <a:gd name="T3" fmla="*/ 2 h 33"/>
                <a:gd name="T4" fmla="*/ 17 w 34"/>
                <a:gd name="T5" fmla="*/ 1 h 33"/>
                <a:gd name="T6" fmla="*/ 3 w 34"/>
                <a:gd name="T7" fmla="*/ 11 h 33"/>
                <a:gd name="T8" fmla="*/ 1 w 34"/>
                <a:gd name="T9" fmla="*/ 17 h 33"/>
                <a:gd name="T10" fmla="*/ 11 w 34"/>
                <a:gd name="T11" fmla="*/ 31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7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7" y="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1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8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5" name="îš1idé">
              <a:extLst>
                <a:ext uri="{FF2B5EF4-FFF2-40B4-BE49-F238E27FC236}">
                  <a16:creationId xmlns="" xmlns:a16="http://schemas.microsoft.com/office/drawing/2014/main" id="{0C452EDD-ED87-4970-ABD4-A14DB3B8F851}"/>
                </a:ext>
              </a:extLst>
            </p:cNvPr>
            <p:cNvSpPr/>
            <p:nvPr/>
          </p:nvSpPr>
          <p:spPr bwMode="auto">
            <a:xfrm>
              <a:off x="7931151" y="3201989"/>
              <a:ext cx="49213" cy="47625"/>
            </a:xfrm>
            <a:custGeom>
              <a:avLst/>
              <a:gdLst>
                <a:gd name="T0" fmla="*/ 32 w 33"/>
                <a:gd name="T1" fmla="*/ 16 h 33"/>
                <a:gd name="T2" fmla="*/ 22 w 33"/>
                <a:gd name="T3" fmla="*/ 2 h 33"/>
                <a:gd name="T4" fmla="*/ 17 w 33"/>
                <a:gd name="T5" fmla="*/ 1 h 33"/>
                <a:gd name="T6" fmla="*/ 2 w 33"/>
                <a:gd name="T7" fmla="*/ 11 h 33"/>
                <a:gd name="T8" fmla="*/ 1 w 33"/>
                <a:gd name="T9" fmla="*/ 16 h 33"/>
                <a:gd name="T10" fmla="*/ 10 w 33"/>
                <a:gd name="T11" fmla="*/ 30 h 33"/>
                <a:gd name="T12" fmla="*/ 15 w 33"/>
                <a:gd name="T13" fmla="*/ 32 h 33"/>
                <a:gd name="T14" fmla="*/ 31 w 33"/>
                <a:gd name="T15" fmla="*/ 22 h 33"/>
                <a:gd name="T16" fmla="*/ 32 w 33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2" y="1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2"/>
                    <a:pt x="14" y="33"/>
                    <a:pt x="15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3" y="18"/>
                    <a:pt x="32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6" name="iṣḻïḓe">
              <a:extLst>
                <a:ext uri="{FF2B5EF4-FFF2-40B4-BE49-F238E27FC236}">
                  <a16:creationId xmlns="" xmlns:a16="http://schemas.microsoft.com/office/drawing/2014/main" id="{7E4D2DF3-9BCD-473E-AFE5-74A5745DE58E}"/>
                </a:ext>
              </a:extLst>
            </p:cNvPr>
            <p:cNvSpPr/>
            <p:nvPr/>
          </p:nvSpPr>
          <p:spPr bwMode="auto">
            <a:xfrm>
              <a:off x="7889876" y="3230564"/>
              <a:ext cx="49213" cy="49213"/>
            </a:xfrm>
            <a:custGeom>
              <a:avLst/>
              <a:gdLst>
                <a:gd name="T0" fmla="*/ 33 w 34"/>
                <a:gd name="T1" fmla="*/ 17 h 34"/>
                <a:gd name="T2" fmla="*/ 23 w 34"/>
                <a:gd name="T3" fmla="*/ 3 h 34"/>
                <a:gd name="T4" fmla="*/ 17 w 34"/>
                <a:gd name="T5" fmla="*/ 2 h 34"/>
                <a:gd name="T6" fmla="*/ 2 w 34"/>
                <a:gd name="T7" fmla="*/ 12 h 34"/>
                <a:gd name="T8" fmla="*/ 1 w 34"/>
                <a:gd name="T9" fmla="*/ 17 h 34"/>
                <a:gd name="T10" fmla="*/ 10 w 34"/>
                <a:gd name="T11" fmla="*/ 31 h 34"/>
                <a:gd name="T12" fmla="*/ 16 w 34"/>
                <a:gd name="T13" fmla="*/ 33 h 34"/>
                <a:gd name="T14" fmla="*/ 32 w 34"/>
                <a:gd name="T15" fmla="*/ 23 h 34"/>
                <a:gd name="T16" fmla="*/ 33 w 34"/>
                <a:gd name="T1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33" y="17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1" y="1"/>
                    <a:pt x="19" y="0"/>
                    <a:pt x="17" y="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33"/>
                    <a:pt x="14" y="34"/>
                    <a:pt x="16" y="3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2"/>
                    <a:pt x="34" y="19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7" name="íŝḷíḑé">
              <a:extLst>
                <a:ext uri="{FF2B5EF4-FFF2-40B4-BE49-F238E27FC236}">
                  <a16:creationId xmlns="" xmlns:a16="http://schemas.microsoft.com/office/drawing/2014/main" id="{A5D282D0-6C8F-48E6-A427-718E6D9E8F86}"/>
                </a:ext>
              </a:extLst>
            </p:cNvPr>
            <p:cNvSpPr/>
            <p:nvPr/>
          </p:nvSpPr>
          <p:spPr bwMode="auto">
            <a:xfrm>
              <a:off x="7847013" y="3259139"/>
              <a:ext cx="50800" cy="49213"/>
            </a:xfrm>
            <a:custGeom>
              <a:avLst/>
              <a:gdLst>
                <a:gd name="T0" fmla="*/ 35 w 35"/>
                <a:gd name="T1" fmla="*/ 19 h 34"/>
                <a:gd name="T2" fmla="*/ 22 w 35"/>
                <a:gd name="T3" fmla="*/ 1 h 34"/>
                <a:gd name="T4" fmla="*/ 20 w 35"/>
                <a:gd name="T5" fmla="*/ 0 h 34"/>
                <a:gd name="T6" fmla="*/ 19 w 35"/>
                <a:gd name="T7" fmla="*/ 0 h 34"/>
                <a:gd name="T8" fmla="*/ 1 w 35"/>
                <a:gd name="T9" fmla="*/ 13 h 34"/>
                <a:gd name="T10" fmla="*/ 1 w 35"/>
                <a:gd name="T11" fmla="*/ 15 h 34"/>
                <a:gd name="T12" fmla="*/ 1 w 35"/>
                <a:gd name="T13" fmla="*/ 15 h 34"/>
                <a:gd name="T14" fmla="*/ 12 w 35"/>
                <a:gd name="T15" fmla="*/ 33 h 34"/>
                <a:gd name="T16" fmla="*/ 15 w 35"/>
                <a:gd name="T17" fmla="*/ 33 h 34"/>
                <a:gd name="T18" fmla="*/ 15 w 35"/>
                <a:gd name="T19" fmla="*/ 33 h 34"/>
                <a:gd name="T20" fmla="*/ 34 w 35"/>
                <a:gd name="T21" fmla="*/ 21 h 34"/>
                <a:gd name="T22" fmla="*/ 35 w 35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35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8" name="îs1idè">
              <a:extLst>
                <a:ext uri="{FF2B5EF4-FFF2-40B4-BE49-F238E27FC236}">
                  <a16:creationId xmlns="" xmlns:a16="http://schemas.microsoft.com/office/drawing/2014/main" id="{D4D676C9-9A70-4DB7-AD42-881579ADFD54}"/>
                </a:ext>
              </a:extLst>
            </p:cNvPr>
            <p:cNvSpPr/>
            <p:nvPr/>
          </p:nvSpPr>
          <p:spPr bwMode="auto">
            <a:xfrm>
              <a:off x="7810501" y="3284539"/>
              <a:ext cx="50800" cy="49213"/>
            </a:xfrm>
            <a:custGeom>
              <a:avLst/>
              <a:gdLst>
                <a:gd name="T0" fmla="*/ 34 w 35"/>
                <a:gd name="T1" fmla="*/ 19 h 34"/>
                <a:gd name="T2" fmla="*/ 22 w 35"/>
                <a:gd name="T3" fmla="*/ 1 h 34"/>
                <a:gd name="T4" fmla="*/ 19 w 35"/>
                <a:gd name="T5" fmla="*/ 1 h 34"/>
                <a:gd name="T6" fmla="*/ 1 w 35"/>
                <a:gd name="T7" fmla="*/ 13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4 h 34"/>
                <a:gd name="T14" fmla="*/ 34 w 35"/>
                <a:gd name="T15" fmla="*/ 22 h 34"/>
                <a:gd name="T16" fmla="*/ 35 w 35"/>
                <a:gd name="T17" fmla="*/ 19 h 34"/>
                <a:gd name="T18" fmla="*/ 34 w 35"/>
                <a:gd name="T1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4" y="34"/>
                    <a:pt x="14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9" name="ïś1îḋe">
              <a:extLst>
                <a:ext uri="{FF2B5EF4-FFF2-40B4-BE49-F238E27FC236}">
                  <a16:creationId xmlns="" xmlns:a16="http://schemas.microsoft.com/office/drawing/2014/main" id="{D0E9C448-1E0E-4ED2-95D3-BC4D495AC3B3}"/>
                </a:ext>
              </a:extLst>
            </p:cNvPr>
            <p:cNvSpPr/>
            <p:nvPr/>
          </p:nvSpPr>
          <p:spPr bwMode="auto">
            <a:xfrm>
              <a:off x="7769226" y="3313114"/>
              <a:ext cx="50800" cy="49213"/>
            </a:xfrm>
            <a:custGeom>
              <a:avLst/>
              <a:gdLst>
                <a:gd name="T0" fmla="*/ 34 w 35"/>
                <a:gd name="T1" fmla="*/ 19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3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3 h 34"/>
                <a:gd name="T14" fmla="*/ 34 w 35"/>
                <a:gd name="T15" fmla="*/ 21 h 34"/>
                <a:gd name="T16" fmla="*/ 34 w 35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3" y="34"/>
                    <a:pt x="14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5" y="20"/>
                    <a:pt x="34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0" name="îśḻîḑe">
              <a:extLst>
                <a:ext uri="{FF2B5EF4-FFF2-40B4-BE49-F238E27FC236}">
                  <a16:creationId xmlns="" xmlns:a16="http://schemas.microsoft.com/office/drawing/2014/main" id="{C1BDD9EA-F174-4876-951B-D3DC24EDFD87}"/>
                </a:ext>
              </a:extLst>
            </p:cNvPr>
            <p:cNvSpPr/>
            <p:nvPr/>
          </p:nvSpPr>
          <p:spPr bwMode="auto">
            <a:xfrm>
              <a:off x="7727951" y="3340101"/>
              <a:ext cx="52388" cy="50800"/>
            </a:xfrm>
            <a:custGeom>
              <a:avLst/>
              <a:gdLst>
                <a:gd name="T0" fmla="*/ 35 w 35"/>
                <a:gd name="T1" fmla="*/ 18 h 34"/>
                <a:gd name="T2" fmla="*/ 22 w 35"/>
                <a:gd name="T3" fmla="*/ 1 h 34"/>
                <a:gd name="T4" fmla="*/ 20 w 35"/>
                <a:gd name="T5" fmla="*/ 0 h 34"/>
                <a:gd name="T6" fmla="*/ 20 w 35"/>
                <a:gd name="T7" fmla="*/ 0 h 34"/>
                <a:gd name="T8" fmla="*/ 1 w 35"/>
                <a:gd name="T9" fmla="*/ 13 h 34"/>
                <a:gd name="T10" fmla="*/ 1 w 35"/>
                <a:gd name="T11" fmla="*/ 15 h 34"/>
                <a:gd name="T12" fmla="*/ 12 w 35"/>
                <a:gd name="T13" fmla="*/ 33 h 34"/>
                <a:gd name="T14" fmla="*/ 15 w 35"/>
                <a:gd name="T15" fmla="*/ 33 h 34"/>
                <a:gd name="T16" fmla="*/ 34 w 35"/>
                <a:gd name="T17" fmla="*/ 21 h 34"/>
                <a:gd name="T18" fmla="*/ 35 w 35"/>
                <a:gd name="T19" fmla="*/ 19 h 34"/>
                <a:gd name="T20" fmla="*/ 35 w 35"/>
                <a:gd name="T21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35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1" name="íṩlíḍé">
              <a:extLst>
                <a:ext uri="{FF2B5EF4-FFF2-40B4-BE49-F238E27FC236}">
                  <a16:creationId xmlns="" xmlns:a16="http://schemas.microsoft.com/office/drawing/2014/main" id="{CA6CB76C-2B80-4795-8142-17061DFF9F51}"/>
                </a:ext>
              </a:extLst>
            </p:cNvPr>
            <p:cNvSpPr/>
            <p:nvPr/>
          </p:nvSpPr>
          <p:spPr bwMode="auto">
            <a:xfrm>
              <a:off x="7986713" y="3103564"/>
              <a:ext cx="50800" cy="49213"/>
            </a:xfrm>
            <a:custGeom>
              <a:avLst/>
              <a:gdLst>
                <a:gd name="T0" fmla="*/ 32 w 34"/>
                <a:gd name="T1" fmla="*/ 17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7 h 33"/>
                <a:gd name="T10" fmla="*/ 10 w 34"/>
                <a:gd name="T11" fmla="*/ 31 h 33"/>
                <a:gd name="T12" fmla="*/ 16 w 34"/>
                <a:gd name="T13" fmla="*/ 32 h 33"/>
                <a:gd name="T14" fmla="*/ 31 w 34"/>
                <a:gd name="T15" fmla="*/ 22 h 33"/>
                <a:gd name="T16" fmla="*/ 32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17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4" y="33"/>
                    <a:pt x="16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1"/>
                    <a:pt x="34" y="19"/>
                    <a:pt x="32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2" name="ïṥļîḓê">
              <a:extLst>
                <a:ext uri="{FF2B5EF4-FFF2-40B4-BE49-F238E27FC236}">
                  <a16:creationId xmlns="" xmlns:a16="http://schemas.microsoft.com/office/drawing/2014/main" id="{FC70410D-6F22-4809-9DD7-00837E768302}"/>
                </a:ext>
              </a:extLst>
            </p:cNvPr>
            <p:cNvSpPr/>
            <p:nvPr/>
          </p:nvSpPr>
          <p:spPr bwMode="auto">
            <a:xfrm>
              <a:off x="7945438" y="3133726"/>
              <a:ext cx="49213" cy="47625"/>
            </a:xfrm>
            <a:custGeom>
              <a:avLst/>
              <a:gdLst>
                <a:gd name="T0" fmla="*/ 33 w 34"/>
                <a:gd name="T1" fmla="*/ 16 h 33"/>
                <a:gd name="T2" fmla="*/ 23 w 34"/>
                <a:gd name="T3" fmla="*/ 2 h 33"/>
                <a:gd name="T4" fmla="*/ 18 w 34"/>
                <a:gd name="T5" fmla="*/ 1 h 33"/>
                <a:gd name="T6" fmla="*/ 3 w 34"/>
                <a:gd name="T7" fmla="*/ 11 h 33"/>
                <a:gd name="T8" fmla="*/ 2 w 34"/>
                <a:gd name="T9" fmla="*/ 17 h 33"/>
                <a:gd name="T10" fmla="*/ 11 w 34"/>
                <a:gd name="T11" fmla="*/ 31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6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2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1"/>
                    <a:pt x="34" y="18"/>
                    <a:pt x="33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3" name="ïṩļiḋé">
              <a:extLst>
                <a:ext uri="{FF2B5EF4-FFF2-40B4-BE49-F238E27FC236}">
                  <a16:creationId xmlns="" xmlns:a16="http://schemas.microsoft.com/office/drawing/2014/main" id="{7AD5F1D0-3661-488B-9516-5EDF9F0577A2}"/>
                </a:ext>
              </a:extLst>
            </p:cNvPr>
            <p:cNvSpPr/>
            <p:nvPr/>
          </p:nvSpPr>
          <p:spPr bwMode="auto">
            <a:xfrm>
              <a:off x="7904163" y="3162301"/>
              <a:ext cx="49213" cy="49213"/>
            </a:xfrm>
            <a:custGeom>
              <a:avLst/>
              <a:gdLst>
                <a:gd name="T0" fmla="*/ 33 w 34"/>
                <a:gd name="T1" fmla="*/ 16 h 33"/>
                <a:gd name="T2" fmla="*/ 22 w 34"/>
                <a:gd name="T3" fmla="*/ 2 h 33"/>
                <a:gd name="T4" fmla="*/ 17 w 34"/>
                <a:gd name="T5" fmla="*/ 1 h 33"/>
                <a:gd name="T6" fmla="*/ 2 w 34"/>
                <a:gd name="T7" fmla="*/ 11 h 33"/>
                <a:gd name="T8" fmla="*/ 1 w 34"/>
                <a:gd name="T9" fmla="*/ 16 h 33"/>
                <a:gd name="T10" fmla="*/ 10 w 34"/>
                <a:gd name="T11" fmla="*/ 30 h 33"/>
                <a:gd name="T12" fmla="*/ 16 w 34"/>
                <a:gd name="T13" fmla="*/ 32 h 33"/>
                <a:gd name="T14" fmla="*/ 32 w 34"/>
                <a:gd name="T15" fmla="*/ 22 h 33"/>
                <a:gd name="T16" fmla="*/ 33 w 34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6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2"/>
                    <a:pt x="14" y="33"/>
                    <a:pt x="16" y="3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4" y="18"/>
                    <a:pt x="33" y="16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4" name="ïṡḷîḋê">
              <a:extLst>
                <a:ext uri="{FF2B5EF4-FFF2-40B4-BE49-F238E27FC236}">
                  <a16:creationId xmlns="" xmlns:a16="http://schemas.microsoft.com/office/drawing/2014/main" id="{C851A66A-9DFF-4ABA-87CC-996D225621E9}"/>
                </a:ext>
              </a:extLst>
            </p:cNvPr>
            <p:cNvSpPr/>
            <p:nvPr/>
          </p:nvSpPr>
          <p:spPr bwMode="auto">
            <a:xfrm>
              <a:off x="7861301" y="3190876"/>
              <a:ext cx="49213" cy="47625"/>
            </a:xfrm>
            <a:custGeom>
              <a:avLst/>
              <a:gdLst>
                <a:gd name="T0" fmla="*/ 33 w 34"/>
                <a:gd name="T1" fmla="*/ 17 h 33"/>
                <a:gd name="T2" fmla="*/ 23 w 34"/>
                <a:gd name="T3" fmla="*/ 3 h 33"/>
                <a:gd name="T4" fmla="*/ 18 w 34"/>
                <a:gd name="T5" fmla="*/ 2 h 33"/>
                <a:gd name="T6" fmla="*/ 3 w 34"/>
                <a:gd name="T7" fmla="*/ 12 h 33"/>
                <a:gd name="T8" fmla="*/ 2 w 34"/>
                <a:gd name="T9" fmla="*/ 17 h 33"/>
                <a:gd name="T10" fmla="*/ 11 w 34"/>
                <a:gd name="T11" fmla="*/ 31 h 33"/>
                <a:gd name="T12" fmla="*/ 16 w 34"/>
                <a:gd name="T13" fmla="*/ 32 h 33"/>
                <a:gd name="T14" fmla="*/ 32 w 34"/>
                <a:gd name="T15" fmla="*/ 23 h 33"/>
                <a:gd name="T16" fmla="*/ 33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3" y="17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2" y="1"/>
                    <a:pt x="19" y="0"/>
                    <a:pt x="18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0" y="15"/>
                    <a:pt x="2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3"/>
                    <a:pt x="16" y="3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1"/>
                    <a:pt x="34" y="19"/>
                    <a:pt x="33" y="17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5" name="íṥlïḋè">
              <a:extLst>
                <a:ext uri="{FF2B5EF4-FFF2-40B4-BE49-F238E27FC236}">
                  <a16:creationId xmlns="" xmlns:a16="http://schemas.microsoft.com/office/drawing/2014/main" id="{DDD611DF-50B2-46C6-8D85-41D7471246E4}"/>
                </a:ext>
              </a:extLst>
            </p:cNvPr>
            <p:cNvSpPr/>
            <p:nvPr/>
          </p:nvSpPr>
          <p:spPr bwMode="auto">
            <a:xfrm>
              <a:off x="7818438" y="3219451"/>
              <a:ext cx="52388" cy="49213"/>
            </a:xfrm>
            <a:custGeom>
              <a:avLst/>
              <a:gdLst>
                <a:gd name="T0" fmla="*/ 35 w 35"/>
                <a:gd name="T1" fmla="*/ 18 h 34"/>
                <a:gd name="T2" fmla="*/ 22 w 35"/>
                <a:gd name="T3" fmla="*/ 1 h 34"/>
                <a:gd name="T4" fmla="*/ 20 w 35"/>
                <a:gd name="T5" fmla="*/ 0 h 34"/>
                <a:gd name="T6" fmla="*/ 20 w 35"/>
                <a:gd name="T7" fmla="*/ 0 h 34"/>
                <a:gd name="T8" fmla="*/ 1 w 35"/>
                <a:gd name="T9" fmla="*/ 12 h 34"/>
                <a:gd name="T10" fmla="*/ 1 w 35"/>
                <a:gd name="T11" fmla="*/ 15 h 34"/>
                <a:gd name="T12" fmla="*/ 12 w 35"/>
                <a:gd name="T13" fmla="*/ 33 h 34"/>
                <a:gd name="T14" fmla="*/ 15 w 35"/>
                <a:gd name="T15" fmla="*/ 33 h 34"/>
                <a:gd name="T16" fmla="*/ 15 w 35"/>
                <a:gd name="T17" fmla="*/ 33 h 34"/>
                <a:gd name="T18" fmla="*/ 34 w 35"/>
                <a:gd name="T19" fmla="*/ 21 h 34"/>
                <a:gd name="T20" fmla="*/ 35 w 35"/>
                <a:gd name="T21" fmla="*/ 19 h 34"/>
                <a:gd name="T22" fmla="*/ 35 w 35"/>
                <a:gd name="T2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35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4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6" name="iş1îde">
              <a:extLst>
                <a:ext uri="{FF2B5EF4-FFF2-40B4-BE49-F238E27FC236}">
                  <a16:creationId xmlns="" xmlns:a16="http://schemas.microsoft.com/office/drawing/2014/main" id="{DE9306C3-B740-4744-9FFD-3E40D4B95DB9}"/>
                </a:ext>
              </a:extLst>
            </p:cNvPr>
            <p:cNvSpPr/>
            <p:nvPr/>
          </p:nvSpPr>
          <p:spPr bwMode="auto">
            <a:xfrm>
              <a:off x="7781926" y="3244851"/>
              <a:ext cx="52388" cy="49213"/>
            </a:xfrm>
            <a:custGeom>
              <a:avLst/>
              <a:gdLst>
                <a:gd name="T0" fmla="*/ 35 w 35"/>
                <a:gd name="T1" fmla="*/ 19 h 34"/>
                <a:gd name="T2" fmla="*/ 22 w 35"/>
                <a:gd name="T3" fmla="*/ 1 h 34"/>
                <a:gd name="T4" fmla="*/ 20 w 35"/>
                <a:gd name="T5" fmla="*/ 1 h 34"/>
                <a:gd name="T6" fmla="*/ 20 w 35"/>
                <a:gd name="T7" fmla="*/ 1 h 34"/>
                <a:gd name="T8" fmla="*/ 1 w 35"/>
                <a:gd name="T9" fmla="*/ 13 h 34"/>
                <a:gd name="T10" fmla="*/ 1 w 35"/>
                <a:gd name="T11" fmla="*/ 15 h 34"/>
                <a:gd name="T12" fmla="*/ 12 w 35"/>
                <a:gd name="T13" fmla="*/ 33 h 34"/>
                <a:gd name="T14" fmla="*/ 15 w 35"/>
                <a:gd name="T15" fmla="*/ 34 h 34"/>
                <a:gd name="T16" fmla="*/ 34 w 35"/>
                <a:gd name="T17" fmla="*/ 22 h 34"/>
                <a:gd name="T18" fmla="*/ 35 w 35"/>
                <a:gd name="T1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5" y="1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4" y="34"/>
                    <a:pt x="15" y="3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1"/>
                    <a:pt x="35" y="20"/>
                    <a:pt x="35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7" name="íṩḷîḋé">
              <a:extLst>
                <a:ext uri="{FF2B5EF4-FFF2-40B4-BE49-F238E27FC236}">
                  <a16:creationId xmlns="" xmlns:a16="http://schemas.microsoft.com/office/drawing/2014/main" id="{9E433CA8-68AE-4960-BE0D-C435E884A079}"/>
                </a:ext>
              </a:extLst>
            </p:cNvPr>
            <p:cNvSpPr/>
            <p:nvPr/>
          </p:nvSpPr>
          <p:spPr bwMode="auto">
            <a:xfrm>
              <a:off x="7742238" y="3273426"/>
              <a:ext cx="50800" cy="49213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2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3 h 34"/>
                <a:gd name="T14" fmla="*/ 34 w 35"/>
                <a:gd name="T15" fmla="*/ 21 h 34"/>
                <a:gd name="T16" fmla="*/ 34 w 35"/>
                <a:gd name="T17" fmla="*/ 19 h 34"/>
                <a:gd name="T18" fmla="*/ 34 w 3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4" y="34"/>
                    <a:pt x="14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4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8" name="ïśļiḓê">
              <a:extLst>
                <a:ext uri="{FF2B5EF4-FFF2-40B4-BE49-F238E27FC236}">
                  <a16:creationId xmlns="" xmlns:a16="http://schemas.microsoft.com/office/drawing/2014/main" id="{A37FE27C-0040-49EA-8134-676DAE6DFDF9}"/>
                </a:ext>
              </a:extLst>
            </p:cNvPr>
            <p:cNvSpPr/>
            <p:nvPr/>
          </p:nvSpPr>
          <p:spPr bwMode="auto">
            <a:xfrm>
              <a:off x="7702551" y="3302001"/>
              <a:ext cx="50800" cy="49213"/>
            </a:xfrm>
            <a:custGeom>
              <a:avLst/>
              <a:gdLst>
                <a:gd name="T0" fmla="*/ 34 w 35"/>
                <a:gd name="T1" fmla="*/ 18 h 34"/>
                <a:gd name="T2" fmla="*/ 21 w 35"/>
                <a:gd name="T3" fmla="*/ 1 h 34"/>
                <a:gd name="T4" fmla="*/ 19 w 35"/>
                <a:gd name="T5" fmla="*/ 0 h 34"/>
                <a:gd name="T6" fmla="*/ 19 w 35"/>
                <a:gd name="T7" fmla="*/ 0 h 34"/>
                <a:gd name="T8" fmla="*/ 1 w 35"/>
                <a:gd name="T9" fmla="*/ 12 h 34"/>
                <a:gd name="T10" fmla="*/ 0 w 35"/>
                <a:gd name="T11" fmla="*/ 15 h 34"/>
                <a:gd name="T12" fmla="*/ 0 w 35"/>
                <a:gd name="T13" fmla="*/ 15 h 34"/>
                <a:gd name="T14" fmla="*/ 12 w 35"/>
                <a:gd name="T15" fmla="*/ 33 h 34"/>
                <a:gd name="T16" fmla="*/ 14 w 35"/>
                <a:gd name="T17" fmla="*/ 33 h 34"/>
                <a:gd name="T18" fmla="*/ 14 w 35"/>
                <a:gd name="T19" fmla="*/ 33 h 34"/>
                <a:gd name="T20" fmla="*/ 33 w 35"/>
                <a:gd name="T21" fmla="*/ 21 h 34"/>
                <a:gd name="T22" fmla="*/ 34 w 35"/>
                <a:gd name="T23" fmla="*/ 19 h 34"/>
                <a:gd name="T24" fmla="*/ 34 w 35"/>
                <a:gd name="T25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5" y="19"/>
                    <a:pt x="34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9" name="íṣḻíḑe">
              <a:extLst>
                <a:ext uri="{FF2B5EF4-FFF2-40B4-BE49-F238E27FC236}">
                  <a16:creationId xmlns="" xmlns:a16="http://schemas.microsoft.com/office/drawing/2014/main" id="{40881054-8464-4F7C-B328-31BA02837B59}"/>
                </a:ext>
              </a:extLst>
            </p:cNvPr>
            <p:cNvSpPr/>
            <p:nvPr/>
          </p:nvSpPr>
          <p:spPr bwMode="auto">
            <a:xfrm>
              <a:off x="7689851" y="3368676"/>
              <a:ext cx="50800" cy="49213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2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3 h 34"/>
                <a:gd name="T14" fmla="*/ 34 w 35"/>
                <a:gd name="T15" fmla="*/ 21 h 34"/>
                <a:gd name="T16" fmla="*/ 35 w 35"/>
                <a:gd name="T17" fmla="*/ 19 h 34"/>
                <a:gd name="T18" fmla="*/ 34 w 3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4" y="34"/>
                    <a:pt x="14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5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0" name="íṧlíďê">
              <a:extLst>
                <a:ext uri="{FF2B5EF4-FFF2-40B4-BE49-F238E27FC236}">
                  <a16:creationId xmlns="" xmlns:a16="http://schemas.microsoft.com/office/drawing/2014/main" id="{C1D14323-DB3C-44B1-8940-8A473B54D19E}"/>
                </a:ext>
              </a:extLst>
            </p:cNvPr>
            <p:cNvSpPr/>
            <p:nvPr/>
          </p:nvSpPr>
          <p:spPr bwMode="auto">
            <a:xfrm>
              <a:off x="7650163" y="3394076"/>
              <a:ext cx="50800" cy="52388"/>
            </a:xfrm>
            <a:custGeom>
              <a:avLst/>
              <a:gdLst>
                <a:gd name="T0" fmla="*/ 34 w 35"/>
                <a:gd name="T1" fmla="*/ 19 h 35"/>
                <a:gd name="T2" fmla="*/ 21 w 35"/>
                <a:gd name="T3" fmla="*/ 2 h 35"/>
                <a:gd name="T4" fmla="*/ 19 w 35"/>
                <a:gd name="T5" fmla="*/ 1 h 35"/>
                <a:gd name="T6" fmla="*/ 19 w 35"/>
                <a:gd name="T7" fmla="*/ 1 h 35"/>
                <a:gd name="T8" fmla="*/ 1 w 35"/>
                <a:gd name="T9" fmla="*/ 13 h 35"/>
                <a:gd name="T10" fmla="*/ 0 w 35"/>
                <a:gd name="T11" fmla="*/ 16 h 35"/>
                <a:gd name="T12" fmla="*/ 12 w 35"/>
                <a:gd name="T13" fmla="*/ 34 h 35"/>
                <a:gd name="T14" fmla="*/ 14 w 35"/>
                <a:gd name="T15" fmla="*/ 34 h 35"/>
                <a:gd name="T16" fmla="*/ 14 w 35"/>
                <a:gd name="T17" fmla="*/ 34 h 35"/>
                <a:gd name="T18" fmla="*/ 33 w 35"/>
                <a:gd name="T19" fmla="*/ 22 h 35"/>
                <a:gd name="T20" fmla="*/ 34 w 35"/>
                <a:gd name="T21" fmla="*/ 20 h 35"/>
                <a:gd name="T22" fmla="*/ 34 w 35"/>
                <a:gd name="T2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4" y="19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5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2"/>
                    <a:pt x="35" y="21"/>
                    <a:pt x="34" y="20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1" name="ísliḑê">
              <a:extLst>
                <a:ext uri="{FF2B5EF4-FFF2-40B4-BE49-F238E27FC236}">
                  <a16:creationId xmlns="" xmlns:a16="http://schemas.microsoft.com/office/drawing/2014/main" id="{47AA9F3A-F796-4DA7-96AB-95B642D55612}"/>
                </a:ext>
              </a:extLst>
            </p:cNvPr>
            <p:cNvSpPr/>
            <p:nvPr/>
          </p:nvSpPr>
          <p:spPr bwMode="auto">
            <a:xfrm>
              <a:off x="7712076" y="3230563"/>
              <a:ext cx="50800" cy="50800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1 h 34"/>
                <a:gd name="T6" fmla="*/ 1 w 35"/>
                <a:gd name="T7" fmla="*/ 12 h 34"/>
                <a:gd name="T8" fmla="*/ 1 w 35"/>
                <a:gd name="T9" fmla="*/ 16 h 34"/>
                <a:gd name="T10" fmla="*/ 11 w 35"/>
                <a:gd name="T11" fmla="*/ 32 h 34"/>
                <a:gd name="T12" fmla="*/ 15 w 35"/>
                <a:gd name="T13" fmla="*/ 33 h 34"/>
                <a:gd name="T14" fmla="*/ 33 w 35"/>
                <a:gd name="T15" fmla="*/ 22 h 34"/>
                <a:gd name="T16" fmla="*/ 34 w 35"/>
                <a:gd name="T1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3"/>
                    <a:pt x="14" y="34"/>
                    <a:pt x="15" y="3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1"/>
                    <a:pt x="35" y="19"/>
                    <a:pt x="34" y="18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2" name="ïṩľíḓê">
              <a:extLst>
                <a:ext uri="{FF2B5EF4-FFF2-40B4-BE49-F238E27FC236}">
                  <a16:creationId xmlns="" xmlns:a16="http://schemas.microsoft.com/office/drawing/2014/main" id="{8148AB42-6296-4042-8DC4-E91B8A61BFBE}"/>
                </a:ext>
              </a:extLst>
            </p:cNvPr>
            <p:cNvSpPr/>
            <p:nvPr/>
          </p:nvSpPr>
          <p:spPr bwMode="auto">
            <a:xfrm>
              <a:off x="7672388" y="3259138"/>
              <a:ext cx="50800" cy="49213"/>
            </a:xfrm>
            <a:custGeom>
              <a:avLst/>
              <a:gdLst>
                <a:gd name="T0" fmla="*/ 34 w 34"/>
                <a:gd name="T1" fmla="*/ 18 h 34"/>
                <a:gd name="T2" fmla="*/ 22 w 34"/>
                <a:gd name="T3" fmla="*/ 1 h 34"/>
                <a:gd name="T4" fmla="*/ 18 w 34"/>
                <a:gd name="T5" fmla="*/ 1 h 34"/>
                <a:gd name="T6" fmla="*/ 18 w 34"/>
                <a:gd name="T7" fmla="*/ 1 h 34"/>
                <a:gd name="T8" fmla="*/ 1 w 34"/>
                <a:gd name="T9" fmla="*/ 12 h 34"/>
                <a:gd name="T10" fmla="*/ 0 w 34"/>
                <a:gd name="T11" fmla="*/ 16 h 34"/>
                <a:gd name="T12" fmla="*/ 11 w 34"/>
                <a:gd name="T13" fmla="*/ 32 h 34"/>
                <a:gd name="T14" fmla="*/ 15 w 34"/>
                <a:gd name="T15" fmla="*/ 33 h 34"/>
                <a:gd name="T16" fmla="*/ 33 w 34"/>
                <a:gd name="T17" fmla="*/ 21 h 34"/>
                <a:gd name="T18" fmla="*/ 34 w 34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3"/>
                    <a:pt x="13" y="34"/>
                    <a:pt x="15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19"/>
                    <a:pt x="34" y="18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3" name="ïṡ1íḓê">
              <a:extLst>
                <a:ext uri="{FF2B5EF4-FFF2-40B4-BE49-F238E27FC236}">
                  <a16:creationId xmlns="" xmlns:a16="http://schemas.microsoft.com/office/drawing/2014/main" id="{97AB9A00-9FDA-4CAA-B82A-EF9422FA5222}"/>
                </a:ext>
              </a:extLst>
            </p:cNvPr>
            <p:cNvSpPr/>
            <p:nvPr/>
          </p:nvSpPr>
          <p:spPr bwMode="auto">
            <a:xfrm>
              <a:off x="7632701" y="3286126"/>
              <a:ext cx="50800" cy="50800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0 h 34"/>
                <a:gd name="T6" fmla="*/ 2 w 35"/>
                <a:gd name="T7" fmla="*/ 12 h 34"/>
                <a:gd name="T8" fmla="*/ 1 w 35"/>
                <a:gd name="T9" fmla="*/ 16 h 34"/>
                <a:gd name="T10" fmla="*/ 12 w 35"/>
                <a:gd name="T11" fmla="*/ 32 h 34"/>
                <a:gd name="T12" fmla="*/ 15 w 35"/>
                <a:gd name="T13" fmla="*/ 33 h 34"/>
                <a:gd name="T14" fmla="*/ 33 w 35"/>
                <a:gd name="T15" fmla="*/ 21 h 34"/>
                <a:gd name="T16" fmla="*/ 34 w 35"/>
                <a:gd name="T1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4"/>
                    <a:pt x="1" y="16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4" y="34"/>
                    <a:pt x="15" y="3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5" y="21"/>
                    <a:pt x="35" y="19"/>
                    <a:pt x="34" y="18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4" name="í$ḷîḋé">
              <a:extLst>
                <a:ext uri="{FF2B5EF4-FFF2-40B4-BE49-F238E27FC236}">
                  <a16:creationId xmlns="" xmlns:a16="http://schemas.microsoft.com/office/drawing/2014/main" id="{F5637DA8-0741-493F-A72B-DB871C1F1A40}"/>
                </a:ext>
              </a:extLst>
            </p:cNvPr>
            <p:cNvSpPr/>
            <p:nvPr/>
          </p:nvSpPr>
          <p:spPr bwMode="auto">
            <a:xfrm>
              <a:off x="7593013" y="3314701"/>
              <a:ext cx="50800" cy="49213"/>
            </a:xfrm>
            <a:custGeom>
              <a:avLst/>
              <a:gdLst>
                <a:gd name="T0" fmla="*/ 34 w 35"/>
                <a:gd name="T1" fmla="*/ 18 h 34"/>
                <a:gd name="T2" fmla="*/ 22 w 35"/>
                <a:gd name="T3" fmla="*/ 1 h 34"/>
                <a:gd name="T4" fmla="*/ 19 w 35"/>
                <a:gd name="T5" fmla="*/ 0 h 34"/>
                <a:gd name="T6" fmla="*/ 1 w 35"/>
                <a:gd name="T7" fmla="*/ 12 h 34"/>
                <a:gd name="T8" fmla="*/ 0 w 35"/>
                <a:gd name="T9" fmla="*/ 15 h 34"/>
                <a:gd name="T10" fmla="*/ 12 w 35"/>
                <a:gd name="T11" fmla="*/ 33 h 34"/>
                <a:gd name="T12" fmla="*/ 14 w 35"/>
                <a:gd name="T13" fmla="*/ 33 h 34"/>
                <a:gd name="T14" fmla="*/ 34 w 35"/>
                <a:gd name="T15" fmla="*/ 21 h 34"/>
                <a:gd name="T16" fmla="*/ 34 w 35"/>
                <a:gd name="T17" fmla="*/ 19 h 34"/>
                <a:gd name="T18" fmla="*/ 34 w 3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34" y="1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4" y="34"/>
                    <a:pt x="14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0"/>
                    <a:pt x="34" y="19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5" name="íšlidè">
              <a:extLst>
                <a:ext uri="{FF2B5EF4-FFF2-40B4-BE49-F238E27FC236}">
                  <a16:creationId xmlns="" xmlns:a16="http://schemas.microsoft.com/office/drawing/2014/main" id="{3CDF59E7-A3CE-4F2B-A296-EA874B6D3E10}"/>
                </a:ext>
              </a:extLst>
            </p:cNvPr>
            <p:cNvSpPr/>
            <p:nvPr/>
          </p:nvSpPr>
          <p:spPr bwMode="auto">
            <a:xfrm>
              <a:off x="8026401" y="3046413"/>
              <a:ext cx="90488" cy="79375"/>
            </a:xfrm>
            <a:custGeom>
              <a:avLst/>
              <a:gdLst>
                <a:gd name="T0" fmla="*/ 61 w 62"/>
                <a:gd name="T1" fmla="*/ 18 h 55"/>
                <a:gd name="T2" fmla="*/ 50 w 62"/>
                <a:gd name="T3" fmla="*/ 2 h 55"/>
                <a:gd name="T4" fmla="*/ 45 w 62"/>
                <a:gd name="T5" fmla="*/ 1 h 55"/>
                <a:gd name="T6" fmla="*/ 2 w 62"/>
                <a:gd name="T7" fmla="*/ 31 h 55"/>
                <a:gd name="T8" fmla="*/ 1 w 62"/>
                <a:gd name="T9" fmla="*/ 36 h 55"/>
                <a:gd name="T10" fmla="*/ 12 w 62"/>
                <a:gd name="T11" fmla="*/ 52 h 55"/>
                <a:gd name="T12" fmla="*/ 17 w 62"/>
                <a:gd name="T13" fmla="*/ 53 h 55"/>
                <a:gd name="T14" fmla="*/ 17 w 62"/>
                <a:gd name="T15" fmla="*/ 53 h 55"/>
                <a:gd name="T16" fmla="*/ 60 w 62"/>
                <a:gd name="T17" fmla="*/ 23 h 55"/>
                <a:gd name="T18" fmla="*/ 61 w 62"/>
                <a:gd name="T1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55">
                  <a:moveTo>
                    <a:pt x="61" y="18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9" y="1"/>
                    <a:pt x="47" y="0"/>
                    <a:pt x="45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2"/>
                    <a:pt x="0" y="35"/>
                    <a:pt x="1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3" y="54"/>
                    <a:pt x="15" y="55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2" y="22"/>
                    <a:pt x="62" y="20"/>
                    <a:pt x="61" y="18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6" name="ïşļiḋe">
              <a:extLst>
                <a:ext uri="{FF2B5EF4-FFF2-40B4-BE49-F238E27FC236}">
                  <a16:creationId xmlns="" xmlns:a16="http://schemas.microsoft.com/office/drawing/2014/main" id="{A0127EE5-D33E-430D-854F-F982CB3731C9}"/>
                </a:ext>
              </a:extLst>
            </p:cNvPr>
            <p:cNvSpPr/>
            <p:nvPr/>
          </p:nvSpPr>
          <p:spPr bwMode="auto">
            <a:xfrm>
              <a:off x="7620001" y="3325813"/>
              <a:ext cx="92075" cy="80963"/>
            </a:xfrm>
            <a:custGeom>
              <a:avLst/>
              <a:gdLst>
                <a:gd name="T0" fmla="*/ 63 w 63"/>
                <a:gd name="T1" fmla="*/ 20 h 55"/>
                <a:gd name="T2" fmla="*/ 49 w 63"/>
                <a:gd name="T3" fmla="*/ 1 h 55"/>
                <a:gd name="T4" fmla="*/ 47 w 63"/>
                <a:gd name="T5" fmla="*/ 1 h 55"/>
                <a:gd name="T6" fmla="*/ 47 w 63"/>
                <a:gd name="T7" fmla="*/ 1 h 55"/>
                <a:gd name="T8" fmla="*/ 1 w 63"/>
                <a:gd name="T9" fmla="*/ 33 h 55"/>
                <a:gd name="T10" fmla="*/ 1 w 63"/>
                <a:gd name="T11" fmla="*/ 35 h 55"/>
                <a:gd name="T12" fmla="*/ 13 w 63"/>
                <a:gd name="T13" fmla="*/ 54 h 55"/>
                <a:gd name="T14" fmla="*/ 16 w 63"/>
                <a:gd name="T15" fmla="*/ 55 h 55"/>
                <a:gd name="T16" fmla="*/ 16 w 63"/>
                <a:gd name="T17" fmla="*/ 55 h 55"/>
                <a:gd name="T18" fmla="*/ 62 w 63"/>
                <a:gd name="T19" fmla="*/ 22 h 55"/>
                <a:gd name="T20" fmla="*/ 63 w 63"/>
                <a:gd name="T21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5">
                  <a:moveTo>
                    <a:pt x="63" y="20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4"/>
                    <a:pt x="1" y="3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4" y="55"/>
                    <a:pt x="15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2"/>
                    <a:pt x="63" y="21"/>
                    <a:pt x="63" y="20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7" name="íṧḷîḍè">
              <a:extLst>
                <a:ext uri="{FF2B5EF4-FFF2-40B4-BE49-F238E27FC236}">
                  <a16:creationId xmlns="" xmlns:a16="http://schemas.microsoft.com/office/drawing/2014/main" id="{F1F80F44-827C-44A2-862E-133F51E87AE1}"/>
                </a:ext>
              </a:extLst>
            </p:cNvPr>
            <p:cNvSpPr/>
            <p:nvPr/>
          </p:nvSpPr>
          <p:spPr bwMode="auto">
            <a:xfrm>
              <a:off x="7753351" y="3117851"/>
              <a:ext cx="171450" cy="133350"/>
            </a:xfrm>
            <a:custGeom>
              <a:avLst/>
              <a:gdLst>
                <a:gd name="T0" fmla="*/ 117 w 117"/>
                <a:gd name="T1" fmla="*/ 19 h 92"/>
                <a:gd name="T2" fmla="*/ 105 w 117"/>
                <a:gd name="T3" fmla="*/ 1 h 92"/>
                <a:gd name="T4" fmla="*/ 102 w 117"/>
                <a:gd name="T5" fmla="*/ 1 h 92"/>
                <a:gd name="T6" fmla="*/ 1 w 117"/>
                <a:gd name="T7" fmla="*/ 69 h 92"/>
                <a:gd name="T8" fmla="*/ 0 w 117"/>
                <a:gd name="T9" fmla="*/ 72 h 92"/>
                <a:gd name="T10" fmla="*/ 0 w 117"/>
                <a:gd name="T11" fmla="*/ 72 h 92"/>
                <a:gd name="T12" fmla="*/ 13 w 117"/>
                <a:gd name="T13" fmla="*/ 91 h 92"/>
                <a:gd name="T14" fmla="*/ 15 w 117"/>
                <a:gd name="T15" fmla="*/ 92 h 92"/>
                <a:gd name="T16" fmla="*/ 15 w 117"/>
                <a:gd name="T17" fmla="*/ 92 h 92"/>
                <a:gd name="T18" fmla="*/ 117 w 117"/>
                <a:gd name="T19" fmla="*/ 22 h 92"/>
                <a:gd name="T20" fmla="*/ 117 w 117"/>
                <a:gd name="T2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2">
                  <a:moveTo>
                    <a:pt x="117" y="19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4" y="1"/>
                    <a:pt x="103" y="0"/>
                    <a:pt x="102" y="1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0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2"/>
                    <a:pt x="15" y="92"/>
                    <a:pt x="15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1"/>
                    <a:pt x="117" y="20"/>
                    <a:pt x="117" y="19"/>
                  </a:cubicBezTo>
                  <a:close/>
                </a:path>
              </a:pathLst>
            </a:custGeom>
            <a:solidFill>
              <a:srgbClr val="464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8" name="ísḻiḍè">
              <a:extLst>
                <a:ext uri="{FF2B5EF4-FFF2-40B4-BE49-F238E27FC236}">
                  <a16:creationId xmlns="" xmlns:a16="http://schemas.microsoft.com/office/drawing/2014/main" id="{B2DCB6C9-9D30-4B74-B067-BCD43D11B4F4}"/>
                </a:ext>
              </a:extLst>
            </p:cNvPr>
            <p:cNvSpPr/>
            <p:nvPr/>
          </p:nvSpPr>
          <p:spPr bwMode="auto">
            <a:xfrm>
              <a:off x="7599363" y="2935288"/>
              <a:ext cx="330200" cy="293688"/>
            </a:xfrm>
            <a:custGeom>
              <a:avLst/>
              <a:gdLst>
                <a:gd name="T0" fmla="*/ 160 w 225"/>
                <a:gd name="T1" fmla="*/ 0 h 201"/>
                <a:gd name="T2" fmla="*/ 155 w 225"/>
                <a:gd name="T3" fmla="*/ 2 h 201"/>
                <a:gd name="T4" fmla="*/ 6 w 225"/>
                <a:gd name="T5" fmla="*/ 102 h 201"/>
                <a:gd name="T6" fmla="*/ 3 w 225"/>
                <a:gd name="T7" fmla="*/ 116 h 201"/>
                <a:gd name="T8" fmla="*/ 3 w 225"/>
                <a:gd name="T9" fmla="*/ 116 h 201"/>
                <a:gd name="T10" fmla="*/ 58 w 225"/>
                <a:gd name="T11" fmla="*/ 196 h 201"/>
                <a:gd name="T12" fmla="*/ 67 w 225"/>
                <a:gd name="T13" fmla="*/ 201 h 201"/>
                <a:gd name="T14" fmla="*/ 72 w 225"/>
                <a:gd name="T15" fmla="*/ 199 h 201"/>
                <a:gd name="T16" fmla="*/ 72 w 225"/>
                <a:gd name="T17" fmla="*/ 199 h 201"/>
                <a:gd name="T18" fmla="*/ 220 w 225"/>
                <a:gd name="T19" fmla="*/ 97 h 201"/>
                <a:gd name="T20" fmla="*/ 222 w 225"/>
                <a:gd name="T21" fmla="*/ 83 h 201"/>
                <a:gd name="T22" fmla="*/ 222 w 225"/>
                <a:gd name="T23" fmla="*/ 83 h 201"/>
                <a:gd name="T24" fmla="*/ 168 w 225"/>
                <a:gd name="T25" fmla="*/ 5 h 201"/>
                <a:gd name="T26" fmla="*/ 160 w 225"/>
                <a:gd name="T2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201">
                  <a:moveTo>
                    <a:pt x="160" y="0"/>
                  </a:moveTo>
                  <a:cubicBezTo>
                    <a:pt x="158" y="0"/>
                    <a:pt x="156" y="1"/>
                    <a:pt x="155" y="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1" y="105"/>
                    <a:pt x="0" y="111"/>
                    <a:pt x="3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58" y="196"/>
                    <a:pt x="58" y="196"/>
                    <a:pt x="58" y="196"/>
                  </a:cubicBezTo>
                  <a:cubicBezTo>
                    <a:pt x="60" y="199"/>
                    <a:pt x="63" y="201"/>
                    <a:pt x="67" y="201"/>
                  </a:cubicBezTo>
                  <a:cubicBezTo>
                    <a:pt x="69" y="201"/>
                    <a:pt x="70" y="200"/>
                    <a:pt x="72" y="199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24" y="94"/>
                    <a:pt x="225" y="88"/>
                    <a:pt x="222" y="83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6" y="2"/>
                    <a:pt x="163" y="0"/>
                    <a:pt x="160" y="0"/>
                  </a:cubicBezTo>
                </a:path>
              </a:pathLst>
            </a:custGeom>
            <a:solidFill>
              <a:srgbClr val="8C8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9" name="ïs1íḋé">
              <a:extLst>
                <a:ext uri="{FF2B5EF4-FFF2-40B4-BE49-F238E27FC236}">
                  <a16:creationId xmlns="" xmlns:a16="http://schemas.microsoft.com/office/drawing/2014/main" id="{E26AF6C4-64EE-4D52-9E65-75C3A4046F5E}"/>
                </a:ext>
              </a:extLst>
            </p:cNvPr>
            <p:cNvSpPr/>
            <p:nvPr/>
          </p:nvSpPr>
          <p:spPr bwMode="auto">
            <a:xfrm>
              <a:off x="7604126" y="2935288"/>
              <a:ext cx="328613" cy="295275"/>
            </a:xfrm>
            <a:custGeom>
              <a:avLst/>
              <a:gdLst>
                <a:gd name="T0" fmla="*/ 222 w 225"/>
                <a:gd name="T1" fmla="*/ 84 h 203"/>
                <a:gd name="T2" fmla="*/ 168 w 225"/>
                <a:gd name="T3" fmla="*/ 5 h 203"/>
                <a:gd name="T4" fmla="*/ 154 w 225"/>
                <a:gd name="T5" fmla="*/ 3 h 203"/>
                <a:gd name="T6" fmla="*/ 6 w 225"/>
                <a:gd name="T7" fmla="*/ 102 h 203"/>
                <a:gd name="T8" fmla="*/ 3 w 225"/>
                <a:gd name="T9" fmla="*/ 116 h 203"/>
                <a:gd name="T10" fmla="*/ 3 w 225"/>
                <a:gd name="T11" fmla="*/ 116 h 203"/>
                <a:gd name="T12" fmla="*/ 58 w 225"/>
                <a:gd name="T13" fmla="*/ 197 h 203"/>
                <a:gd name="T14" fmla="*/ 72 w 225"/>
                <a:gd name="T15" fmla="*/ 200 h 203"/>
                <a:gd name="T16" fmla="*/ 72 w 225"/>
                <a:gd name="T17" fmla="*/ 200 h 203"/>
                <a:gd name="T18" fmla="*/ 219 w 225"/>
                <a:gd name="T19" fmla="*/ 98 h 203"/>
                <a:gd name="T20" fmla="*/ 222 w 225"/>
                <a:gd name="T21" fmla="*/ 8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203">
                  <a:moveTo>
                    <a:pt x="222" y="84"/>
                  </a:moveTo>
                  <a:cubicBezTo>
                    <a:pt x="168" y="5"/>
                    <a:pt x="168" y="5"/>
                    <a:pt x="168" y="5"/>
                  </a:cubicBezTo>
                  <a:cubicBezTo>
                    <a:pt x="165" y="1"/>
                    <a:pt x="159" y="0"/>
                    <a:pt x="154" y="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1" y="105"/>
                    <a:pt x="0" y="112"/>
                    <a:pt x="3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58" y="197"/>
                    <a:pt x="58" y="197"/>
                    <a:pt x="58" y="197"/>
                  </a:cubicBezTo>
                  <a:cubicBezTo>
                    <a:pt x="61" y="201"/>
                    <a:pt x="67" y="203"/>
                    <a:pt x="72" y="200"/>
                  </a:cubicBezTo>
                  <a:cubicBezTo>
                    <a:pt x="72" y="200"/>
                    <a:pt x="72" y="200"/>
                    <a:pt x="72" y="200"/>
                  </a:cubicBezTo>
                  <a:cubicBezTo>
                    <a:pt x="219" y="98"/>
                    <a:pt x="219" y="98"/>
                    <a:pt x="219" y="98"/>
                  </a:cubicBezTo>
                  <a:cubicBezTo>
                    <a:pt x="224" y="94"/>
                    <a:pt x="225" y="88"/>
                    <a:pt x="222" y="84"/>
                  </a:cubicBezTo>
                  <a:close/>
                </a:path>
              </a:pathLst>
            </a:custGeom>
            <a:solidFill>
              <a:srgbClr val="93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0" name="ïṧḷîḓé">
              <a:extLst>
                <a:ext uri="{FF2B5EF4-FFF2-40B4-BE49-F238E27FC236}">
                  <a16:creationId xmlns="" xmlns:a16="http://schemas.microsoft.com/office/drawing/2014/main" id="{5F61AAE3-9EE1-4253-B821-4390EA2C2550}"/>
                </a:ext>
              </a:extLst>
            </p:cNvPr>
            <p:cNvSpPr/>
            <p:nvPr/>
          </p:nvSpPr>
          <p:spPr bwMode="auto">
            <a:xfrm>
              <a:off x="7713663" y="3186113"/>
              <a:ext cx="709613" cy="428625"/>
            </a:xfrm>
            <a:custGeom>
              <a:avLst/>
              <a:gdLst>
                <a:gd name="T0" fmla="*/ 481 w 485"/>
                <a:gd name="T1" fmla="*/ 38 h 294"/>
                <a:gd name="T2" fmla="*/ 367 w 485"/>
                <a:gd name="T3" fmla="*/ 0 h 294"/>
                <a:gd name="T4" fmla="*/ 0 w 485"/>
                <a:gd name="T5" fmla="*/ 255 h 294"/>
                <a:gd name="T6" fmla="*/ 113 w 485"/>
                <a:gd name="T7" fmla="*/ 292 h 294"/>
                <a:gd name="T8" fmla="*/ 132 w 485"/>
                <a:gd name="T9" fmla="*/ 289 h 294"/>
                <a:gd name="T10" fmla="*/ 482 w 485"/>
                <a:gd name="T11" fmla="*/ 46 h 294"/>
                <a:gd name="T12" fmla="*/ 484 w 485"/>
                <a:gd name="T13" fmla="*/ 40 h 294"/>
                <a:gd name="T14" fmla="*/ 481 w 485"/>
                <a:gd name="T15" fmla="*/ 3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5" h="294">
                  <a:moveTo>
                    <a:pt x="481" y="38"/>
                  </a:moveTo>
                  <a:cubicBezTo>
                    <a:pt x="367" y="0"/>
                    <a:pt x="367" y="0"/>
                    <a:pt x="367" y="0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113" y="292"/>
                    <a:pt x="113" y="292"/>
                    <a:pt x="113" y="292"/>
                  </a:cubicBezTo>
                  <a:cubicBezTo>
                    <a:pt x="120" y="294"/>
                    <a:pt x="126" y="293"/>
                    <a:pt x="132" y="289"/>
                  </a:cubicBezTo>
                  <a:cubicBezTo>
                    <a:pt x="482" y="46"/>
                    <a:pt x="482" y="46"/>
                    <a:pt x="482" y="46"/>
                  </a:cubicBezTo>
                  <a:cubicBezTo>
                    <a:pt x="484" y="44"/>
                    <a:pt x="485" y="42"/>
                    <a:pt x="484" y="40"/>
                  </a:cubicBezTo>
                  <a:cubicBezTo>
                    <a:pt x="483" y="39"/>
                    <a:pt x="482" y="39"/>
                    <a:pt x="481" y="38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</p:grpSp>
      <p:sp>
        <p:nvSpPr>
          <p:cNvPr id="255" name="îśḻide">
            <a:extLst>
              <a:ext uri="{FF2B5EF4-FFF2-40B4-BE49-F238E27FC236}">
                <a16:creationId xmlns="" xmlns:a16="http://schemas.microsoft.com/office/drawing/2014/main" id="{95BE43C2-54D1-4999-9C8A-CE8BDA11307B}"/>
              </a:ext>
            </a:extLst>
          </p:cNvPr>
          <p:cNvSpPr txBox="1"/>
          <p:nvPr/>
        </p:nvSpPr>
        <p:spPr>
          <a:xfrm flipH="1">
            <a:off x="3810650" y="2691744"/>
            <a:ext cx="2198885" cy="59032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请输入一些简易的文字或段落描述</a:t>
            </a:r>
            <a:endParaRPr lang="en-US" altLang="zh-CN" sz="1600" dirty="0"/>
          </a:p>
        </p:txBody>
      </p:sp>
      <p:sp>
        <p:nvSpPr>
          <p:cNvPr id="244" name="任意多边形: 形状 243">
            <a:extLst>
              <a:ext uri="{FF2B5EF4-FFF2-40B4-BE49-F238E27FC236}">
                <a16:creationId xmlns="" xmlns:a16="http://schemas.microsoft.com/office/drawing/2014/main" id="{CF53E707-D772-4F83-92A4-634D600F0957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任意多边形: 形状 244">
            <a:extLst>
              <a:ext uri="{FF2B5EF4-FFF2-40B4-BE49-F238E27FC236}">
                <a16:creationId xmlns="" xmlns:a16="http://schemas.microsoft.com/office/drawing/2014/main" id="{58B035AE-1FC1-402E-9D68-326DB7EADDA7}"/>
              </a:ext>
            </a:extLst>
          </p:cNvPr>
          <p:cNvSpPr/>
          <p:nvPr/>
        </p:nvSpPr>
        <p:spPr>
          <a:xfrm>
            <a:off x="3690023" y="1999271"/>
            <a:ext cx="2436657" cy="970534"/>
          </a:xfrm>
          <a:custGeom>
            <a:avLst/>
            <a:gdLst>
              <a:gd name="connsiteX0" fmla="*/ 0 w 2436657"/>
              <a:gd name="connsiteY0" fmla="*/ 0 h 970534"/>
              <a:gd name="connsiteX1" fmla="*/ 2436657 w 2436657"/>
              <a:gd name="connsiteY1" fmla="*/ 0 h 970534"/>
              <a:gd name="connsiteX2" fmla="*/ 2436657 w 2436657"/>
              <a:gd name="connsiteY2" fmla="*/ 970534 h 970534"/>
              <a:gd name="connsiteX3" fmla="*/ 2312567 w 2436657"/>
              <a:gd name="connsiteY3" fmla="*/ 970534 h 970534"/>
              <a:gd name="connsiteX4" fmla="*/ 2312567 w 2436657"/>
              <a:gd name="connsiteY4" fmla="*/ 953686 h 970534"/>
              <a:gd name="connsiteX5" fmla="*/ 2419809 w 2436657"/>
              <a:gd name="connsiteY5" fmla="*/ 953686 h 970534"/>
              <a:gd name="connsiteX6" fmla="*/ 2419809 w 2436657"/>
              <a:gd name="connsiteY6" fmla="*/ 16848 h 970534"/>
              <a:gd name="connsiteX7" fmla="*/ 16848 w 2436657"/>
              <a:gd name="connsiteY7" fmla="*/ 16848 h 970534"/>
              <a:gd name="connsiteX8" fmla="*/ 16848 w 2436657"/>
              <a:gd name="connsiteY8" fmla="*/ 953686 h 970534"/>
              <a:gd name="connsiteX9" fmla="*/ 117422 w 2436657"/>
              <a:gd name="connsiteY9" fmla="*/ 953686 h 970534"/>
              <a:gd name="connsiteX10" fmla="*/ 117422 w 2436657"/>
              <a:gd name="connsiteY10" fmla="*/ 970534 h 970534"/>
              <a:gd name="connsiteX11" fmla="*/ 0 w 2436657"/>
              <a:gd name="connsiteY11" fmla="*/ 970534 h 97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6657" h="970534">
                <a:moveTo>
                  <a:pt x="0" y="0"/>
                </a:moveTo>
                <a:lnTo>
                  <a:pt x="2436657" y="0"/>
                </a:lnTo>
                <a:lnTo>
                  <a:pt x="2436657" y="970534"/>
                </a:lnTo>
                <a:lnTo>
                  <a:pt x="2312567" y="970534"/>
                </a:lnTo>
                <a:lnTo>
                  <a:pt x="2312567" y="953686"/>
                </a:lnTo>
                <a:lnTo>
                  <a:pt x="2419809" y="953686"/>
                </a:lnTo>
                <a:lnTo>
                  <a:pt x="2419809" y="16848"/>
                </a:lnTo>
                <a:lnTo>
                  <a:pt x="16848" y="16848"/>
                </a:lnTo>
                <a:lnTo>
                  <a:pt x="16848" y="953686"/>
                </a:lnTo>
                <a:lnTo>
                  <a:pt x="117422" y="953686"/>
                </a:lnTo>
                <a:lnTo>
                  <a:pt x="117422" y="970534"/>
                </a:lnTo>
                <a:lnTo>
                  <a:pt x="0" y="97053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6" name="ïṩḷîdè">
            <a:extLst>
              <a:ext uri="{FF2B5EF4-FFF2-40B4-BE49-F238E27FC236}">
                <a16:creationId xmlns="" xmlns:a16="http://schemas.microsoft.com/office/drawing/2014/main" id="{C230B0A9-790D-42C3-B9FF-85CCAB2CB10B}"/>
              </a:ext>
            </a:extLst>
          </p:cNvPr>
          <p:cNvGrpSpPr/>
          <p:nvPr/>
        </p:nvGrpSpPr>
        <p:grpSpPr>
          <a:xfrm>
            <a:off x="4606861" y="1714286"/>
            <a:ext cx="603314" cy="603314"/>
            <a:chOff x="4583306" y="1690731"/>
            <a:chExt cx="650424" cy="650424"/>
          </a:xfrm>
        </p:grpSpPr>
        <p:sp>
          <p:nvSpPr>
            <p:cNvPr id="267" name="ïśḷïdê">
              <a:extLst>
                <a:ext uri="{FF2B5EF4-FFF2-40B4-BE49-F238E27FC236}">
                  <a16:creationId xmlns="" xmlns:a16="http://schemas.microsoft.com/office/drawing/2014/main" id="{165CF30D-1A7D-470B-8B7C-885FDB8A722F}"/>
                </a:ext>
              </a:extLst>
            </p:cNvPr>
            <p:cNvSpPr/>
            <p:nvPr/>
          </p:nvSpPr>
          <p:spPr>
            <a:xfrm>
              <a:off x="4583306" y="1690731"/>
              <a:ext cx="650424" cy="6504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î$lîḍè">
              <a:extLst>
                <a:ext uri="{FF2B5EF4-FFF2-40B4-BE49-F238E27FC236}">
                  <a16:creationId xmlns="" xmlns:a16="http://schemas.microsoft.com/office/drawing/2014/main" id="{AC8517D1-CEC1-46D9-8678-441020C1554E}"/>
                </a:ext>
              </a:extLst>
            </p:cNvPr>
            <p:cNvSpPr/>
            <p:nvPr/>
          </p:nvSpPr>
          <p:spPr>
            <a:xfrm>
              <a:off x="4740540" y="1839361"/>
              <a:ext cx="335955" cy="353167"/>
            </a:xfrm>
            <a:custGeom>
              <a:avLst/>
              <a:gdLst>
                <a:gd name="connsiteX0" fmla="*/ 288578 w 577154"/>
                <a:gd name="connsiteY0" fmla="*/ 233642 h 606722"/>
                <a:gd name="connsiteX1" fmla="*/ 343161 w 577154"/>
                <a:gd name="connsiteY1" fmla="*/ 288154 h 606722"/>
                <a:gd name="connsiteX2" fmla="*/ 288578 w 577154"/>
                <a:gd name="connsiteY2" fmla="*/ 342666 h 606722"/>
                <a:gd name="connsiteX3" fmla="*/ 233995 w 577154"/>
                <a:gd name="connsiteY3" fmla="*/ 288154 h 606722"/>
                <a:gd name="connsiteX4" fmla="*/ 288578 w 577154"/>
                <a:gd name="connsiteY4" fmla="*/ 233642 h 606722"/>
                <a:gd name="connsiteX5" fmla="*/ 287322 w 577154"/>
                <a:gd name="connsiteY5" fmla="*/ 163899 h 606722"/>
                <a:gd name="connsiteX6" fmla="*/ 197129 w 577154"/>
                <a:gd name="connsiteY6" fmla="*/ 201097 h 606722"/>
                <a:gd name="connsiteX7" fmla="*/ 197129 w 577154"/>
                <a:gd name="connsiteY7" fmla="*/ 381175 h 606722"/>
                <a:gd name="connsiteX8" fmla="*/ 377448 w 577154"/>
                <a:gd name="connsiteY8" fmla="*/ 381175 h 606722"/>
                <a:gd name="connsiteX9" fmla="*/ 400055 w 577154"/>
                <a:gd name="connsiteY9" fmla="*/ 350777 h 606722"/>
                <a:gd name="connsiteX10" fmla="*/ 385815 w 577154"/>
                <a:gd name="connsiteY10" fmla="*/ 339933 h 606722"/>
                <a:gd name="connsiteX11" fmla="*/ 365611 w 577154"/>
                <a:gd name="connsiteY11" fmla="*/ 291136 h 606722"/>
                <a:gd name="connsiteX12" fmla="*/ 385815 w 577154"/>
                <a:gd name="connsiteY12" fmla="*/ 242428 h 606722"/>
                <a:gd name="connsiteX13" fmla="*/ 400055 w 577154"/>
                <a:gd name="connsiteY13" fmla="*/ 231495 h 606722"/>
                <a:gd name="connsiteX14" fmla="*/ 377448 w 577154"/>
                <a:gd name="connsiteY14" fmla="*/ 201097 h 606722"/>
                <a:gd name="connsiteX15" fmla="*/ 287322 w 577154"/>
                <a:gd name="connsiteY15" fmla="*/ 163899 h 606722"/>
                <a:gd name="connsiteX16" fmla="*/ 287322 w 577154"/>
                <a:gd name="connsiteY16" fmla="*/ 124302 h 606722"/>
                <a:gd name="connsiteX17" fmla="*/ 405484 w 577154"/>
                <a:gd name="connsiteY17" fmla="*/ 173099 h 606722"/>
                <a:gd name="connsiteX18" fmla="*/ 439661 w 577154"/>
                <a:gd name="connsiteY18" fmla="*/ 222518 h 606722"/>
                <a:gd name="connsiteX19" fmla="*/ 483450 w 577154"/>
                <a:gd name="connsiteY19" fmla="*/ 242428 h 606722"/>
                <a:gd name="connsiteX20" fmla="*/ 483450 w 577154"/>
                <a:gd name="connsiteY20" fmla="*/ 339933 h 606722"/>
                <a:gd name="connsiteX21" fmla="*/ 439661 w 577154"/>
                <a:gd name="connsiteY21" fmla="*/ 359843 h 606722"/>
                <a:gd name="connsiteX22" fmla="*/ 405484 w 577154"/>
                <a:gd name="connsiteY22" fmla="*/ 409173 h 606722"/>
                <a:gd name="connsiteX23" fmla="*/ 287289 w 577154"/>
                <a:gd name="connsiteY23" fmla="*/ 457970 h 606722"/>
                <a:gd name="connsiteX24" fmla="*/ 169093 w 577154"/>
                <a:gd name="connsiteY24" fmla="*/ 409173 h 606722"/>
                <a:gd name="connsiteX25" fmla="*/ 169093 w 577154"/>
                <a:gd name="connsiteY25" fmla="*/ 173099 h 606722"/>
                <a:gd name="connsiteX26" fmla="*/ 287322 w 577154"/>
                <a:gd name="connsiteY26" fmla="*/ 124302 h 606722"/>
                <a:gd name="connsiteX27" fmla="*/ 288533 w 577154"/>
                <a:gd name="connsiteY27" fmla="*/ 39548 h 606722"/>
                <a:gd name="connsiteX28" fmla="*/ 162867 w 577154"/>
                <a:gd name="connsiteY28" fmla="*/ 73496 h 606722"/>
                <a:gd name="connsiteX29" fmla="*/ 167584 w 577154"/>
                <a:gd name="connsiteY29" fmla="*/ 98380 h 606722"/>
                <a:gd name="connsiteX30" fmla="*/ 98521 w 577154"/>
                <a:gd name="connsiteY30" fmla="*/ 167255 h 606722"/>
                <a:gd name="connsiteX31" fmla="*/ 73690 w 577154"/>
                <a:gd name="connsiteY31" fmla="*/ 162634 h 606722"/>
                <a:gd name="connsiteX32" fmla="*/ 39604 w 577154"/>
                <a:gd name="connsiteY32" fmla="*/ 288120 h 606722"/>
                <a:gd name="connsiteX33" fmla="*/ 74135 w 577154"/>
                <a:gd name="connsiteY33" fmla="*/ 414494 h 606722"/>
                <a:gd name="connsiteX34" fmla="*/ 148271 w 577154"/>
                <a:gd name="connsiteY34" fmla="*/ 493500 h 606722"/>
                <a:gd name="connsiteX35" fmla="*/ 201047 w 577154"/>
                <a:gd name="connsiteY35" fmla="*/ 468883 h 606722"/>
                <a:gd name="connsiteX36" fmla="*/ 270021 w 577154"/>
                <a:gd name="connsiteY36" fmla="*/ 536070 h 606722"/>
                <a:gd name="connsiteX37" fmla="*/ 288533 w 577154"/>
                <a:gd name="connsiteY37" fmla="*/ 536692 h 606722"/>
                <a:gd name="connsiteX38" fmla="*/ 537461 w 577154"/>
                <a:gd name="connsiteY38" fmla="*/ 288120 h 606722"/>
                <a:gd name="connsiteX39" fmla="*/ 288533 w 577154"/>
                <a:gd name="connsiteY39" fmla="*/ 39548 h 606722"/>
                <a:gd name="connsiteX40" fmla="*/ 288533 w 577154"/>
                <a:gd name="connsiteY40" fmla="*/ 0 h 606722"/>
                <a:gd name="connsiteX41" fmla="*/ 492606 w 577154"/>
                <a:gd name="connsiteY41" fmla="*/ 84427 h 606722"/>
                <a:gd name="connsiteX42" fmla="*/ 577154 w 577154"/>
                <a:gd name="connsiteY42" fmla="*/ 288120 h 606722"/>
                <a:gd name="connsiteX43" fmla="*/ 492606 w 577154"/>
                <a:gd name="connsiteY43" fmla="*/ 491901 h 606722"/>
                <a:gd name="connsiteX44" fmla="*/ 288533 w 577154"/>
                <a:gd name="connsiteY44" fmla="*/ 576328 h 606722"/>
                <a:gd name="connsiteX45" fmla="*/ 259252 w 577154"/>
                <a:gd name="connsiteY45" fmla="*/ 574817 h 606722"/>
                <a:gd name="connsiteX46" fmla="*/ 201047 w 577154"/>
                <a:gd name="connsiteY46" fmla="*/ 606722 h 606722"/>
                <a:gd name="connsiteX47" fmla="*/ 132074 w 577154"/>
                <a:gd name="connsiteY47" fmla="*/ 537758 h 606722"/>
                <a:gd name="connsiteX48" fmla="*/ 132430 w 577154"/>
                <a:gd name="connsiteY48" fmla="*/ 530471 h 606722"/>
                <a:gd name="connsiteX49" fmla="*/ 40049 w 577154"/>
                <a:gd name="connsiteY49" fmla="*/ 434579 h 606722"/>
                <a:gd name="connsiteX50" fmla="*/ 0 w 577154"/>
                <a:gd name="connsiteY50" fmla="*/ 288120 h 606722"/>
                <a:gd name="connsiteX51" fmla="*/ 42185 w 577154"/>
                <a:gd name="connsiteY51" fmla="*/ 138105 h 606722"/>
                <a:gd name="connsiteX52" fmla="*/ 29547 w 577154"/>
                <a:gd name="connsiteY52" fmla="*/ 98380 h 606722"/>
                <a:gd name="connsiteX53" fmla="*/ 98521 w 577154"/>
                <a:gd name="connsiteY53" fmla="*/ 29505 h 606722"/>
                <a:gd name="connsiteX54" fmla="*/ 138304 w 577154"/>
                <a:gd name="connsiteY54" fmla="*/ 42125 h 606722"/>
                <a:gd name="connsiteX55" fmla="*/ 288533 w 577154"/>
                <a:gd name="connsiteY5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77154" h="606722">
                  <a:moveTo>
                    <a:pt x="288578" y="233642"/>
                  </a:moveTo>
                  <a:cubicBezTo>
                    <a:pt x="318723" y="233642"/>
                    <a:pt x="343161" y="258048"/>
                    <a:pt x="343161" y="288154"/>
                  </a:cubicBezTo>
                  <a:cubicBezTo>
                    <a:pt x="343161" y="318260"/>
                    <a:pt x="318723" y="342666"/>
                    <a:pt x="288578" y="342666"/>
                  </a:cubicBezTo>
                  <a:cubicBezTo>
                    <a:pt x="258433" y="342666"/>
                    <a:pt x="233995" y="318260"/>
                    <a:pt x="233995" y="288154"/>
                  </a:cubicBezTo>
                  <a:cubicBezTo>
                    <a:pt x="233995" y="258048"/>
                    <a:pt x="258433" y="233642"/>
                    <a:pt x="288578" y="233642"/>
                  </a:cubicBezTo>
                  <a:close/>
                  <a:moveTo>
                    <a:pt x="287322" y="163899"/>
                  </a:moveTo>
                  <a:cubicBezTo>
                    <a:pt x="254669" y="163899"/>
                    <a:pt x="222005" y="176299"/>
                    <a:pt x="197129" y="201097"/>
                  </a:cubicBezTo>
                  <a:cubicBezTo>
                    <a:pt x="147466" y="250783"/>
                    <a:pt x="147466" y="331578"/>
                    <a:pt x="197129" y="381175"/>
                  </a:cubicBezTo>
                  <a:cubicBezTo>
                    <a:pt x="246881" y="430861"/>
                    <a:pt x="327785" y="430861"/>
                    <a:pt x="377448" y="381175"/>
                  </a:cubicBezTo>
                  <a:cubicBezTo>
                    <a:pt x="386616" y="372109"/>
                    <a:pt x="394092" y="361887"/>
                    <a:pt x="400055" y="350777"/>
                  </a:cubicBezTo>
                  <a:cubicBezTo>
                    <a:pt x="394982" y="347843"/>
                    <a:pt x="390176" y="344199"/>
                    <a:pt x="385815" y="339933"/>
                  </a:cubicBezTo>
                  <a:cubicBezTo>
                    <a:pt x="372820" y="326867"/>
                    <a:pt x="365611" y="309535"/>
                    <a:pt x="365611" y="291136"/>
                  </a:cubicBezTo>
                  <a:cubicBezTo>
                    <a:pt x="365611" y="272737"/>
                    <a:pt x="372820" y="255405"/>
                    <a:pt x="385815" y="242428"/>
                  </a:cubicBezTo>
                  <a:cubicBezTo>
                    <a:pt x="390176" y="238072"/>
                    <a:pt x="394982" y="234428"/>
                    <a:pt x="400055" y="231495"/>
                  </a:cubicBezTo>
                  <a:cubicBezTo>
                    <a:pt x="394092" y="220385"/>
                    <a:pt x="386616" y="210252"/>
                    <a:pt x="377448" y="201097"/>
                  </a:cubicBezTo>
                  <a:cubicBezTo>
                    <a:pt x="352616" y="176299"/>
                    <a:pt x="319975" y="163899"/>
                    <a:pt x="287322" y="163899"/>
                  </a:cubicBezTo>
                  <a:close/>
                  <a:moveTo>
                    <a:pt x="287322" y="124302"/>
                  </a:moveTo>
                  <a:cubicBezTo>
                    <a:pt x="330121" y="124302"/>
                    <a:pt x="372909" y="140568"/>
                    <a:pt x="405484" y="173099"/>
                  </a:cubicBezTo>
                  <a:cubicBezTo>
                    <a:pt x="419992" y="187587"/>
                    <a:pt x="431384" y="204119"/>
                    <a:pt x="439661" y="222518"/>
                  </a:cubicBezTo>
                  <a:cubicBezTo>
                    <a:pt x="455593" y="223673"/>
                    <a:pt x="471257" y="230251"/>
                    <a:pt x="483450" y="242428"/>
                  </a:cubicBezTo>
                  <a:cubicBezTo>
                    <a:pt x="510329" y="269271"/>
                    <a:pt x="510329" y="313001"/>
                    <a:pt x="483450" y="339933"/>
                  </a:cubicBezTo>
                  <a:cubicBezTo>
                    <a:pt x="471257" y="352021"/>
                    <a:pt x="455593" y="358687"/>
                    <a:pt x="439661" y="359843"/>
                  </a:cubicBezTo>
                  <a:cubicBezTo>
                    <a:pt x="431384" y="378153"/>
                    <a:pt x="419992" y="394685"/>
                    <a:pt x="405484" y="409173"/>
                  </a:cubicBezTo>
                  <a:cubicBezTo>
                    <a:pt x="372909" y="441704"/>
                    <a:pt x="330099" y="457970"/>
                    <a:pt x="287289" y="457970"/>
                  </a:cubicBezTo>
                  <a:cubicBezTo>
                    <a:pt x="244478" y="457970"/>
                    <a:pt x="201757" y="441704"/>
                    <a:pt x="169093" y="409173"/>
                  </a:cubicBezTo>
                  <a:cubicBezTo>
                    <a:pt x="103943" y="344110"/>
                    <a:pt x="103943" y="238250"/>
                    <a:pt x="169093" y="173099"/>
                  </a:cubicBezTo>
                  <a:cubicBezTo>
                    <a:pt x="201713" y="140568"/>
                    <a:pt x="244523" y="124302"/>
                    <a:pt x="287322" y="124302"/>
                  </a:cubicBezTo>
                  <a:close/>
                  <a:moveTo>
                    <a:pt x="288533" y="39548"/>
                  </a:moveTo>
                  <a:cubicBezTo>
                    <a:pt x="243945" y="39548"/>
                    <a:pt x="200869" y="51279"/>
                    <a:pt x="162867" y="73496"/>
                  </a:cubicBezTo>
                  <a:cubicBezTo>
                    <a:pt x="165893" y="81228"/>
                    <a:pt x="167584" y="89582"/>
                    <a:pt x="167584" y="98380"/>
                  </a:cubicBezTo>
                  <a:cubicBezTo>
                    <a:pt x="167584" y="136417"/>
                    <a:pt x="136613" y="167255"/>
                    <a:pt x="98521" y="167255"/>
                  </a:cubicBezTo>
                  <a:cubicBezTo>
                    <a:pt x="89799" y="167255"/>
                    <a:pt x="81344" y="165655"/>
                    <a:pt x="73690" y="162634"/>
                  </a:cubicBezTo>
                  <a:cubicBezTo>
                    <a:pt x="51352" y="200582"/>
                    <a:pt x="39604" y="243684"/>
                    <a:pt x="39604" y="288120"/>
                  </a:cubicBezTo>
                  <a:cubicBezTo>
                    <a:pt x="39604" y="332644"/>
                    <a:pt x="51530" y="376368"/>
                    <a:pt x="74135" y="414494"/>
                  </a:cubicBezTo>
                  <a:cubicBezTo>
                    <a:pt x="92736" y="445954"/>
                    <a:pt x="118190" y="472882"/>
                    <a:pt x="148271" y="493500"/>
                  </a:cubicBezTo>
                  <a:cubicBezTo>
                    <a:pt x="160909" y="478481"/>
                    <a:pt x="179866" y="468883"/>
                    <a:pt x="201047" y="468883"/>
                  </a:cubicBezTo>
                  <a:cubicBezTo>
                    <a:pt x="238516" y="468883"/>
                    <a:pt x="269131" y="498833"/>
                    <a:pt x="270021" y="536070"/>
                  </a:cubicBezTo>
                  <a:cubicBezTo>
                    <a:pt x="276162" y="536514"/>
                    <a:pt x="282392" y="536692"/>
                    <a:pt x="288533" y="536692"/>
                  </a:cubicBezTo>
                  <a:cubicBezTo>
                    <a:pt x="425857" y="536692"/>
                    <a:pt x="537461" y="425248"/>
                    <a:pt x="537461" y="288120"/>
                  </a:cubicBezTo>
                  <a:cubicBezTo>
                    <a:pt x="537461" y="151081"/>
                    <a:pt x="425857" y="39548"/>
                    <a:pt x="288533" y="39548"/>
                  </a:cubicBezTo>
                  <a:close/>
                  <a:moveTo>
                    <a:pt x="288533" y="0"/>
                  </a:moveTo>
                  <a:cubicBezTo>
                    <a:pt x="365605" y="0"/>
                    <a:pt x="438139" y="29950"/>
                    <a:pt x="492606" y="84427"/>
                  </a:cubicBezTo>
                  <a:cubicBezTo>
                    <a:pt x="547073" y="138816"/>
                    <a:pt x="577154" y="211157"/>
                    <a:pt x="577154" y="288120"/>
                  </a:cubicBezTo>
                  <a:cubicBezTo>
                    <a:pt x="577154" y="365082"/>
                    <a:pt x="547073" y="437512"/>
                    <a:pt x="492606" y="491901"/>
                  </a:cubicBezTo>
                  <a:cubicBezTo>
                    <a:pt x="438139" y="546290"/>
                    <a:pt x="365605" y="576328"/>
                    <a:pt x="288533" y="576328"/>
                  </a:cubicBezTo>
                  <a:cubicBezTo>
                    <a:pt x="278743" y="576328"/>
                    <a:pt x="268953" y="575795"/>
                    <a:pt x="259252" y="574817"/>
                  </a:cubicBezTo>
                  <a:cubicBezTo>
                    <a:pt x="246971" y="593925"/>
                    <a:pt x="225433" y="606722"/>
                    <a:pt x="201047" y="606722"/>
                  </a:cubicBezTo>
                  <a:cubicBezTo>
                    <a:pt x="163045" y="606722"/>
                    <a:pt x="132074" y="575795"/>
                    <a:pt x="132074" y="537758"/>
                  </a:cubicBezTo>
                  <a:cubicBezTo>
                    <a:pt x="132074" y="535359"/>
                    <a:pt x="132163" y="532870"/>
                    <a:pt x="132430" y="530471"/>
                  </a:cubicBezTo>
                  <a:cubicBezTo>
                    <a:pt x="94694" y="506209"/>
                    <a:pt x="62922" y="473327"/>
                    <a:pt x="40049" y="434579"/>
                  </a:cubicBezTo>
                  <a:cubicBezTo>
                    <a:pt x="13883" y="390410"/>
                    <a:pt x="0" y="339754"/>
                    <a:pt x="0" y="288120"/>
                  </a:cubicBezTo>
                  <a:cubicBezTo>
                    <a:pt x="0" y="234797"/>
                    <a:pt x="14595" y="183252"/>
                    <a:pt x="42185" y="138105"/>
                  </a:cubicBezTo>
                  <a:cubicBezTo>
                    <a:pt x="34264" y="126819"/>
                    <a:pt x="29547" y="113133"/>
                    <a:pt x="29547" y="98380"/>
                  </a:cubicBezTo>
                  <a:cubicBezTo>
                    <a:pt x="29547" y="60432"/>
                    <a:pt x="60519" y="29505"/>
                    <a:pt x="98521" y="29505"/>
                  </a:cubicBezTo>
                  <a:cubicBezTo>
                    <a:pt x="113295" y="29505"/>
                    <a:pt x="127001" y="34126"/>
                    <a:pt x="138304" y="42125"/>
                  </a:cubicBezTo>
                  <a:cubicBezTo>
                    <a:pt x="183515" y="14486"/>
                    <a:pt x="235134" y="0"/>
                    <a:pt x="28853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7" name="ï$ľiḍe">
            <a:extLst>
              <a:ext uri="{FF2B5EF4-FFF2-40B4-BE49-F238E27FC236}">
                <a16:creationId xmlns="" xmlns:a16="http://schemas.microsoft.com/office/drawing/2014/main" id="{4AA5A1B6-3AE6-4252-89BB-C9B423C8E852}"/>
              </a:ext>
            </a:extLst>
          </p:cNvPr>
          <p:cNvSpPr/>
          <p:nvPr/>
        </p:nvSpPr>
        <p:spPr>
          <a:xfrm flipH="1">
            <a:off x="786701" y="2396262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249" name="îśḻide">
            <a:extLst>
              <a:ext uri="{FF2B5EF4-FFF2-40B4-BE49-F238E27FC236}">
                <a16:creationId xmlns="" xmlns:a16="http://schemas.microsoft.com/office/drawing/2014/main" id="{089FD3F5-E778-4D78-8931-38C5D44A6D81}"/>
              </a:ext>
            </a:extLst>
          </p:cNvPr>
          <p:cNvSpPr txBox="1"/>
          <p:nvPr/>
        </p:nvSpPr>
        <p:spPr>
          <a:xfrm flipH="1">
            <a:off x="788276" y="2691744"/>
            <a:ext cx="2198885" cy="59032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请输入一些简易的文字或段落描述</a:t>
            </a:r>
            <a:endParaRPr lang="en-US" altLang="zh-CN" sz="1600" dirty="0"/>
          </a:p>
        </p:txBody>
      </p:sp>
      <p:sp>
        <p:nvSpPr>
          <p:cNvPr id="250" name="任意多边形: 形状 249">
            <a:extLst>
              <a:ext uri="{FF2B5EF4-FFF2-40B4-BE49-F238E27FC236}">
                <a16:creationId xmlns="" xmlns:a16="http://schemas.microsoft.com/office/drawing/2014/main" id="{C225981A-6B3E-4F2D-B005-1606D6F0DFE9}"/>
              </a:ext>
            </a:extLst>
          </p:cNvPr>
          <p:cNvSpPr/>
          <p:nvPr/>
        </p:nvSpPr>
        <p:spPr>
          <a:xfrm>
            <a:off x="667649" y="1999271"/>
            <a:ext cx="2436657" cy="970534"/>
          </a:xfrm>
          <a:custGeom>
            <a:avLst/>
            <a:gdLst>
              <a:gd name="connsiteX0" fmla="*/ 0 w 2436657"/>
              <a:gd name="connsiteY0" fmla="*/ 0 h 970534"/>
              <a:gd name="connsiteX1" fmla="*/ 2436657 w 2436657"/>
              <a:gd name="connsiteY1" fmla="*/ 0 h 970534"/>
              <a:gd name="connsiteX2" fmla="*/ 2436657 w 2436657"/>
              <a:gd name="connsiteY2" fmla="*/ 970534 h 970534"/>
              <a:gd name="connsiteX3" fmla="*/ 2312567 w 2436657"/>
              <a:gd name="connsiteY3" fmla="*/ 970534 h 970534"/>
              <a:gd name="connsiteX4" fmla="*/ 2312567 w 2436657"/>
              <a:gd name="connsiteY4" fmla="*/ 953686 h 970534"/>
              <a:gd name="connsiteX5" fmla="*/ 2419809 w 2436657"/>
              <a:gd name="connsiteY5" fmla="*/ 953686 h 970534"/>
              <a:gd name="connsiteX6" fmla="*/ 2419809 w 2436657"/>
              <a:gd name="connsiteY6" fmla="*/ 16848 h 970534"/>
              <a:gd name="connsiteX7" fmla="*/ 16848 w 2436657"/>
              <a:gd name="connsiteY7" fmla="*/ 16848 h 970534"/>
              <a:gd name="connsiteX8" fmla="*/ 16848 w 2436657"/>
              <a:gd name="connsiteY8" fmla="*/ 953686 h 970534"/>
              <a:gd name="connsiteX9" fmla="*/ 117422 w 2436657"/>
              <a:gd name="connsiteY9" fmla="*/ 953686 h 970534"/>
              <a:gd name="connsiteX10" fmla="*/ 117422 w 2436657"/>
              <a:gd name="connsiteY10" fmla="*/ 970534 h 970534"/>
              <a:gd name="connsiteX11" fmla="*/ 0 w 2436657"/>
              <a:gd name="connsiteY11" fmla="*/ 970534 h 97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6657" h="970534">
                <a:moveTo>
                  <a:pt x="0" y="0"/>
                </a:moveTo>
                <a:lnTo>
                  <a:pt x="2436657" y="0"/>
                </a:lnTo>
                <a:lnTo>
                  <a:pt x="2436657" y="970534"/>
                </a:lnTo>
                <a:lnTo>
                  <a:pt x="2312567" y="970534"/>
                </a:lnTo>
                <a:lnTo>
                  <a:pt x="2312567" y="953686"/>
                </a:lnTo>
                <a:lnTo>
                  <a:pt x="2419809" y="953686"/>
                </a:lnTo>
                <a:lnTo>
                  <a:pt x="2419809" y="16848"/>
                </a:lnTo>
                <a:lnTo>
                  <a:pt x="16848" y="16848"/>
                </a:lnTo>
                <a:lnTo>
                  <a:pt x="16848" y="953686"/>
                </a:lnTo>
                <a:lnTo>
                  <a:pt x="117422" y="953686"/>
                </a:lnTo>
                <a:lnTo>
                  <a:pt x="117422" y="970534"/>
                </a:lnTo>
                <a:lnTo>
                  <a:pt x="0" y="97053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2" name="iṥḷîde">
            <a:extLst>
              <a:ext uri="{FF2B5EF4-FFF2-40B4-BE49-F238E27FC236}">
                <a16:creationId xmlns="" xmlns:a16="http://schemas.microsoft.com/office/drawing/2014/main" id="{F1A42E0E-FF77-45D9-93B5-EDC60F28A1AB}"/>
              </a:ext>
            </a:extLst>
          </p:cNvPr>
          <p:cNvGrpSpPr/>
          <p:nvPr/>
        </p:nvGrpSpPr>
        <p:grpSpPr>
          <a:xfrm>
            <a:off x="1584320" y="1717606"/>
            <a:ext cx="603314" cy="603314"/>
            <a:chOff x="1554357" y="1690729"/>
            <a:chExt cx="650424" cy="650423"/>
          </a:xfrm>
        </p:grpSpPr>
        <p:sp>
          <p:nvSpPr>
            <p:cNvPr id="253" name="íṥľídê">
              <a:extLst>
                <a:ext uri="{FF2B5EF4-FFF2-40B4-BE49-F238E27FC236}">
                  <a16:creationId xmlns="" xmlns:a16="http://schemas.microsoft.com/office/drawing/2014/main" id="{0D43ECF2-59EC-4898-BE95-CA67C41660E5}"/>
                </a:ext>
              </a:extLst>
            </p:cNvPr>
            <p:cNvSpPr/>
            <p:nvPr/>
          </p:nvSpPr>
          <p:spPr>
            <a:xfrm>
              <a:off x="1554357" y="1690729"/>
              <a:ext cx="650424" cy="65042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4" name="ïś1ïḓè">
              <a:extLst>
                <a:ext uri="{FF2B5EF4-FFF2-40B4-BE49-F238E27FC236}">
                  <a16:creationId xmlns="" xmlns:a16="http://schemas.microsoft.com/office/drawing/2014/main" id="{F9A123EE-8F42-4B36-9957-3903288CF456}"/>
                </a:ext>
              </a:extLst>
            </p:cNvPr>
            <p:cNvSpPr/>
            <p:nvPr/>
          </p:nvSpPr>
          <p:spPr>
            <a:xfrm>
              <a:off x="1702985" y="1839623"/>
              <a:ext cx="353167" cy="352638"/>
            </a:xfrm>
            <a:custGeom>
              <a:avLst/>
              <a:gdLst>
                <a:gd name="T0" fmla="*/ 4705 w 4809"/>
                <a:gd name="T1" fmla="*/ 901 h 4809"/>
                <a:gd name="T2" fmla="*/ 3908 w 4809"/>
                <a:gd name="T3" fmla="*/ 104 h 4809"/>
                <a:gd name="T4" fmla="*/ 3531 w 4809"/>
                <a:gd name="T5" fmla="*/ 104 h 4809"/>
                <a:gd name="T6" fmla="*/ 3226 w 4809"/>
                <a:gd name="T7" fmla="*/ 410 h 4809"/>
                <a:gd name="T8" fmla="*/ 3512 w 4809"/>
                <a:gd name="T9" fmla="*/ 697 h 4809"/>
                <a:gd name="T10" fmla="*/ 3512 w 4809"/>
                <a:gd name="T11" fmla="*/ 873 h 4809"/>
                <a:gd name="T12" fmla="*/ 3336 w 4809"/>
                <a:gd name="T13" fmla="*/ 873 h 4809"/>
                <a:gd name="T14" fmla="*/ 3050 w 4809"/>
                <a:gd name="T15" fmla="*/ 586 h 4809"/>
                <a:gd name="T16" fmla="*/ 2566 w 4809"/>
                <a:gd name="T17" fmla="*/ 1070 h 4809"/>
                <a:gd name="T18" fmla="*/ 2852 w 4809"/>
                <a:gd name="T19" fmla="*/ 1356 h 4809"/>
                <a:gd name="T20" fmla="*/ 2852 w 4809"/>
                <a:gd name="T21" fmla="*/ 1532 h 4809"/>
                <a:gd name="T22" fmla="*/ 2676 w 4809"/>
                <a:gd name="T23" fmla="*/ 1532 h 4809"/>
                <a:gd name="T24" fmla="*/ 2390 w 4809"/>
                <a:gd name="T25" fmla="*/ 1246 h 4809"/>
                <a:gd name="T26" fmla="*/ 1906 w 4809"/>
                <a:gd name="T27" fmla="*/ 1730 h 4809"/>
                <a:gd name="T28" fmla="*/ 2192 w 4809"/>
                <a:gd name="T29" fmla="*/ 2016 h 4809"/>
                <a:gd name="T30" fmla="*/ 2192 w 4809"/>
                <a:gd name="T31" fmla="*/ 2192 h 4809"/>
                <a:gd name="T32" fmla="*/ 2016 w 4809"/>
                <a:gd name="T33" fmla="*/ 2192 h 4809"/>
                <a:gd name="T34" fmla="*/ 1730 w 4809"/>
                <a:gd name="T35" fmla="*/ 1906 h 4809"/>
                <a:gd name="T36" fmla="*/ 1246 w 4809"/>
                <a:gd name="T37" fmla="*/ 2390 h 4809"/>
                <a:gd name="T38" fmla="*/ 1532 w 4809"/>
                <a:gd name="T39" fmla="*/ 2676 h 4809"/>
                <a:gd name="T40" fmla="*/ 1532 w 4809"/>
                <a:gd name="T41" fmla="*/ 2852 h 4809"/>
                <a:gd name="T42" fmla="*/ 1356 w 4809"/>
                <a:gd name="T43" fmla="*/ 2852 h 4809"/>
                <a:gd name="T44" fmla="*/ 1070 w 4809"/>
                <a:gd name="T45" fmla="*/ 2566 h 4809"/>
                <a:gd name="T46" fmla="*/ 586 w 4809"/>
                <a:gd name="T47" fmla="*/ 3050 h 4809"/>
                <a:gd name="T48" fmla="*/ 872 w 4809"/>
                <a:gd name="T49" fmla="*/ 3336 h 4809"/>
                <a:gd name="T50" fmla="*/ 872 w 4809"/>
                <a:gd name="T51" fmla="*/ 3512 h 4809"/>
                <a:gd name="T52" fmla="*/ 697 w 4809"/>
                <a:gd name="T53" fmla="*/ 3512 h 4809"/>
                <a:gd name="T54" fmla="*/ 410 w 4809"/>
                <a:gd name="T55" fmla="*/ 3226 h 4809"/>
                <a:gd name="T56" fmla="*/ 104 w 4809"/>
                <a:gd name="T57" fmla="*/ 3531 h 4809"/>
                <a:gd name="T58" fmla="*/ 104 w 4809"/>
                <a:gd name="T59" fmla="*/ 3908 h 4809"/>
                <a:gd name="T60" fmla="*/ 901 w 4809"/>
                <a:gd name="T61" fmla="*/ 4705 h 4809"/>
                <a:gd name="T62" fmla="*/ 1278 w 4809"/>
                <a:gd name="T63" fmla="*/ 4705 h 4809"/>
                <a:gd name="T64" fmla="*/ 4705 w 4809"/>
                <a:gd name="T65" fmla="*/ 1278 h 4809"/>
                <a:gd name="T66" fmla="*/ 4705 w 4809"/>
                <a:gd name="T67" fmla="*/ 901 h 4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09" h="4809">
                  <a:moveTo>
                    <a:pt x="4705" y="901"/>
                  </a:moveTo>
                  <a:lnTo>
                    <a:pt x="3908" y="104"/>
                  </a:lnTo>
                  <a:cubicBezTo>
                    <a:pt x="3804" y="0"/>
                    <a:pt x="3635" y="0"/>
                    <a:pt x="3531" y="104"/>
                  </a:cubicBezTo>
                  <a:lnTo>
                    <a:pt x="3226" y="410"/>
                  </a:lnTo>
                  <a:lnTo>
                    <a:pt x="3512" y="697"/>
                  </a:lnTo>
                  <a:cubicBezTo>
                    <a:pt x="3561" y="745"/>
                    <a:pt x="3561" y="824"/>
                    <a:pt x="3512" y="873"/>
                  </a:cubicBezTo>
                  <a:cubicBezTo>
                    <a:pt x="3464" y="921"/>
                    <a:pt x="3385" y="921"/>
                    <a:pt x="3336" y="873"/>
                  </a:cubicBezTo>
                  <a:lnTo>
                    <a:pt x="3050" y="586"/>
                  </a:lnTo>
                  <a:lnTo>
                    <a:pt x="2566" y="1070"/>
                  </a:lnTo>
                  <a:lnTo>
                    <a:pt x="2852" y="1356"/>
                  </a:lnTo>
                  <a:cubicBezTo>
                    <a:pt x="2901" y="1405"/>
                    <a:pt x="2901" y="1484"/>
                    <a:pt x="2852" y="1532"/>
                  </a:cubicBezTo>
                  <a:cubicBezTo>
                    <a:pt x="2804" y="1581"/>
                    <a:pt x="2725" y="1581"/>
                    <a:pt x="2676" y="1532"/>
                  </a:cubicBezTo>
                  <a:lnTo>
                    <a:pt x="2390" y="1246"/>
                  </a:lnTo>
                  <a:lnTo>
                    <a:pt x="1906" y="1730"/>
                  </a:lnTo>
                  <a:lnTo>
                    <a:pt x="2192" y="2016"/>
                  </a:lnTo>
                  <a:cubicBezTo>
                    <a:pt x="2241" y="2065"/>
                    <a:pt x="2241" y="2144"/>
                    <a:pt x="2192" y="2192"/>
                  </a:cubicBezTo>
                  <a:cubicBezTo>
                    <a:pt x="2144" y="2241"/>
                    <a:pt x="2065" y="2241"/>
                    <a:pt x="2016" y="2192"/>
                  </a:cubicBezTo>
                  <a:lnTo>
                    <a:pt x="1730" y="1906"/>
                  </a:lnTo>
                  <a:lnTo>
                    <a:pt x="1246" y="2390"/>
                  </a:lnTo>
                  <a:lnTo>
                    <a:pt x="1532" y="2676"/>
                  </a:lnTo>
                  <a:cubicBezTo>
                    <a:pt x="1581" y="2725"/>
                    <a:pt x="1581" y="2804"/>
                    <a:pt x="1532" y="2852"/>
                  </a:cubicBezTo>
                  <a:cubicBezTo>
                    <a:pt x="1484" y="2901"/>
                    <a:pt x="1405" y="2901"/>
                    <a:pt x="1356" y="2852"/>
                  </a:cubicBezTo>
                  <a:lnTo>
                    <a:pt x="1070" y="2566"/>
                  </a:lnTo>
                  <a:lnTo>
                    <a:pt x="586" y="3050"/>
                  </a:lnTo>
                  <a:lnTo>
                    <a:pt x="872" y="3336"/>
                  </a:lnTo>
                  <a:cubicBezTo>
                    <a:pt x="921" y="3385"/>
                    <a:pt x="921" y="3464"/>
                    <a:pt x="872" y="3512"/>
                  </a:cubicBezTo>
                  <a:cubicBezTo>
                    <a:pt x="824" y="3561"/>
                    <a:pt x="745" y="3561"/>
                    <a:pt x="697" y="3512"/>
                  </a:cubicBezTo>
                  <a:lnTo>
                    <a:pt x="410" y="3226"/>
                  </a:lnTo>
                  <a:lnTo>
                    <a:pt x="104" y="3531"/>
                  </a:lnTo>
                  <a:cubicBezTo>
                    <a:pt x="0" y="3635"/>
                    <a:pt x="0" y="3804"/>
                    <a:pt x="104" y="3908"/>
                  </a:cubicBezTo>
                  <a:lnTo>
                    <a:pt x="901" y="4705"/>
                  </a:lnTo>
                  <a:cubicBezTo>
                    <a:pt x="1005" y="4809"/>
                    <a:pt x="1174" y="4809"/>
                    <a:pt x="1278" y="4705"/>
                  </a:cubicBezTo>
                  <a:lnTo>
                    <a:pt x="4705" y="1278"/>
                  </a:lnTo>
                  <a:cubicBezTo>
                    <a:pt x="4809" y="1174"/>
                    <a:pt x="4809" y="1005"/>
                    <a:pt x="4705" y="901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1" name="ï$ľiḍe">
            <a:extLst>
              <a:ext uri="{FF2B5EF4-FFF2-40B4-BE49-F238E27FC236}">
                <a16:creationId xmlns="" xmlns:a16="http://schemas.microsoft.com/office/drawing/2014/main" id="{426D7DF8-9E62-4E50-876D-C4A28AF0C761}"/>
              </a:ext>
            </a:extLst>
          </p:cNvPr>
          <p:cNvSpPr/>
          <p:nvPr/>
        </p:nvSpPr>
        <p:spPr>
          <a:xfrm flipH="1">
            <a:off x="3796531" y="4560666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262" name="îśḻide">
            <a:extLst>
              <a:ext uri="{FF2B5EF4-FFF2-40B4-BE49-F238E27FC236}">
                <a16:creationId xmlns="" xmlns:a16="http://schemas.microsoft.com/office/drawing/2014/main" id="{426DDE7C-8F7F-4E31-A056-0FF7B366E7D7}"/>
              </a:ext>
            </a:extLst>
          </p:cNvPr>
          <p:cNvSpPr txBox="1"/>
          <p:nvPr/>
        </p:nvSpPr>
        <p:spPr>
          <a:xfrm flipH="1">
            <a:off x="3798106" y="4856148"/>
            <a:ext cx="2198885" cy="59032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请输入一些简易的文字或段落描述</a:t>
            </a:r>
            <a:endParaRPr lang="en-US" altLang="zh-CN" sz="1600" dirty="0"/>
          </a:p>
        </p:txBody>
      </p:sp>
      <p:sp>
        <p:nvSpPr>
          <p:cNvPr id="265" name="任意多边形: 形状 264">
            <a:extLst>
              <a:ext uri="{FF2B5EF4-FFF2-40B4-BE49-F238E27FC236}">
                <a16:creationId xmlns="" xmlns:a16="http://schemas.microsoft.com/office/drawing/2014/main" id="{3D0DA07B-E6E9-4B39-BB4C-30907FA5D6DF}"/>
              </a:ext>
            </a:extLst>
          </p:cNvPr>
          <p:cNvSpPr/>
          <p:nvPr/>
        </p:nvSpPr>
        <p:spPr>
          <a:xfrm>
            <a:off x="3677479" y="4171884"/>
            <a:ext cx="2436657" cy="970534"/>
          </a:xfrm>
          <a:custGeom>
            <a:avLst/>
            <a:gdLst>
              <a:gd name="connsiteX0" fmla="*/ 0 w 2436657"/>
              <a:gd name="connsiteY0" fmla="*/ 0 h 970534"/>
              <a:gd name="connsiteX1" fmla="*/ 2436657 w 2436657"/>
              <a:gd name="connsiteY1" fmla="*/ 0 h 970534"/>
              <a:gd name="connsiteX2" fmla="*/ 2436657 w 2436657"/>
              <a:gd name="connsiteY2" fmla="*/ 970534 h 970534"/>
              <a:gd name="connsiteX3" fmla="*/ 2312567 w 2436657"/>
              <a:gd name="connsiteY3" fmla="*/ 970534 h 970534"/>
              <a:gd name="connsiteX4" fmla="*/ 2312567 w 2436657"/>
              <a:gd name="connsiteY4" fmla="*/ 953686 h 970534"/>
              <a:gd name="connsiteX5" fmla="*/ 2419809 w 2436657"/>
              <a:gd name="connsiteY5" fmla="*/ 953686 h 970534"/>
              <a:gd name="connsiteX6" fmla="*/ 2419809 w 2436657"/>
              <a:gd name="connsiteY6" fmla="*/ 16848 h 970534"/>
              <a:gd name="connsiteX7" fmla="*/ 16848 w 2436657"/>
              <a:gd name="connsiteY7" fmla="*/ 16848 h 970534"/>
              <a:gd name="connsiteX8" fmla="*/ 16848 w 2436657"/>
              <a:gd name="connsiteY8" fmla="*/ 953686 h 970534"/>
              <a:gd name="connsiteX9" fmla="*/ 117422 w 2436657"/>
              <a:gd name="connsiteY9" fmla="*/ 953686 h 970534"/>
              <a:gd name="connsiteX10" fmla="*/ 117422 w 2436657"/>
              <a:gd name="connsiteY10" fmla="*/ 970534 h 970534"/>
              <a:gd name="connsiteX11" fmla="*/ 0 w 2436657"/>
              <a:gd name="connsiteY11" fmla="*/ 970534 h 97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6657" h="970534">
                <a:moveTo>
                  <a:pt x="0" y="0"/>
                </a:moveTo>
                <a:lnTo>
                  <a:pt x="2436657" y="0"/>
                </a:lnTo>
                <a:lnTo>
                  <a:pt x="2436657" y="970534"/>
                </a:lnTo>
                <a:lnTo>
                  <a:pt x="2312567" y="970534"/>
                </a:lnTo>
                <a:lnTo>
                  <a:pt x="2312567" y="953686"/>
                </a:lnTo>
                <a:lnTo>
                  <a:pt x="2419809" y="953686"/>
                </a:lnTo>
                <a:lnTo>
                  <a:pt x="2419809" y="16848"/>
                </a:lnTo>
                <a:lnTo>
                  <a:pt x="16848" y="16848"/>
                </a:lnTo>
                <a:lnTo>
                  <a:pt x="16848" y="953686"/>
                </a:lnTo>
                <a:lnTo>
                  <a:pt x="117422" y="953686"/>
                </a:lnTo>
                <a:lnTo>
                  <a:pt x="117422" y="970534"/>
                </a:lnTo>
                <a:lnTo>
                  <a:pt x="0" y="9705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4" name="ïşliḑê">
            <a:extLst>
              <a:ext uri="{FF2B5EF4-FFF2-40B4-BE49-F238E27FC236}">
                <a16:creationId xmlns="" xmlns:a16="http://schemas.microsoft.com/office/drawing/2014/main" id="{090CCBD7-A23B-42B7-BC8C-C2CDB7E2DA72}"/>
              </a:ext>
            </a:extLst>
          </p:cNvPr>
          <p:cNvGrpSpPr/>
          <p:nvPr/>
        </p:nvGrpSpPr>
        <p:grpSpPr>
          <a:xfrm>
            <a:off x="4604892" y="3854221"/>
            <a:ext cx="603314" cy="603314"/>
            <a:chOff x="4583306" y="3862094"/>
            <a:chExt cx="650424" cy="650424"/>
          </a:xfrm>
        </p:grpSpPr>
        <p:sp>
          <p:nvSpPr>
            <p:cNvPr id="275" name="iš1îḑe">
              <a:extLst>
                <a:ext uri="{FF2B5EF4-FFF2-40B4-BE49-F238E27FC236}">
                  <a16:creationId xmlns="" xmlns:a16="http://schemas.microsoft.com/office/drawing/2014/main" id="{1733A4FD-D20B-4B88-BCFB-5CC7701ED6E4}"/>
                </a:ext>
              </a:extLst>
            </p:cNvPr>
            <p:cNvSpPr/>
            <p:nvPr/>
          </p:nvSpPr>
          <p:spPr>
            <a:xfrm>
              <a:off x="4583306" y="3862094"/>
              <a:ext cx="650424" cy="6504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íṡľiḍè">
              <a:extLst>
                <a:ext uri="{FF2B5EF4-FFF2-40B4-BE49-F238E27FC236}">
                  <a16:creationId xmlns="" xmlns:a16="http://schemas.microsoft.com/office/drawing/2014/main" id="{55356B46-F7F1-4C1F-BDB4-066B1551CB93}"/>
                </a:ext>
              </a:extLst>
            </p:cNvPr>
            <p:cNvSpPr/>
            <p:nvPr/>
          </p:nvSpPr>
          <p:spPr>
            <a:xfrm>
              <a:off x="4779177" y="4010723"/>
              <a:ext cx="258682" cy="353167"/>
            </a:xfrm>
            <a:custGeom>
              <a:avLst/>
              <a:gdLst>
                <a:gd name="T0" fmla="*/ 2954 w 3311"/>
                <a:gd name="T1" fmla="*/ 4527 h 4527"/>
                <a:gd name="T2" fmla="*/ 361 w 3311"/>
                <a:gd name="T3" fmla="*/ 4527 h 4527"/>
                <a:gd name="T4" fmla="*/ 0 w 3311"/>
                <a:gd name="T5" fmla="*/ 4177 h 4527"/>
                <a:gd name="T6" fmla="*/ 0 w 3311"/>
                <a:gd name="T7" fmla="*/ 332 h 4527"/>
                <a:gd name="T8" fmla="*/ 347 w 3311"/>
                <a:gd name="T9" fmla="*/ 11 h 4527"/>
                <a:gd name="T10" fmla="*/ 2948 w 3311"/>
                <a:gd name="T11" fmla="*/ 11 h 4527"/>
                <a:gd name="T12" fmla="*/ 3297 w 3311"/>
                <a:gd name="T13" fmla="*/ 349 h 4527"/>
                <a:gd name="T14" fmla="*/ 3297 w 3311"/>
                <a:gd name="T15" fmla="*/ 4182 h 4527"/>
                <a:gd name="T16" fmla="*/ 2954 w 3311"/>
                <a:gd name="T17" fmla="*/ 4527 h 4527"/>
                <a:gd name="T18" fmla="*/ 1471 w 3311"/>
                <a:gd name="T19" fmla="*/ 887 h 4527"/>
                <a:gd name="T20" fmla="*/ 604 w 3311"/>
                <a:gd name="T21" fmla="*/ 887 h 4527"/>
                <a:gd name="T22" fmla="*/ 520 w 3311"/>
                <a:gd name="T23" fmla="*/ 971 h 4527"/>
                <a:gd name="T24" fmla="*/ 604 w 3311"/>
                <a:gd name="T25" fmla="*/ 1055 h 4527"/>
                <a:gd name="T26" fmla="*/ 1471 w 3311"/>
                <a:gd name="T27" fmla="*/ 1055 h 4527"/>
                <a:gd name="T28" fmla="*/ 1555 w 3311"/>
                <a:gd name="T29" fmla="*/ 971 h 4527"/>
                <a:gd name="T30" fmla="*/ 1471 w 3311"/>
                <a:gd name="T31" fmla="*/ 887 h 4527"/>
                <a:gd name="T32" fmla="*/ 1476 w 3311"/>
                <a:gd name="T33" fmla="*/ 1234 h 4527"/>
                <a:gd name="T34" fmla="*/ 604 w 3311"/>
                <a:gd name="T35" fmla="*/ 1234 h 4527"/>
                <a:gd name="T36" fmla="*/ 520 w 3311"/>
                <a:gd name="T37" fmla="*/ 1318 h 4527"/>
                <a:gd name="T38" fmla="*/ 604 w 3311"/>
                <a:gd name="T39" fmla="*/ 1402 h 4527"/>
                <a:gd name="T40" fmla="*/ 1476 w 3311"/>
                <a:gd name="T41" fmla="*/ 1402 h 4527"/>
                <a:gd name="T42" fmla="*/ 1561 w 3311"/>
                <a:gd name="T43" fmla="*/ 1318 h 4527"/>
                <a:gd name="T44" fmla="*/ 1476 w 3311"/>
                <a:gd name="T45" fmla="*/ 1234 h 4527"/>
                <a:gd name="T46" fmla="*/ 1476 w 3311"/>
                <a:gd name="T47" fmla="*/ 1581 h 4527"/>
                <a:gd name="T48" fmla="*/ 604 w 3311"/>
                <a:gd name="T49" fmla="*/ 1581 h 4527"/>
                <a:gd name="T50" fmla="*/ 520 w 3311"/>
                <a:gd name="T51" fmla="*/ 1665 h 4527"/>
                <a:gd name="T52" fmla="*/ 604 w 3311"/>
                <a:gd name="T53" fmla="*/ 1749 h 4527"/>
                <a:gd name="T54" fmla="*/ 1476 w 3311"/>
                <a:gd name="T55" fmla="*/ 1749 h 4527"/>
                <a:gd name="T56" fmla="*/ 1561 w 3311"/>
                <a:gd name="T57" fmla="*/ 1665 h 4527"/>
                <a:gd name="T58" fmla="*/ 1476 w 3311"/>
                <a:gd name="T59" fmla="*/ 1581 h 4527"/>
                <a:gd name="T60" fmla="*/ 2606 w 3311"/>
                <a:gd name="T61" fmla="*/ 2101 h 4527"/>
                <a:gd name="T62" fmla="*/ 688 w 3311"/>
                <a:gd name="T63" fmla="*/ 2101 h 4527"/>
                <a:gd name="T64" fmla="*/ 520 w 3311"/>
                <a:gd name="T65" fmla="*/ 2269 h 4527"/>
                <a:gd name="T66" fmla="*/ 688 w 3311"/>
                <a:gd name="T67" fmla="*/ 2442 h 4527"/>
                <a:gd name="T68" fmla="*/ 2606 w 3311"/>
                <a:gd name="T69" fmla="*/ 2442 h 4527"/>
                <a:gd name="T70" fmla="*/ 2775 w 3311"/>
                <a:gd name="T71" fmla="*/ 2269 h 4527"/>
                <a:gd name="T72" fmla="*/ 2606 w 3311"/>
                <a:gd name="T73" fmla="*/ 2101 h 4527"/>
                <a:gd name="T74" fmla="*/ 2606 w 3311"/>
                <a:gd name="T75" fmla="*/ 2795 h 4527"/>
                <a:gd name="T76" fmla="*/ 688 w 3311"/>
                <a:gd name="T77" fmla="*/ 2795 h 4527"/>
                <a:gd name="T78" fmla="*/ 520 w 3311"/>
                <a:gd name="T79" fmla="*/ 2968 h 4527"/>
                <a:gd name="T80" fmla="*/ 688 w 3311"/>
                <a:gd name="T81" fmla="*/ 3136 h 4527"/>
                <a:gd name="T82" fmla="*/ 2606 w 3311"/>
                <a:gd name="T83" fmla="*/ 3136 h 4527"/>
                <a:gd name="T84" fmla="*/ 2775 w 3311"/>
                <a:gd name="T85" fmla="*/ 2968 h 4527"/>
                <a:gd name="T86" fmla="*/ 2606 w 3311"/>
                <a:gd name="T87" fmla="*/ 2795 h 4527"/>
                <a:gd name="T88" fmla="*/ 2606 w 3311"/>
                <a:gd name="T89" fmla="*/ 3488 h 4527"/>
                <a:gd name="T90" fmla="*/ 688 w 3311"/>
                <a:gd name="T91" fmla="*/ 3488 h 4527"/>
                <a:gd name="T92" fmla="*/ 520 w 3311"/>
                <a:gd name="T93" fmla="*/ 3657 h 4527"/>
                <a:gd name="T94" fmla="*/ 688 w 3311"/>
                <a:gd name="T95" fmla="*/ 3830 h 4527"/>
                <a:gd name="T96" fmla="*/ 2606 w 3311"/>
                <a:gd name="T97" fmla="*/ 3830 h 4527"/>
                <a:gd name="T98" fmla="*/ 2775 w 3311"/>
                <a:gd name="T99" fmla="*/ 3657 h 4527"/>
                <a:gd name="T100" fmla="*/ 2606 w 3311"/>
                <a:gd name="T101" fmla="*/ 3488 h 4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11" h="4527">
                  <a:moveTo>
                    <a:pt x="2954" y="4527"/>
                  </a:moveTo>
                  <a:lnTo>
                    <a:pt x="361" y="4527"/>
                  </a:lnTo>
                  <a:cubicBezTo>
                    <a:pt x="14" y="4527"/>
                    <a:pt x="0" y="4177"/>
                    <a:pt x="0" y="4177"/>
                  </a:cubicBezTo>
                  <a:lnTo>
                    <a:pt x="0" y="332"/>
                  </a:lnTo>
                  <a:cubicBezTo>
                    <a:pt x="0" y="0"/>
                    <a:pt x="347" y="11"/>
                    <a:pt x="347" y="11"/>
                  </a:cubicBezTo>
                  <a:lnTo>
                    <a:pt x="2948" y="11"/>
                  </a:lnTo>
                  <a:cubicBezTo>
                    <a:pt x="3266" y="11"/>
                    <a:pt x="3297" y="349"/>
                    <a:pt x="3297" y="349"/>
                  </a:cubicBezTo>
                  <a:lnTo>
                    <a:pt x="3297" y="4182"/>
                  </a:lnTo>
                  <a:cubicBezTo>
                    <a:pt x="3297" y="4182"/>
                    <a:pt x="3311" y="4527"/>
                    <a:pt x="2954" y="4527"/>
                  </a:cubicBezTo>
                  <a:close/>
                  <a:moveTo>
                    <a:pt x="1471" y="887"/>
                  </a:moveTo>
                  <a:lnTo>
                    <a:pt x="604" y="887"/>
                  </a:lnTo>
                  <a:cubicBezTo>
                    <a:pt x="557" y="887"/>
                    <a:pt x="520" y="925"/>
                    <a:pt x="520" y="971"/>
                  </a:cubicBezTo>
                  <a:cubicBezTo>
                    <a:pt x="520" y="1018"/>
                    <a:pt x="557" y="1055"/>
                    <a:pt x="604" y="1055"/>
                  </a:cubicBezTo>
                  <a:lnTo>
                    <a:pt x="1471" y="1055"/>
                  </a:lnTo>
                  <a:cubicBezTo>
                    <a:pt x="1518" y="1055"/>
                    <a:pt x="1555" y="1018"/>
                    <a:pt x="1555" y="971"/>
                  </a:cubicBezTo>
                  <a:cubicBezTo>
                    <a:pt x="1555" y="925"/>
                    <a:pt x="1518" y="887"/>
                    <a:pt x="1471" y="887"/>
                  </a:cubicBezTo>
                  <a:close/>
                  <a:moveTo>
                    <a:pt x="1476" y="1234"/>
                  </a:moveTo>
                  <a:lnTo>
                    <a:pt x="604" y="1234"/>
                  </a:lnTo>
                  <a:cubicBezTo>
                    <a:pt x="557" y="1234"/>
                    <a:pt x="520" y="1271"/>
                    <a:pt x="520" y="1318"/>
                  </a:cubicBezTo>
                  <a:cubicBezTo>
                    <a:pt x="520" y="1364"/>
                    <a:pt x="557" y="1402"/>
                    <a:pt x="604" y="1402"/>
                  </a:cubicBezTo>
                  <a:lnTo>
                    <a:pt x="1476" y="1402"/>
                  </a:lnTo>
                  <a:cubicBezTo>
                    <a:pt x="1523" y="1402"/>
                    <a:pt x="1561" y="1364"/>
                    <a:pt x="1561" y="1318"/>
                  </a:cubicBezTo>
                  <a:cubicBezTo>
                    <a:pt x="1561" y="1271"/>
                    <a:pt x="1523" y="1234"/>
                    <a:pt x="1476" y="1234"/>
                  </a:cubicBezTo>
                  <a:close/>
                  <a:moveTo>
                    <a:pt x="1476" y="1581"/>
                  </a:moveTo>
                  <a:lnTo>
                    <a:pt x="604" y="1581"/>
                  </a:lnTo>
                  <a:cubicBezTo>
                    <a:pt x="557" y="1581"/>
                    <a:pt x="520" y="1619"/>
                    <a:pt x="520" y="1665"/>
                  </a:cubicBezTo>
                  <a:cubicBezTo>
                    <a:pt x="520" y="1711"/>
                    <a:pt x="557" y="1749"/>
                    <a:pt x="604" y="1749"/>
                  </a:cubicBezTo>
                  <a:lnTo>
                    <a:pt x="1476" y="1749"/>
                  </a:lnTo>
                  <a:cubicBezTo>
                    <a:pt x="1523" y="1749"/>
                    <a:pt x="1561" y="1711"/>
                    <a:pt x="1561" y="1665"/>
                  </a:cubicBezTo>
                  <a:cubicBezTo>
                    <a:pt x="1561" y="1619"/>
                    <a:pt x="1523" y="1581"/>
                    <a:pt x="1476" y="1581"/>
                  </a:cubicBezTo>
                  <a:close/>
                  <a:moveTo>
                    <a:pt x="2606" y="2101"/>
                  </a:moveTo>
                  <a:lnTo>
                    <a:pt x="688" y="2101"/>
                  </a:lnTo>
                  <a:cubicBezTo>
                    <a:pt x="595" y="2101"/>
                    <a:pt x="520" y="2176"/>
                    <a:pt x="520" y="2269"/>
                  </a:cubicBezTo>
                  <a:cubicBezTo>
                    <a:pt x="520" y="2362"/>
                    <a:pt x="595" y="2442"/>
                    <a:pt x="688" y="2442"/>
                  </a:cubicBezTo>
                  <a:lnTo>
                    <a:pt x="2606" y="2442"/>
                  </a:lnTo>
                  <a:cubicBezTo>
                    <a:pt x="2699" y="2442"/>
                    <a:pt x="2775" y="2362"/>
                    <a:pt x="2775" y="2269"/>
                  </a:cubicBezTo>
                  <a:cubicBezTo>
                    <a:pt x="2775" y="2176"/>
                    <a:pt x="2699" y="2101"/>
                    <a:pt x="2606" y="2101"/>
                  </a:cubicBezTo>
                  <a:close/>
                  <a:moveTo>
                    <a:pt x="2606" y="2795"/>
                  </a:moveTo>
                  <a:lnTo>
                    <a:pt x="688" y="2795"/>
                  </a:lnTo>
                  <a:cubicBezTo>
                    <a:pt x="595" y="2795"/>
                    <a:pt x="520" y="2876"/>
                    <a:pt x="520" y="2968"/>
                  </a:cubicBezTo>
                  <a:cubicBezTo>
                    <a:pt x="520" y="3061"/>
                    <a:pt x="595" y="3136"/>
                    <a:pt x="688" y="3136"/>
                  </a:cubicBezTo>
                  <a:lnTo>
                    <a:pt x="2606" y="3136"/>
                  </a:lnTo>
                  <a:cubicBezTo>
                    <a:pt x="2699" y="3136"/>
                    <a:pt x="2775" y="3061"/>
                    <a:pt x="2775" y="2968"/>
                  </a:cubicBezTo>
                  <a:cubicBezTo>
                    <a:pt x="2775" y="2876"/>
                    <a:pt x="2699" y="2795"/>
                    <a:pt x="2606" y="2795"/>
                  </a:cubicBezTo>
                  <a:close/>
                  <a:moveTo>
                    <a:pt x="2606" y="3488"/>
                  </a:moveTo>
                  <a:lnTo>
                    <a:pt x="688" y="3488"/>
                  </a:lnTo>
                  <a:cubicBezTo>
                    <a:pt x="595" y="3488"/>
                    <a:pt x="520" y="3564"/>
                    <a:pt x="520" y="3657"/>
                  </a:cubicBezTo>
                  <a:cubicBezTo>
                    <a:pt x="520" y="3749"/>
                    <a:pt x="595" y="3830"/>
                    <a:pt x="688" y="3830"/>
                  </a:cubicBezTo>
                  <a:lnTo>
                    <a:pt x="2606" y="3830"/>
                  </a:lnTo>
                  <a:cubicBezTo>
                    <a:pt x="2699" y="3830"/>
                    <a:pt x="2775" y="3749"/>
                    <a:pt x="2775" y="3657"/>
                  </a:cubicBezTo>
                  <a:cubicBezTo>
                    <a:pt x="2775" y="3564"/>
                    <a:pt x="2699" y="3488"/>
                    <a:pt x="2606" y="3488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7" name="ï$ľiḍe">
            <a:extLst>
              <a:ext uri="{FF2B5EF4-FFF2-40B4-BE49-F238E27FC236}">
                <a16:creationId xmlns="" xmlns:a16="http://schemas.microsoft.com/office/drawing/2014/main" id="{36ED7E1E-838A-4ECF-A13F-9F5FF76227A9}"/>
              </a:ext>
            </a:extLst>
          </p:cNvPr>
          <p:cNvSpPr/>
          <p:nvPr/>
        </p:nvSpPr>
        <p:spPr>
          <a:xfrm flipH="1">
            <a:off x="775450" y="4560666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278" name="îśḻide">
            <a:extLst>
              <a:ext uri="{FF2B5EF4-FFF2-40B4-BE49-F238E27FC236}">
                <a16:creationId xmlns="" xmlns:a16="http://schemas.microsoft.com/office/drawing/2014/main" id="{37FD7610-FE06-418D-908C-89B90AC8FC93}"/>
              </a:ext>
            </a:extLst>
          </p:cNvPr>
          <p:cNvSpPr txBox="1"/>
          <p:nvPr/>
        </p:nvSpPr>
        <p:spPr>
          <a:xfrm flipH="1">
            <a:off x="777025" y="4856148"/>
            <a:ext cx="2198885" cy="59032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请输入一些简易的文字或段落描述</a:t>
            </a:r>
            <a:endParaRPr lang="en-US" altLang="zh-CN" sz="1600" dirty="0"/>
          </a:p>
        </p:txBody>
      </p:sp>
      <p:sp>
        <p:nvSpPr>
          <p:cNvPr id="279" name="任意多边形: 形状 278">
            <a:extLst>
              <a:ext uri="{FF2B5EF4-FFF2-40B4-BE49-F238E27FC236}">
                <a16:creationId xmlns="" xmlns:a16="http://schemas.microsoft.com/office/drawing/2014/main" id="{304DE2C9-2694-4791-90F6-07E2ECF24C4C}"/>
              </a:ext>
            </a:extLst>
          </p:cNvPr>
          <p:cNvSpPr/>
          <p:nvPr/>
        </p:nvSpPr>
        <p:spPr>
          <a:xfrm>
            <a:off x="656398" y="4171884"/>
            <a:ext cx="2436657" cy="970534"/>
          </a:xfrm>
          <a:custGeom>
            <a:avLst/>
            <a:gdLst>
              <a:gd name="connsiteX0" fmla="*/ 0 w 2436657"/>
              <a:gd name="connsiteY0" fmla="*/ 0 h 970534"/>
              <a:gd name="connsiteX1" fmla="*/ 2436657 w 2436657"/>
              <a:gd name="connsiteY1" fmla="*/ 0 h 970534"/>
              <a:gd name="connsiteX2" fmla="*/ 2436657 w 2436657"/>
              <a:gd name="connsiteY2" fmla="*/ 970534 h 970534"/>
              <a:gd name="connsiteX3" fmla="*/ 2312567 w 2436657"/>
              <a:gd name="connsiteY3" fmla="*/ 970534 h 970534"/>
              <a:gd name="connsiteX4" fmla="*/ 2312567 w 2436657"/>
              <a:gd name="connsiteY4" fmla="*/ 953686 h 970534"/>
              <a:gd name="connsiteX5" fmla="*/ 2419809 w 2436657"/>
              <a:gd name="connsiteY5" fmla="*/ 953686 h 970534"/>
              <a:gd name="connsiteX6" fmla="*/ 2419809 w 2436657"/>
              <a:gd name="connsiteY6" fmla="*/ 16848 h 970534"/>
              <a:gd name="connsiteX7" fmla="*/ 16848 w 2436657"/>
              <a:gd name="connsiteY7" fmla="*/ 16848 h 970534"/>
              <a:gd name="connsiteX8" fmla="*/ 16848 w 2436657"/>
              <a:gd name="connsiteY8" fmla="*/ 953686 h 970534"/>
              <a:gd name="connsiteX9" fmla="*/ 117422 w 2436657"/>
              <a:gd name="connsiteY9" fmla="*/ 953686 h 970534"/>
              <a:gd name="connsiteX10" fmla="*/ 117422 w 2436657"/>
              <a:gd name="connsiteY10" fmla="*/ 970534 h 970534"/>
              <a:gd name="connsiteX11" fmla="*/ 0 w 2436657"/>
              <a:gd name="connsiteY11" fmla="*/ 970534 h 97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6657" h="970534">
                <a:moveTo>
                  <a:pt x="0" y="0"/>
                </a:moveTo>
                <a:lnTo>
                  <a:pt x="2436657" y="0"/>
                </a:lnTo>
                <a:lnTo>
                  <a:pt x="2436657" y="970534"/>
                </a:lnTo>
                <a:lnTo>
                  <a:pt x="2312567" y="970534"/>
                </a:lnTo>
                <a:lnTo>
                  <a:pt x="2312567" y="953686"/>
                </a:lnTo>
                <a:lnTo>
                  <a:pt x="2419809" y="953686"/>
                </a:lnTo>
                <a:lnTo>
                  <a:pt x="2419809" y="16848"/>
                </a:lnTo>
                <a:lnTo>
                  <a:pt x="16848" y="16848"/>
                </a:lnTo>
                <a:lnTo>
                  <a:pt x="16848" y="953686"/>
                </a:lnTo>
                <a:lnTo>
                  <a:pt x="117422" y="953686"/>
                </a:lnTo>
                <a:lnTo>
                  <a:pt x="117422" y="970534"/>
                </a:lnTo>
                <a:lnTo>
                  <a:pt x="0" y="9705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1" name="íṥ1iḋé">
            <a:extLst>
              <a:ext uri="{FF2B5EF4-FFF2-40B4-BE49-F238E27FC236}">
                <a16:creationId xmlns="" xmlns:a16="http://schemas.microsoft.com/office/drawing/2014/main" id="{6880876F-FD70-44F7-A82C-0D062097340C}"/>
              </a:ext>
            </a:extLst>
          </p:cNvPr>
          <p:cNvGrpSpPr/>
          <p:nvPr/>
        </p:nvGrpSpPr>
        <p:grpSpPr>
          <a:xfrm>
            <a:off x="1577911" y="3885649"/>
            <a:ext cx="603314" cy="603314"/>
            <a:chOff x="1554356" y="3862094"/>
            <a:chExt cx="650424" cy="650424"/>
          </a:xfrm>
        </p:grpSpPr>
        <p:sp>
          <p:nvSpPr>
            <p:cNvPr id="272" name="ïşḷiḋé">
              <a:extLst>
                <a:ext uri="{FF2B5EF4-FFF2-40B4-BE49-F238E27FC236}">
                  <a16:creationId xmlns="" xmlns:a16="http://schemas.microsoft.com/office/drawing/2014/main" id="{CC51C0D8-262C-4CD0-A0AB-04DEAF4C104A}"/>
                </a:ext>
              </a:extLst>
            </p:cNvPr>
            <p:cNvSpPr/>
            <p:nvPr/>
          </p:nvSpPr>
          <p:spPr>
            <a:xfrm>
              <a:off x="1554356" y="3862094"/>
              <a:ext cx="650424" cy="6504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iṥḷîḋê">
              <a:extLst>
                <a:ext uri="{FF2B5EF4-FFF2-40B4-BE49-F238E27FC236}">
                  <a16:creationId xmlns="" xmlns:a16="http://schemas.microsoft.com/office/drawing/2014/main" id="{D4D6A846-0327-47EC-AB39-5C0BA92DD158}"/>
                </a:ext>
              </a:extLst>
            </p:cNvPr>
            <p:cNvSpPr/>
            <p:nvPr/>
          </p:nvSpPr>
          <p:spPr>
            <a:xfrm>
              <a:off x="1702985" y="4011150"/>
              <a:ext cx="353167" cy="352313"/>
            </a:xfrm>
            <a:custGeom>
              <a:avLst/>
              <a:gdLst>
                <a:gd name="T0" fmla="*/ 6161 w 6887"/>
                <a:gd name="T1" fmla="*/ 4568 h 6881"/>
                <a:gd name="T2" fmla="*/ 6799 w 6887"/>
                <a:gd name="T3" fmla="*/ 1699 h 6881"/>
                <a:gd name="T4" fmla="*/ 5523 w 6887"/>
                <a:gd name="T5" fmla="*/ 105 h 6881"/>
                <a:gd name="T6" fmla="*/ 5205 w 6887"/>
                <a:gd name="T7" fmla="*/ 105 h 6881"/>
                <a:gd name="T8" fmla="*/ 2495 w 6887"/>
                <a:gd name="T9" fmla="*/ 902 h 6881"/>
                <a:gd name="T10" fmla="*/ 2495 w 6887"/>
                <a:gd name="T11" fmla="*/ 902 h 6881"/>
                <a:gd name="T12" fmla="*/ 901 w 6887"/>
                <a:gd name="T13" fmla="*/ 264 h 6881"/>
                <a:gd name="T14" fmla="*/ 263 w 6887"/>
                <a:gd name="T15" fmla="*/ 1858 h 6881"/>
                <a:gd name="T16" fmla="*/ 104 w 6887"/>
                <a:gd name="T17" fmla="*/ 5206 h 6881"/>
                <a:gd name="T18" fmla="*/ 1379 w 6887"/>
                <a:gd name="T19" fmla="*/ 6800 h 6881"/>
                <a:gd name="T20" fmla="*/ 1698 w 6887"/>
                <a:gd name="T21" fmla="*/ 6800 h 6881"/>
                <a:gd name="T22" fmla="*/ 4567 w 6887"/>
                <a:gd name="T23" fmla="*/ 6162 h 6881"/>
                <a:gd name="T24" fmla="*/ 6568 w 6887"/>
                <a:gd name="T25" fmla="*/ 6854 h 6881"/>
                <a:gd name="T26" fmla="*/ 6853 w 6887"/>
                <a:gd name="T27" fmla="*/ 6569 h 6881"/>
                <a:gd name="T28" fmla="*/ 4089 w 6887"/>
                <a:gd name="T29" fmla="*/ 1858 h 6881"/>
                <a:gd name="T30" fmla="*/ 4567 w 6887"/>
                <a:gd name="T31" fmla="*/ 2243 h 6881"/>
                <a:gd name="T32" fmla="*/ 4726 w 6887"/>
                <a:gd name="T33" fmla="*/ 1858 h 6881"/>
                <a:gd name="T34" fmla="*/ 4726 w 6887"/>
                <a:gd name="T35" fmla="*/ 1221 h 6881"/>
                <a:gd name="T36" fmla="*/ 5205 w 6887"/>
                <a:gd name="T37" fmla="*/ 1606 h 6881"/>
                <a:gd name="T38" fmla="*/ 5364 w 6887"/>
                <a:gd name="T39" fmla="*/ 1221 h 6881"/>
                <a:gd name="T40" fmla="*/ 5364 w 6887"/>
                <a:gd name="T41" fmla="*/ 583 h 6881"/>
                <a:gd name="T42" fmla="*/ 4727 w 6887"/>
                <a:gd name="T43" fmla="*/ 3134 h 6881"/>
                <a:gd name="T44" fmla="*/ 4089 w 6887"/>
                <a:gd name="T45" fmla="*/ 1858 h 6881"/>
                <a:gd name="T46" fmla="*/ 5364 w 6887"/>
                <a:gd name="T47" fmla="*/ 5046 h 6881"/>
                <a:gd name="T48" fmla="*/ 2336 w 6887"/>
                <a:gd name="T49" fmla="*/ 1380 h 6881"/>
                <a:gd name="T50" fmla="*/ 1060 w 6887"/>
                <a:gd name="T51" fmla="*/ 2018 h 6881"/>
                <a:gd name="T52" fmla="*/ 582 w 6887"/>
                <a:gd name="T53" fmla="*/ 1221 h 6881"/>
                <a:gd name="T54" fmla="*/ 1539 w 6887"/>
                <a:gd name="T55" fmla="*/ 583 h 6881"/>
                <a:gd name="T56" fmla="*/ 1060 w 6887"/>
                <a:gd name="T57" fmla="*/ 2018 h 6881"/>
                <a:gd name="T58" fmla="*/ 582 w 6887"/>
                <a:gd name="T59" fmla="*/ 5365 h 6881"/>
                <a:gd name="T60" fmla="*/ 1220 w 6887"/>
                <a:gd name="T61" fmla="*/ 5365 h 6881"/>
                <a:gd name="T62" fmla="*/ 1539 w 6887"/>
                <a:gd name="T63" fmla="*/ 5365 h 6881"/>
                <a:gd name="T64" fmla="*/ 1220 w 6887"/>
                <a:gd name="T65" fmla="*/ 4727 h 6881"/>
                <a:gd name="T66" fmla="*/ 1857 w 6887"/>
                <a:gd name="T67" fmla="*/ 4727 h 6881"/>
                <a:gd name="T68" fmla="*/ 2176 w 6887"/>
                <a:gd name="T69" fmla="*/ 4727 h 6881"/>
                <a:gd name="T70" fmla="*/ 1857 w 6887"/>
                <a:gd name="T71" fmla="*/ 4090 h 6881"/>
                <a:gd name="T72" fmla="*/ 3133 w 6887"/>
                <a:gd name="T73" fmla="*/ 4728 h 6881"/>
                <a:gd name="T74" fmla="*/ 4726 w 6887"/>
                <a:gd name="T75" fmla="*/ 5684 h 6881"/>
                <a:gd name="T76" fmla="*/ 1698 w 6887"/>
                <a:gd name="T77" fmla="*/ 2018 h 6881"/>
                <a:gd name="T78" fmla="*/ 4726 w 6887"/>
                <a:gd name="T79" fmla="*/ 5684 h 6881"/>
                <a:gd name="T80" fmla="*/ 5903 w 6887"/>
                <a:gd name="T81" fmla="*/ 5145 h 6881"/>
                <a:gd name="T82" fmla="*/ 5144 w 6887"/>
                <a:gd name="T83" fmla="*/ 5904 h 6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87" h="6881">
                  <a:moveTo>
                    <a:pt x="6216" y="4656"/>
                  </a:moveTo>
                  <a:cubicBezTo>
                    <a:pt x="6205" y="4626"/>
                    <a:pt x="6186" y="4593"/>
                    <a:pt x="6161" y="4568"/>
                  </a:cubicBezTo>
                  <a:lnTo>
                    <a:pt x="5045" y="3452"/>
                  </a:lnTo>
                  <a:lnTo>
                    <a:pt x="6799" y="1699"/>
                  </a:lnTo>
                  <a:cubicBezTo>
                    <a:pt x="6887" y="1611"/>
                    <a:pt x="6887" y="1468"/>
                    <a:pt x="6799" y="1380"/>
                  </a:cubicBezTo>
                  <a:lnTo>
                    <a:pt x="5523" y="105"/>
                  </a:lnTo>
                  <a:cubicBezTo>
                    <a:pt x="5481" y="63"/>
                    <a:pt x="5424" y="39"/>
                    <a:pt x="5364" y="39"/>
                  </a:cubicBezTo>
                  <a:cubicBezTo>
                    <a:pt x="5304" y="39"/>
                    <a:pt x="5247" y="63"/>
                    <a:pt x="5205" y="105"/>
                  </a:cubicBezTo>
                  <a:lnTo>
                    <a:pt x="3451" y="1858"/>
                  </a:lnTo>
                  <a:lnTo>
                    <a:pt x="2495" y="902"/>
                  </a:lnTo>
                  <a:cubicBezTo>
                    <a:pt x="2495" y="902"/>
                    <a:pt x="2495" y="902"/>
                    <a:pt x="2495" y="902"/>
                  </a:cubicBezTo>
                  <a:cubicBezTo>
                    <a:pt x="2495" y="902"/>
                    <a:pt x="2495" y="902"/>
                    <a:pt x="2495" y="902"/>
                  </a:cubicBezTo>
                  <a:lnTo>
                    <a:pt x="1857" y="264"/>
                  </a:lnTo>
                  <a:cubicBezTo>
                    <a:pt x="1593" y="0"/>
                    <a:pt x="1165" y="0"/>
                    <a:pt x="901" y="264"/>
                  </a:cubicBezTo>
                  <a:lnTo>
                    <a:pt x="263" y="902"/>
                  </a:lnTo>
                  <a:cubicBezTo>
                    <a:pt x="0" y="1166"/>
                    <a:pt x="0" y="1595"/>
                    <a:pt x="263" y="1858"/>
                  </a:cubicBezTo>
                  <a:lnTo>
                    <a:pt x="1857" y="3452"/>
                  </a:lnTo>
                  <a:cubicBezTo>
                    <a:pt x="1828" y="3482"/>
                    <a:pt x="261" y="5048"/>
                    <a:pt x="104" y="5206"/>
                  </a:cubicBezTo>
                  <a:cubicBezTo>
                    <a:pt x="16" y="5294"/>
                    <a:pt x="16" y="5436"/>
                    <a:pt x="104" y="5524"/>
                  </a:cubicBezTo>
                  <a:lnTo>
                    <a:pt x="1379" y="6800"/>
                  </a:lnTo>
                  <a:cubicBezTo>
                    <a:pt x="1421" y="6842"/>
                    <a:pt x="1479" y="6866"/>
                    <a:pt x="1539" y="6866"/>
                  </a:cubicBezTo>
                  <a:cubicBezTo>
                    <a:pt x="1598" y="6866"/>
                    <a:pt x="1656" y="6842"/>
                    <a:pt x="1698" y="6800"/>
                  </a:cubicBezTo>
                  <a:lnTo>
                    <a:pt x="3451" y="5046"/>
                  </a:lnTo>
                  <a:lnTo>
                    <a:pt x="4567" y="6162"/>
                  </a:lnTo>
                  <a:cubicBezTo>
                    <a:pt x="4592" y="6187"/>
                    <a:pt x="4625" y="6206"/>
                    <a:pt x="4655" y="6217"/>
                  </a:cubicBezTo>
                  <a:lnTo>
                    <a:pt x="6568" y="6854"/>
                  </a:lnTo>
                  <a:cubicBezTo>
                    <a:pt x="6649" y="6881"/>
                    <a:pt x="6738" y="6860"/>
                    <a:pt x="6799" y="6800"/>
                  </a:cubicBezTo>
                  <a:cubicBezTo>
                    <a:pt x="6859" y="6739"/>
                    <a:pt x="6880" y="6650"/>
                    <a:pt x="6853" y="6569"/>
                  </a:cubicBezTo>
                  <a:lnTo>
                    <a:pt x="6216" y="4656"/>
                  </a:lnTo>
                  <a:close/>
                  <a:moveTo>
                    <a:pt x="4089" y="1858"/>
                  </a:moveTo>
                  <a:lnTo>
                    <a:pt x="4408" y="2177"/>
                  </a:lnTo>
                  <a:cubicBezTo>
                    <a:pt x="4452" y="2221"/>
                    <a:pt x="4509" y="2243"/>
                    <a:pt x="4567" y="2243"/>
                  </a:cubicBezTo>
                  <a:cubicBezTo>
                    <a:pt x="4625" y="2243"/>
                    <a:pt x="4682" y="2221"/>
                    <a:pt x="4726" y="2177"/>
                  </a:cubicBezTo>
                  <a:cubicBezTo>
                    <a:pt x="4815" y="2089"/>
                    <a:pt x="4815" y="1946"/>
                    <a:pt x="4726" y="1858"/>
                  </a:cubicBezTo>
                  <a:lnTo>
                    <a:pt x="4408" y="1540"/>
                  </a:lnTo>
                  <a:lnTo>
                    <a:pt x="4726" y="1221"/>
                  </a:lnTo>
                  <a:lnTo>
                    <a:pt x="5045" y="1540"/>
                  </a:lnTo>
                  <a:cubicBezTo>
                    <a:pt x="5089" y="1584"/>
                    <a:pt x="5147" y="1606"/>
                    <a:pt x="5205" y="1606"/>
                  </a:cubicBezTo>
                  <a:cubicBezTo>
                    <a:pt x="5262" y="1606"/>
                    <a:pt x="5320" y="1584"/>
                    <a:pt x="5364" y="1540"/>
                  </a:cubicBezTo>
                  <a:cubicBezTo>
                    <a:pt x="5452" y="1452"/>
                    <a:pt x="5452" y="1309"/>
                    <a:pt x="5364" y="1221"/>
                  </a:cubicBezTo>
                  <a:lnTo>
                    <a:pt x="5045" y="902"/>
                  </a:lnTo>
                  <a:lnTo>
                    <a:pt x="5364" y="583"/>
                  </a:lnTo>
                  <a:lnTo>
                    <a:pt x="6320" y="1540"/>
                  </a:lnTo>
                  <a:lnTo>
                    <a:pt x="4727" y="3134"/>
                  </a:lnTo>
                  <a:lnTo>
                    <a:pt x="3770" y="2177"/>
                  </a:lnTo>
                  <a:lnTo>
                    <a:pt x="4089" y="1858"/>
                  </a:lnTo>
                  <a:close/>
                  <a:moveTo>
                    <a:pt x="5683" y="4727"/>
                  </a:moveTo>
                  <a:lnTo>
                    <a:pt x="5364" y="5046"/>
                  </a:lnTo>
                  <a:lnTo>
                    <a:pt x="2017" y="1699"/>
                  </a:lnTo>
                  <a:lnTo>
                    <a:pt x="2336" y="1380"/>
                  </a:lnTo>
                  <a:lnTo>
                    <a:pt x="5683" y="4727"/>
                  </a:lnTo>
                  <a:close/>
                  <a:moveTo>
                    <a:pt x="1060" y="2018"/>
                  </a:moveTo>
                  <a:lnTo>
                    <a:pt x="582" y="1540"/>
                  </a:lnTo>
                  <a:cubicBezTo>
                    <a:pt x="494" y="1452"/>
                    <a:pt x="494" y="1309"/>
                    <a:pt x="582" y="1221"/>
                  </a:cubicBezTo>
                  <a:lnTo>
                    <a:pt x="1220" y="583"/>
                  </a:lnTo>
                  <a:cubicBezTo>
                    <a:pt x="1308" y="495"/>
                    <a:pt x="1450" y="495"/>
                    <a:pt x="1539" y="583"/>
                  </a:cubicBezTo>
                  <a:lnTo>
                    <a:pt x="2017" y="1061"/>
                  </a:lnTo>
                  <a:lnTo>
                    <a:pt x="1060" y="2018"/>
                  </a:lnTo>
                  <a:close/>
                  <a:moveTo>
                    <a:pt x="1539" y="6321"/>
                  </a:moveTo>
                  <a:lnTo>
                    <a:pt x="582" y="5365"/>
                  </a:lnTo>
                  <a:lnTo>
                    <a:pt x="901" y="5046"/>
                  </a:lnTo>
                  <a:lnTo>
                    <a:pt x="1220" y="5365"/>
                  </a:lnTo>
                  <a:cubicBezTo>
                    <a:pt x="1264" y="5409"/>
                    <a:pt x="1322" y="5431"/>
                    <a:pt x="1379" y="5431"/>
                  </a:cubicBezTo>
                  <a:cubicBezTo>
                    <a:pt x="1437" y="5431"/>
                    <a:pt x="1495" y="5409"/>
                    <a:pt x="1539" y="5365"/>
                  </a:cubicBezTo>
                  <a:cubicBezTo>
                    <a:pt x="1627" y="5277"/>
                    <a:pt x="1627" y="5134"/>
                    <a:pt x="1539" y="5046"/>
                  </a:cubicBezTo>
                  <a:lnTo>
                    <a:pt x="1220" y="4727"/>
                  </a:lnTo>
                  <a:lnTo>
                    <a:pt x="1539" y="4409"/>
                  </a:lnTo>
                  <a:lnTo>
                    <a:pt x="1857" y="4727"/>
                  </a:lnTo>
                  <a:cubicBezTo>
                    <a:pt x="1901" y="4772"/>
                    <a:pt x="1959" y="4794"/>
                    <a:pt x="2017" y="4794"/>
                  </a:cubicBezTo>
                  <a:cubicBezTo>
                    <a:pt x="2074" y="4794"/>
                    <a:pt x="2132" y="4772"/>
                    <a:pt x="2176" y="4727"/>
                  </a:cubicBezTo>
                  <a:cubicBezTo>
                    <a:pt x="2264" y="4639"/>
                    <a:pt x="2264" y="4497"/>
                    <a:pt x="2176" y="4409"/>
                  </a:cubicBezTo>
                  <a:lnTo>
                    <a:pt x="1857" y="4090"/>
                  </a:lnTo>
                  <a:lnTo>
                    <a:pt x="2176" y="3771"/>
                  </a:lnTo>
                  <a:lnTo>
                    <a:pt x="3133" y="4728"/>
                  </a:lnTo>
                  <a:lnTo>
                    <a:pt x="1539" y="6321"/>
                  </a:lnTo>
                  <a:close/>
                  <a:moveTo>
                    <a:pt x="4726" y="5684"/>
                  </a:moveTo>
                  <a:lnTo>
                    <a:pt x="1379" y="2337"/>
                  </a:lnTo>
                  <a:lnTo>
                    <a:pt x="1698" y="2018"/>
                  </a:lnTo>
                  <a:lnTo>
                    <a:pt x="5045" y="5365"/>
                  </a:lnTo>
                  <a:lnTo>
                    <a:pt x="4726" y="5684"/>
                  </a:lnTo>
                  <a:close/>
                  <a:moveTo>
                    <a:pt x="5144" y="5904"/>
                  </a:moveTo>
                  <a:lnTo>
                    <a:pt x="5903" y="5145"/>
                  </a:lnTo>
                  <a:lnTo>
                    <a:pt x="6283" y="6284"/>
                  </a:lnTo>
                  <a:lnTo>
                    <a:pt x="5144" y="5904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35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A486AC0-3E4E-4E29-BF42-B0013CEA16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grpSp>
        <p:nvGrpSpPr>
          <p:cNvPr id="7" name="îş1ïḋè">
            <a:extLst>
              <a:ext uri="{FF2B5EF4-FFF2-40B4-BE49-F238E27FC236}">
                <a16:creationId xmlns="" xmlns:a16="http://schemas.microsoft.com/office/drawing/2014/main" id="{3B69DB0B-789D-4078-A406-880CE877A673}"/>
              </a:ext>
            </a:extLst>
          </p:cNvPr>
          <p:cNvGrpSpPr/>
          <p:nvPr/>
        </p:nvGrpSpPr>
        <p:grpSpPr>
          <a:xfrm>
            <a:off x="1363589" y="1118247"/>
            <a:ext cx="292104" cy="4998389"/>
            <a:chOff x="1374771" y="1169459"/>
            <a:chExt cx="274323" cy="4998389"/>
          </a:xfrm>
        </p:grpSpPr>
        <p:sp>
          <p:nvSpPr>
            <p:cNvPr id="40" name="ïṩ1îḓe">
              <a:extLst>
                <a:ext uri="{FF2B5EF4-FFF2-40B4-BE49-F238E27FC236}">
                  <a16:creationId xmlns="" xmlns:a16="http://schemas.microsoft.com/office/drawing/2014/main" id="{3F710EFE-AD9E-44FD-B5E6-24A353635EAC}"/>
                </a:ext>
              </a:extLst>
            </p:cNvPr>
            <p:cNvSpPr/>
            <p:nvPr/>
          </p:nvSpPr>
          <p:spPr>
            <a:xfrm rot="5400000">
              <a:off x="1118596" y="5638847"/>
              <a:ext cx="785176" cy="272825"/>
            </a:xfrm>
            <a:prstGeom prst="homePlate">
              <a:avLst>
                <a:gd name="adj" fmla="val 281623"/>
              </a:avLst>
            </a:prstGeom>
            <a:gradFill flip="none" rotWithShape="1">
              <a:gsLst>
                <a:gs pos="100000">
                  <a:srgbClr val="B88954"/>
                </a:gs>
                <a:gs pos="0">
                  <a:srgbClr val="E1C9A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ṩlïďe">
              <a:extLst>
                <a:ext uri="{FF2B5EF4-FFF2-40B4-BE49-F238E27FC236}">
                  <a16:creationId xmlns="" xmlns:a16="http://schemas.microsoft.com/office/drawing/2014/main" id="{7A005ADB-82FE-4978-B60A-897A5BF1E634}"/>
                </a:ext>
              </a:extLst>
            </p:cNvPr>
            <p:cNvSpPr/>
            <p:nvPr/>
          </p:nvSpPr>
          <p:spPr>
            <a:xfrm>
              <a:off x="1374773" y="1934516"/>
              <a:ext cx="273845" cy="3639247"/>
            </a:xfrm>
            <a:custGeom>
              <a:avLst/>
              <a:gdLst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0 w 272825"/>
                <a:gd name="connsiteY4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1 w 272825"/>
                <a:gd name="connsiteY4" fmla="*/ 3609974 h 3776662"/>
                <a:gd name="connsiteX5" fmla="*/ 0 w 272825"/>
                <a:gd name="connsiteY5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57151 w 272825"/>
                <a:gd name="connsiteY3" fmla="*/ 3776661 h 3776662"/>
                <a:gd name="connsiteX4" fmla="*/ 0 w 272825"/>
                <a:gd name="connsiteY4" fmla="*/ 3776662 h 3776662"/>
                <a:gd name="connsiteX5" fmla="*/ 1 w 272825"/>
                <a:gd name="connsiteY5" fmla="*/ 3609974 h 3776662"/>
                <a:gd name="connsiteX6" fmla="*/ 0 w 272825"/>
                <a:gd name="connsiteY6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57151 w 272825"/>
                <a:gd name="connsiteY4" fmla="*/ 3776661 h 3776662"/>
                <a:gd name="connsiteX5" fmla="*/ 0 w 272825"/>
                <a:gd name="connsiteY5" fmla="*/ 3776662 h 3776662"/>
                <a:gd name="connsiteX6" fmla="*/ 1 w 272825"/>
                <a:gd name="connsiteY6" fmla="*/ 3609974 h 3776662"/>
                <a:gd name="connsiteX7" fmla="*/ 0 w 272825"/>
                <a:gd name="connsiteY7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107157 w 272825"/>
                <a:gd name="connsiteY4" fmla="*/ 3774280 h 3776662"/>
                <a:gd name="connsiteX5" fmla="*/ 57151 w 272825"/>
                <a:gd name="connsiteY5" fmla="*/ 3776661 h 3776662"/>
                <a:gd name="connsiteX6" fmla="*/ 0 w 272825"/>
                <a:gd name="connsiteY6" fmla="*/ 3776662 h 3776662"/>
                <a:gd name="connsiteX7" fmla="*/ 1 w 272825"/>
                <a:gd name="connsiteY7" fmla="*/ 3609974 h 3776662"/>
                <a:gd name="connsiteX8" fmla="*/ 0 w 272825"/>
                <a:gd name="connsiteY8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21457 w 272825"/>
                <a:gd name="connsiteY3" fmla="*/ 3774280 h 3776662"/>
                <a:gd name="connsiteX4" fmla="*/ 166689 w 272825"/>
                <a:gd name="connsiteY4" fmla="*/ 3776661 h 3776662"/>
                <a:gd name="connsiteX5" fmla="*/ 107157 w 272825"/>
                <a:gd name="connsiteY5" fmla="*/ 3774280 h 3776662"/>
                <a:gd name="connsiteX6" fmla="*/ 57151 w 272825"/>
                <a:gd name="connsiteY6" fmla="*/ 3776661 h 3776662"/>
                <a:gd name="connsiteX7" fmla="*/ 0 w 272825"/>
                <a:gd name="connsiteY7" fmla="*/ 3776662 h 3776662"/>
                <a:gd name="connsiteX8" fmla="*/ 1 w 272825"/>
                <a:gd name="connsiteY8" fmla="*/ 3609974 h 3776662"/>
                <a:gd name="connsiteX9" fmla="*/ 0 w 272825"/>
                <a:gd name="connsiteY9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52414 w 272825"/>
                <a:gd name="connsiteY3" fmla="*/ 3776661 h 3776662"/>
                <a:gd name="connsiteX4" fmla="*/ 221457 w 272825"/>
                <a:gd name="connsiteY4" fmla="*/ 3774280 h 3776662"/>
                <a:gd name="connsiteX5" fmla="*/ 166689 w 272825"/>
                <a:gd name="connsiteY5" fmla="*/ 3776661 h 3776662"/>
                <a:gd name="connsiteX6" fmla="*/ 107157 w 272825"/>
                <a:gd name="connsiteY6" fmla="*/ 3774280 h 3776662"/>
                <a:gd name="connsiteX7" fmla="*/ 57151 w 272825"/>
                <a:gd name="connsiteY7" fmla="*/ 3776661 h 3776662"/>
                <a:gd name="connsiteX8" fmla="*/ 0 w 272825"/>
                <a:gd name="connsiteY8" fmla="*/ 3776662 h 3776662"/>
                <a:gd name="connsiteX9" fmla="*/ 1 w 272825"/>
                <a:gd name="connsiteY9" fmla="*/ 3609974 h 3776662"/>
                <a:gd name="connsiteX10" fmla="*/ 0 w 272825"/>
                <a:gd name="connsiteY10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72825 w 273845"/>
                <a:gd name="connsiteY3" fmla="*/ 3776662 h 3776662"/>
                <a:gd name="connsiteX4" fmla="*/ 252414 w 273845"/>
                <a:gd name="connsiteY4" fmla="*/ 3776661 h 3776662"/>
                <a:gd name="connsiteX5" fmla="*/ 221457 w 273845"/>
                <a:gd name="connsiteY5" fmla="*/ 3774280 h 3776662"/>
                <a:gd name="connsiteX6" fmla="*/ 166689 w 273845"/>
                <a:gd name="connsiteY6" fmla="*/ 3776661 h 3776662"/>
                <a:gd name="connsiteX7" fmla="*/ 107157 w 273845"/>
                <a:gd name="connsiteY7" fmla="*/ 3774280 h 3776662"/>
                <a:gd name="connsiteX8" fmla="*/ 57151 w 273845"/>
                <a:gd name="connsiteY8" fmla="*/ 3776661 h 3776662"/>
                <a:gd name="connsiteX9" fmla="*/ 0 w 273845"/>
                <a:gd name="connsiteY9" fmla="*/ 3776662 h 3776662"/>
                <a:gd name="connsiteX10" fmla="*/ 1 w 273845"/>
                <a:gd name="connsiteY10" fmla="*/ 3609974 h 3776662"/>
                <a:gd name="connsiteX11" fmla="*/ 0 w 273845"/>
                <a:gd name="connsiteY11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52414 w 273845"/>
                <a:gd name="connsiteY3" fmla="*/ 3776661 h 3776662"/>
                <a:gd name="connsiteX4" fmla="*/ 221457 w 273845"/>
                <a:gd name="connsiteY4" fmla="*/ 3774280 h 3776662"/>
                <a:gd name="connsiteX5" fmla="*/ 166689 w 273845"/>
                <a:gd name="connsiteY5" fmla="*/ 3776661 h 3776662"/>
                <a:gd name="connsiteX6" fmla="*/ 107157 w 273845"/>
                <a:gd name="connsiteY6" fmla="*/ 3774280 h 3776662"/>
                <a:gd name="connsiteX7" fmla="*/ 57151 w 273845"/>
                <a:gd name="connsiteY7" fmla="*/ 3776661 h 3776662"/>
                <a:gd name="connsiteX8" fmla="*/ 0 w 273845"/>
                <a:gd name="connsiteY8" fmla="*/ 3776662 h 3776662"/>
                <a:gd name="connsiteX9" fmla="*/ 1 w 273845"/>
                <a:gd name="connsiteY9" fmla="*/ 3609974 h 3776662"/>
                <a:gd name="connsiteX10" fmla="*/ 0 w 273845"/>
                <a:gd name="connsiteY10" fmla="*/ 0 h 3776662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7157 w 273845"/>
                <a:gd name="connsiteY6" fmla="*/ 3774280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0032 w 273845"/>
                <a:gd name="connsiteY3" fmla="*/ 3695699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845" h="3776859">
                  <a:moveTo>
                    <a:pt x="0" y="0"/>
                  </a:moveTo>
                  <a:lnTo>
                    <a:pt x="272825" y="0"/>
                  </a:lnTo>
                  <a:lnTo>
                    <a:pt x="273845" y="3581399"/>
                  </a:lnTo>
                  <a:cubicBezTo>
                    <a:pt x="269876" y="3659980"/>
                    <a:pt x="258763" y="3688555"/>
                    <a:pt x="245270" y="3702843"/>
                  </a:cubicBezTo>
                  <a:cubicBezTo>
                    <a:pt x="228204" y="3675061"/>
                    <a:pt x="236936" y="3619101"/>
                    <a:pt x="223839" y="3631404"/>
                  </a:cubicBezTo>
                  <a:cubicBezTo>
                    <a:pt x="210742" y="3643707"/>
                    <a:pt x="186533" y="3771105"/>
                    <a:pt x="166689" y="3776661"/>
                  </a:cubicBezTo>
                  <a:cubicBezTo>
                    <a:pt x="146845" y="3782217"/>
                    <a:pt x="123032" y="3669109"/>
                    <a:pt x="104776" y="3664743"/>
                  </a:cubicBezTo>
                  <a:cubicBezTo>
                    <a:pt x="86520" y="3660377"/>
                    <a:pt x="74614" y="3759595"/>
                    <a:pt x="57151" y="3750467"/>
                  </a:cubicBezTo>
                  <a:cubicBezTo>
                    <a:pt x="28576" y="3725068"/>
                    <a:pt x="9527" y="3661568"/>
                    <a:pt x="1" y="3609974"/>
                  </a:cubicBezTo>
                  <a:cubicBezTo>
                    <a:pt x="1" y="2406649"/>
                    <a:pt x="0" y="12033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chemeClr val="tx2"/>
                </a:gs>
                <a:gs pos="82000">
                  <a:schemeClr val="tx2"/>
                </a:gs>
                <a:gs pos="34000">
                  <a:schemeClr val="tx2">
                    <a:lumMod val="75000"/>
                  </a:schemeClr>
                </a:gs>
                <a:gs pos="0">
                  <a:schemeClr val="tx2"/>
                </a:gs>
                <a:gs pos="38000">
                  <a:schemeClr val="tx2"/>
                </a:gs>
                <a:gs pos="100000">
                  <a:schemeClr val="tx2"/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ṣḻïḓê">
              <a:extLst>
                <a:ext uri="{FF2B5EF4-FFF2-40B4-BE49-F238E27FC236}">
                  <a16:creationId xmlns="" xmlns:a16="http://schemas.microsoft.com/office/drawing/2014/main" id="{5B95B556-3AD6-483D-9179-A3E7BDEEC728}"/>
                </a:ext>
              </a:extLst>
            </p:cNvPr>
            <p:cNvSpPr/>
            <p:nvPr/>
          </p:nvSpPr>
          <p:spPr>
            <a:xfrm>
              <a:off x="1374773" y="1365485"/>
              <a:ext cx="272825" cy="56903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7000">
                  <a:srgbClr val="F2F2F2">
                    <a:lumMod val="0"/>
                    <a:lumOff val="10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1ïḓe">
              <a:extLst>
                <a:ext uri="{FF2B5EF4-FFF2-40B4-BE49-F238E27FC236}">
                  <a16:creationId xmlns="" xmlns:a16="http://schemas.microsoft.com/office/drawing/2014/main" id="{0834DA30-0E3C-48F1-8735-4B885DB045B7}"/>
                </a:ext>
              </a:extLst>
            </p:cNvPr>
            <p:cNvSpPr/>
            <p:nvPr/>
          </p:nvSpPr>
          <p:spPr>
            <a:xfrm>
              <a:off x="1404710" y="1169459"/>
              <a:ext cx="212954" cy="196026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ṩļíďé">
              <a:extLst>
                <a:ext uri="{FF2B5EF4-FFF2-40B4-BE49-F238E27FC236}">
                  <a16:creationId xmlns="" xmlns:a16="http://schemas.microsoft.com/office/drawing/2014/main" id="{DAEC46E9-3A03-4306-8DDB-2F4A00F1B304}"/>
                </a:ext>
              </a:extLst>
            </p:cNvPr>
            <p:cNvSpPr/>
            <p:nvPr/>
          </p:nvSpPr>
          <p:spPr>
            <a:xfrm rot="5400000">
              <a:off x="1401049" y="6021137"/>
              <a:ext cx="220271" cy="73152"/>
            </a:xfrm>
            <a:custGeom>
              <a:avLst/>
              <a:gdLst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44" h="70612">
                  <a:moveTo>
                    <a:pt x="0" y="35306"/>
                  </a:moveTo>
                  <a:cubicBezTo>
                    <a:pt x="1521" y="15316"/>
                    <a:pt x="12805" y="4576"/>
                    <a:pt x="27685" y="0"/>
                  </a:cubicBezTo>
                  <a:lnTo>
                    <a:pt x="226544" y="35306"/>
                  </a:lnTo>
                  <a:lnTo>
                    <a:pt x="27685" y="70612"/>
                  </a:lnTo>
                  <a:cubicBezTo>
                    <a:pt x="11264" y="65009"/>
                    <a:pt x="1007" y="52726"/>
                    <a:pt x="0" y="35306"/>
                  </a:cubicBezTo>
                  <a:close/>
                </a:path>
              </a:pathLst>
            </a:custGeom>
            <a:solidFill>
              <a:srgbClr val="4C504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48002930-4A34-421D-8AAD-5F0A7736FA4E}"/>
                </a:ext>
              </a:extLst>
            </p:cNvPr>
            <p:cNvCxnSpPr/>
            <p:nvPr/>
          </p:nvCxnSpPr>
          <p:spPr>
            <a:xfrm>
              <a:off x="1374773" y="1432481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E4B4A66F-077C-4C55-8E78-997CE5705CB7}"/>
                </a:ext>
              </a:extLst>
            </p:cNvPr>
            <p:cNvCxnSpPr/>
            <p:nvPr/>
          </p:nvCxnSpPr>
          <p:spPr>
            <a:xfrm>
              <a:off x="1374773" y="1505497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A7B8087A-E1A5-4989-ADA9-CE0859CDEA6E}"/>
                </a:ext>
              </a:extLst>
            </p:cNvPr>
            <p:cNvCxnSpPr/>
            <p:nvPr/>
          </p:nvCxnSpPr>
          <p:spPr>
            <a:xfrm>
              <a:off x="1374773" y="1578513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E39754AC-52AE-40D8-9F70-D84A63F7CD49}"/>
                </a:ext>
              </a:extLst>
            </p:cNvPr>
            <p:cNvCxnSpPr/>
            <p:nvPr/>
          </p:nvCxnSpPr>
          <p:spPr>
            <a:xfrm>
              <a:off x="1374773" y="1651529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8BAE432A-077F-443C-AF6B-665895E6678B}"/>
                </a:ext>
              </a:extLst>
            </p:cNvPr>
            <p:cNvCxnSpPr/>
            <p:nvPr/>
          </p:nvCxnSpPr>
          <p:spPr>
            <a:xfrm>
              <a:off x="1374773" y="1724545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24580A6-8E8D-4BAB-8443-EFB1201296E2}"/>
                </a:ext>
              </a:extLst>
            </p:cNvPr>
            <p:cNvCxnSpPr/>
            <p:nvPr/>
          </p:nvCxnSpPr>
          <p:spPr>
            <a:xfrm>
              <a:off x="1374773" y="1797561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DE9AAB99-EA56-48F2-9823-24B58C8A3BE6}"/>
                </a:ext>
              </a:extLst>
            </p:cNvPr>
            <p:cNvCxnSpPr/>
            <p:nvPr/>
          </p:nvCxnSpPr>
          <p:spPr>
            <a:xfrm>
              <a:off x="1374774" y="194130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išḻïḑé">
            <a:extLst>
              <a:ext uri="{FF2B5EF4-FFF2-40B4-BE49-F238E27FC236}">
                <a16:creationId xmlns="" xmlns:a16="http://schemas.microsoft.com/office/drawing/2014/main" id="{8DDCB60C-1540-4B37-A83A-D463B841EA91}"/>
              </a:ext>
            </a:extLst>
          </p:cNvPr>
          <p:cNvSpPr/>
          <p:nvPr/>
        </p:nvSpPr>
        <p:spPr>
          <a:xfrm rot="16200000">
            <a:off x="986166" y="5001321"/>
            <a:ext cx="695326" cy="59529"/>
          </a:xfrm>
          <a:prstGeom prst="trapezoid">
            <a:avLst>
              <a:gd name="adj" fmla="val 69837"/>
            </a:avLst>
          </a:prstGeom>
          <a:solidFill>
            <a:schemeClr val="accent2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ṡḷíḑé">
            <a:extLst>
              <a:ext uri="{FF2B5EF4-FFF2-40B4-BE49-F238E27FC236}">
                <a16:creationId xmlns="" xmlns:a16="http://schemas.microsoft.com/office/drawing/2014/main" id="{213F15AC-3860-4581-898C-D4DA8910CB33}"/>
              </a:ext>
            </a:extLst>
          </p:cNvPr>
          <p:cNvSpPr/>
          <p:nvPr/>
        </p:nvSpPr>
        <p:spPr>
          <a:xfrm rot="16200000">
            <a:off x="986166" y="4099023"/>
            <a:ext cx="695326" cy="59529"/>
          </a:xfrm>
          <a:prstGeom prst="trapezoid">
            <a:avLst>
              <a:gd name="adj" fmla="val 69837"/>
            </a:avLst>
          </a:prstGeom>
          <a:solidFill>
            <a:schemeClr val="accent5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šľïḑé">
            <a:extLst>
              <a:ext uri="{FF2B5EF4-FFF2-40B4-BE49-F238E27FC236}">
                <a16:creationId xmlns="" xmlns:a16="http://schemas.microsoft.com/office/drawing/2014/main" id="{2680E187-9E92-4DFD-9430-BC414D2C4798}"/>
              </a:ext>
            </a:extLst>
          </p:cNvPr>
          <p:cNvSpPr/>
          <p:nvPr/>
        </p:nvSpPr>
        <p:spPr>
          <a:xfrm rot="16200000">
            <a:off x="986166" y="3196724"/>
            <a:ext cx="695326" cy="59529"/>
          </a:xfrm>
          <a:prstGeom prst="trapezoid">
            <a:avLst>
              <a:gd name="adj" fmla="val 69837"/>
            </a:avLst>
          </a:prstGeom>
          <a:solidFill>
            <a:schemeClr val="accent4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ṧḻiďé">
            <a:extLst>
              <a:ext uri="{FF2B5EF4-FFF2-40B4-BE49-F238E27FC236}">
                <a16:creationId xmlns="" xmlns:a16="http://schemas.microsoft.com/office/drawing/2014/main" id="{FB7C5B83-43C8-41C0-B321-2716C7C35914}"/>
              </a:ext>
            </a:extLst>
          </p:cNvPr>
          <p:cNvSpPr/>
          <p:nvPr/>
        </p:nvSpPr>
        <p:spPr>
          <a:xfrm rot="16200000">
            <a:off x="986166" y="2294425"/>
            <a:ext cx="695326" cy="59529"/>
          </a:xfrm>
          <a:prstGeom prst="trapezoid">
            <a:avLst>
              <a:gd name="adj" fmla="val 69837"/>
            </a:avLst>
          </a:prstGeom>
          <a:solidFill>
            <a:schemeClr val="accent3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Sḷïďè">
            <a:extLst>
              <a:ext uri="{FF2B5EF4-FFF2-40B4-BE49-F238E27FC236}">
                <a16:creationId xmlns="" xmlns:a16="http://schemas.microsoft.com/office/drawing/2014/main" id="{55047D7A-6A87-41AC-8AE6-795FC6F7C9D1}"/>
              </a:ext>
            </a:extLst>
          </p:cNvPr>
          <p:cNvSpPr/>
          <p:nvPr/>
        </p:nvSpPr>
        <p:spPr>
          <a:xfrm>
            <a:off x="1304063" y="2019389"/>
            <a:ext cx="3510756" cy="607219"/>
          </a:xfrm>
          <a:prstGeom prst="homePlate">
            <a:avLst>
              <a:gd name="adj" fmla="val 36274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3" name="í$ļîḓe">
            <a:extLst>
              <a:ext uri="{FF2B5EF4-FFF2-40B4-BE49-F238E27FC236}">
                <a16:creationId xmlns="" xmlns:a16="http://schemas.microsoft.com/office/drawing/2014/main" id="{D3974ED3-B7B7-425A-B65D-3E32DD712BFF}"/>
              </a:ext>
            </a:extLst>
          </p:cNvPr>
          <p:cNvSpPr/>
          <p:nvPr/>
        </p:nvSpPr>
        <p:spPr>
          <a:xfrm>
            <a:off x="1304063" y="2921688"/>
            <a:ext cx="3510756" cy="607219"/>
          </a:xfrm>
          <a:prstGeom prst="homePlate">
            <a:avLst>
              <a:gd name="adj" fmla="val 36274"/>
            </a:avLst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4" name="iṥ1iḍè">
            <a:extLst>
              <a:ext uri="{FF2B5EF4-FFF2-40B4-BE49-F238E27FC236}">
                <a16:creationId xmlns="" xmlns:a16="http://schemas.microsoft.com/office/drawing/2014/main" id="{30E26850-60EC-4DA7-9F19-07AB9C8AA1B6}"/>
              </a:ext>
            </a:extLst>
          </p:cNvPr>
          <p:cNvSpPr/>
          <p:nvPr/>
        </p:nvSpPr>
        <p:spPr>
          <a:xfrm>
            <a:off x="1304063" y="3823987"/>
            <a:ext cx="3510756" cy="607219"/>
          </a:xfrm>
          <a:prstGeom prst="homePlate">
            <a:avLst>
              <a:gd name="adj" fmla="val 36274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5" name="iṡ1íḑê">
            <a:extLst>
              <a:ext uri="{FF2B5EF4-FFF2-40B4-BE49-F238E27FC236}">
                <a16:creationId xmlns="" xmlns:a16="http://schemas.microsoft.com/office/drawing/2014/main" id="{B83A94EB-FD06-4589-A9E5-226671285620}"/>
              </a:ext>
            </a:extLst>
          </p:cNvPr>
          <p:cNvSpPr/>
          <p:nvPr/>
        </p:nvSpPr>
        <p:spPr>
          <a:xfrm>
            <a:off x="1304063" y="4726285"/>
            <a:ext cx="3510756" cy="607219"/>
          </a:xfrm>
          <a:prstGeom prst="homePlate">
            <a:avLst>
              <a:gd name="adj" fmla="val 36274"/>
            </a:avLst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6" name="îšḷiḍe">
            <a:extLst>
              <a:ext uri="{FF2B5EF4-FFF2-40B4-BE49-F238E27FC236}">
                <a16:creationId xmlns="" xmlns:a16="http://schemas.microsoft.com/office/drawing/2014/main" id="{648F32C7-218C-42F6-9D4B-06FB4EB98958}"/>
              </a:ext>
            </a:extLst>
          </p:cNvPr>
          <p:cNvSpPr txBox="1"/>
          <p:nvPr/>
        </p:nvSpPr>
        <p:spPr>
          <a:xfrm>
            <a:off x="1363591" y="2060885"/>
            <a:ext cx="385042" cy="52322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7" name="ïṧḻíḓè">
            <a:extLst>
              <a:ext uri="{FF2B5EF4-FFF2-40B4-BE49-F238E27FC236}">
                <a16:creationId xmlns="" xmlns:a16="http://schemas.microsoft.com/office/drawing/2014/main" id="{6D2430BC-24FB-4A60-A2F1-F6370CBFB3CB}"/>
              </a:ext>
            </a:extLst>
          </p:cNvPr>
          <p:cNvSpPr txBox="1"/>
          <p:nvPr/>
        </p:nvSpPr>
        <p:spPr>
          <a:xfrm>
            <a:off x="1363591" y="2963351"/>
            <a:ext cx="385042" cy="52322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8" name="iṥľíďè">
            <a:extLst>
              <a:ext uri="{FF2B5EF4-FFF2-40B4-BE49-F238E27FC236}">
                <a16:creationId xmlns="" xmlns:a16="http://schemas.microsoft.com/office/drawing/2014/main" id="{C6251735-301A-4874-B4DB-A5213B01EA86}"/>
              </a:ext>
            </a:extLst>
          </p:cNvPr>
          <p:cNvSpPr txBox="1"/>
          <p:nvPr/>
        </p:nvSpPr>
        <p:spPr>
          <a:xfrm>
            <a:off x="1363591" y="3865817"/>
            <a:ext cx="385042" cy="52322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9" name="iṣ1íḑe">
            <a:extLst>
              <a:ext uri="{FF2B5EF4-FFF2-40B4-BE49-F238E27FC236}">
                <a16:creationId xmlns="" xmlns:a16="http://schemas.microsoft.com/office/drawing/2014/main" id="{481F0990-8BDC-4100-BDAE-3F07A92C298E}"/>
              </a:ext>
            </a:extLst>
          </p:cNvPr>
          <p:cNvSpPr txBox="1"/>
          <p:nvPr/>
        </p:nvSpPr>
        <p:spPr>
          <a:xfrm>
            <a:off x="1363591" y="4768284"/>
            <a:ext cx="385042" cy="52322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20" name="íŝľîdé">
            <a:extLst>
              <a:ext uri="{FF2B5EF4-FFF2-40B4-BE49-F238E27FC236}">
                <a16:creationId xmlns="" xmlns:a16="http://schemas.microsoft.com/office/drawing/2014/main" id="{34141684-64D4-49FE-A15F-667AF091A494}"/>
              </a:ext>
            </a:extLst>
          </p:cNvPr>
          <p:cNvSpPr/>
          <p:nvPr/>
        </p:nvSpPr>
        <p:spPr>
          <a:xfrm>
            <a:off x="5353643" y="3310214"/>
            <a:ext cx="687002" cy="687002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îṧľïḋe">
            <a:extLst>
              <a:ext uri="{FF2B5EF4-FFF2-40B4-BE49-F238E27FC236}">
                <a16:creationId xmlns="" xmlns:a16="http://schemas.microsoft.com/office/drawing/2014/main" id="{AAB17FD8-7391-4A61-A0FF-BABD547B704A}"/>
              </a:ext>
            </a:extLst>
          </p:cNvPr>
          <p:cNvSpPr/>
          <p:nvPr/>
        </p:nvSpPr>
        <p:spPr bwMode="auto">
          <a:xfrm>
            <a:off x="5548753" y="3497437"/>
            <a:ext cx="296782" cy="312554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ṡḷîḓe">
            <a:extLst>
              <a:ext uri="{FF2B5EF4-FFF2-40B4-BE49-F238E27FC236}">
                <a16:creationId xmlns="" xmlns:a16="http://schemas.microsoft.com/office/drawing/2014/main" id="{33FA3288-831E-48C5-87B3-48BC76F01769}"/>
              </a:ext>
            </a:extLst>
          </p:cNvPr>
          <p:cNvSpPr/>
          <p:nvPr/>
        </p:nvSpPr>
        <p:spPr bwMode="auto">
          <a:xfrm>
            <a:off x="5521868" y="4795268"/>
            <a:ext cx="336926" cy="27240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şḷîḋê">
            <a:extLst>
              <a:ext uri="{FF2B5EF4-FFF2-40B4-BE49-F238E27FC236}">
                <a16:creationId xmlns="" xmlns:a16="http://schemas.microsoft.com/office/drawing/2014/main" id="{FE972B85-7018-408B-B52A-638F401C48AA}"/>
              </a:ext>
            </a:extLst>
          </p:cNvPr>
          <p:cNvSpPr/>
          <p:nvPr/>
        </p:nvSpPr>
        <p:spPr bwMode="auto">
          <a:xfrm>
            <a:off x="8513707" y="4792878"/>
            <a:ext cx="225096" cy="329758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ŝļîḋê">
            <a:extLst>
              <a:ext uri="{FF2B5EF4-FFF2-40B4-BE49-F238E27FC236}">
                <a16:creationId xmlns="" xmlns:a16="http://schemas.microsoft.com/office/drawing/2014/main" id="{8398D45C-1900-4BD1-BE11-49E601CBCFA8}"/>
              </a:ext>
            </a:extLst>
          </p:cNvPr>
          <p:cNvSpPr/>
          <p:nvPr/>
        </p:nvSpPr>
        <p:spPr bwMode="auto">
          <a:xfrm>
            <a:off x="8504099" y="3509625"/>
            <a:ext cx="237999" cy="28818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ṡľîḑê">
            <a:extLst>
              <a:ext uri="{FF2B5EF4-FFF2-40B4-BE49-F238E27FC236}">
                <a16:creationId xmlns="" xmlns:a16="http://schemas.microsoft.com/office/drawing/2014/main" id="{8EEFEF55-98B4-4700-BCA8-9742E6154350}"/>
              </a:ext>
            </a:extLst>
          </p:cNvPr>
          <p:cNvSpPr/>
          <p:nvPr/>
        </p:nvSpPr>
        <p:spPr>
          <a:xfrm>
            <a:off x="8282755" y="4600359"/>
            <a:ext cx="687002" cy="687002"/>
          </a:xfrm>
          <a:prstGeom prst="donut">
            <a:avLst>
              <a:gd name="adj" fmla="val 68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$ḷíḓê">
            <a:extLst>
              <a:ext uri="{FF2B5EF4-FFF2-40B4-BE49-F238E27FC236}">
                <a16:creationId xmlns="" xmlns:a16="http://schemas.microsoft.com/office/drawing/2014/main" id="{28807AB6-EE34-4717-857F-B092F8E540F9}"/>
              </a:ext>
            </a:extLst>
          </p:cNvPr>
          <p:cNvSpPr/>
          <p:nvPr/>
        </p:nvSpPr>
        <p:spPr>
          <a:xfrm>
            <a:off x="5348504" y="4600503"/>
            <a:ext cx="687002" cy="687002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$líďè">
            <a:extLst>
              <a:ext uri="{FF2B5EF4-FFF2-40B4-BE49-F238E27FC236}">
                <a16:creationId xmlns="" xmlns:a16="http://schemas.microsoft.com/office/drawing/2014/main" id="{507FA2B6-1FB1-475F-949B-3AAEA6B50141}"/>
              </a:ext>
            </a:extLst>
          </p:cNvPr>
          <p:cNvSpPr/>
          <p:nvPr/>
        </p:nvSpPr>
        <p:spPr>
          <a:xfrm>
            <a:off x="8277344" y="3310214"/>
            <a:ext cx="687002" cy="687002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ṣlíḑe">
            <a:extLst>
              <a:ext uri="{FF2B5EF4-FFF2-40B4-BE49-F238E27FC236}">
                <a16:creationId xmlns="" xmlns:a16="http://schemas.microsoft.com/office/drawing/2014/main" id="{5D75AA23-6056-4A36-8BD9-3D3F5D0FBE29}"/>
              </a:ext>
            </a:extLst>
          </p:cNvPr>
          <p:cNvSpPr txBox="1"/>
          <p:nvPr/>
        </p:nvSpPr>
        <p:spPr>
          <a:xfrm>
            <a:off x="5348505" y="1626695"/>
            <a:ext cx="6171983" cy="56903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šļiḓè">
            <a:extLst>
              <a:ext uri="{FF2B5EF4-FFF2-40B4-BE49-F238E27FC236}">
                <a16:creationId xmlns="" xmlns:a16="http://schemas.microsoft.com/office/drawing/2014/main" id="{3486FC5C-553A-49A7-BE90-D20539F355F8}"/>
              </a:ext>
            </a:extLst>
          </p:cNvPr>
          <p:cNvSpPr txBox="1"/>
          <p:nvPr/>
        </p:nvSpPr>
        <p:spPr>
          <a:xfrm>
            <a:off x="5346916" y="2189380"/>
            <a:ext cx="6171984" cy="7029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dirty="0"/>
              <a:t>请输入一些简易</a:t>
            </a:r>
            <a:r>
              <a:rPr lang="zh-CN" altLang="en-US"/>
              <a:t>文字描述</a:t>
            </a:r>
            <a:r>
              <a:rPr lang="en-US" altLang="zh-CN" dirty="0"/>
              <a:t>,</a:t>
            </a:r>
            <a:r>
              <a:rPr lang="zh-CN" altLang="en-US" dirty="0"/>
              <a:t>请输入一些简易文字描述，请输入一些简易</a:t>
            </a:r>
            <a:r>
              <a:rPr lang="zh-CN" altLang="en-US"/>
              <a:t>文字描述</a:t>
            </a:r>
            <a:r>
              <a:rPr lang="en-US" altLang="zh-CN" dirty="0"/>
              <a:t>,</a:t>
            </a:r>
            <a:r>
              <a:rPr lang="zh-CN" altLang="en-US" dirty="0"/>
              <a:t>请输入一些简易文字描述，请输入一些简易</a:t>
            </a:r>
            <a:r>
              <a:rPr lang="zh-CN" altLang="en-US"/>
              <a:t>文字描述</a:t>
            </a:r>
            <a:endParaRPr lang="en-US" altLang="zh-CN" dirty="0"/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725B9921-92E7-4D4B-B989-840FFC8F3EDE}"/>
              </a:ext>
            </a:extLst>
          </p:cNvPr>
          <p:cNvGrpSpPr/>
          <p:nvPr/>
        </p:nvGrpSpPr>
        <p:grpSpPr>
          <a:xfrm>
            <a:off x="6032592" y="3292584"/>
            <a:ext cx="2205458" cy="704632"/>
            <a:chOff x="840020" y="4546885"/>
            <a:chExt cx="2205458" cy="704632"/>
          </a:xfrm>
          <a:noFill/>
        </p:grpSpPr>
        <p:sp>
          <p:nvSpPr>
            <p:cNvPr id="53" name="išľîḋé">
              <a:extLst>
                <a:ext uri="{FF2B5EF4-FFF2-40B4-BE49-F238E27FC236}">
                  <a16:creationId xmlns="" xmlns:a16="http://schemas.microsoft.com/office/drawing/2014/main" id="{D811C662-673C-4F3F-95FB-16A6DFE3478F}"/>
                </a:ext>
              </a:extLst>
            </p:cNvPr>
            <p:cNvSpPr txBox="1"/>
            <p:nvPr/>
          </p:nvSpPr>
          <p:spPr>
            <a:xfrm flipH="1">
              <a:off x="840020" y="4852722"/>
              <a:ext cx="2198884" cy="398795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</a:p>
          </p:txBody>
        </p:sp>
        <p:sp>
          <p:nvSpPr>
            <p:cNvPr id="54" name="îṡ1ide">
              <a:extLst>
                <a:ext uri="{FF2B5EF4-FFF2-40B4-BE49-F238E27FC236}">
                  <a16:creationId xmlns="" xmlns:a16="http://schemas.microsoft.com/office/drawing/2014/main" id="{E295AA68-531E-413F-AA0F-D262C4373C77}"/>
                </a:ext>
              </a:extLst>
            </p:cNvPr>
            <p:cNvSpPr/>
            <p:nvPr/>
          </p:nvSpPr>
          <p:spPr>
            <a:xfrm flipH="1">
              <a:off x="846593" y="454688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F0BCDCF9-14AA-455A-A296-1657AF5CC88C}"/>
              </a:ext>
            </a:extLst>
          </p:cNvPr>
          <p:cNvGrpSpPr/>
          <p:nvPr/>
        </p:nvGrpSpPr>
        <p:grpSpPr>
          <a:xfrm>
            <a:off x="6032592" y="4582729"/>
            <a:ext cx="2205458" cy="704632"/>
            <a:chOff x="840020" y="4546885"/>
            <a:chExt cx="2205458" cy="704632"/>
          </a:xfrm>
          <a:noFill/>
        </p:grpSpPr>
        <p:sp>
          <p:nvSpPr>
            <p:cNvPr id="56" name="išľîḋé">
              <a:extLst>
                <a:ext uri="{FF2B5EF4-FFF2-40B4-BE49-F238E27FC236}">
                  <a16:creationId xmlns="" xmlns:a16="http://schemas.microsoft.com/office/drawing/2014/main" id="{CD7D6D24-CEDD-419A-91F9-2419DD95E380}"/>
                </a:ext>
              </a:extLst>
            </p:cNvPr>
            <p:cNvSpPr txBox="1"/>
            <p:nvPr/>
          </p:nvSpPr>
          <p:spPr>
            <a:xfrm flipH="1">
              <a:off x="840020" y="4852722"/>
              <a:ext cx="2198884" cy="398795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</a:p>
          </p:txBody>
        </p:sp>
        <p:sp>
          <p:nvSpPr>
            <p:cNvPr id="57" name="îṡ1ide">
              <a:extLst>
                <a:ext uri="{FF2B5EF4-FFF2-40B4-BE49-F238E27FC236}">
                  <a16:creationId xmlns="" xmlns:a16="http://schemas.microsoft.com/office/drawing/2014/main" id="{EC3939F6-3F62-4E6D-9E95-FAA3EF346D5A}"/>
                </a:ext>
              </a:extLst>
            </p:cNvPr>
            <p:cNvSpPr/>
            <p:nvPr/>
          </p:nvSpPr>
          <p:spPr>
            <a:xfrm flipH="1">
              <a:off x="846593" y="454688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538EAC28-E431-4F28-BF70-3BAB12A03ACB}"/>
              </a:ext>
            </a:extLst>
          </p:cNvPr>
          <p:cNvGrpSpPr/>
          <p:nvPr/>
        </p:nvGrpSpPr>
        <p:grpSpPr>
          <a:xfrm>
            <a:off x="9011548" y="4582729"/>
            <a:ext cx="2205458" cy="704632"/>
            <a:chOff x="840020" y="4546885"/>
            <a:chExt cx="2205458" cy="704632"/>
          </a:xfrm>
          <a:noFill/>
        </p:grpSpPr>
        <p:sp>
          <p:nvSpPr>
            <p:cNvPr id="59" name="išľîḋé">
              <a:extLst>
                <a:ext uri="{FF2B5EF4-FFF2-40B4-BE49-F238E27FC236}">
                  <a16:creationId xmlns="" xmlns:a16="http://schemas.microsoft.com/office/drawing/2014/main" id="{B8D522CD-D767-4689-A4DD-86797830CEC8}"/>
                </a:ext>
              </a:extLst>
            </p:cNvPr>
            <p:cNvSpPr txBox="1"/>
            <p:nvPr/>
          </p:nvSpPr>
          <p:spPr>
            <a:xfrm flipH="1">
              <a:off x="840020" y="4852722"/>
              <a:ext cx="2198884" cy="398795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</a:p>
          </p:txBody>
        </p:sp>
        <p:sp>
          <p:nvSpPr>
            <p:cNvPr id="60" name="îṡ1ide">
              <a:extLst>
                <a:ext uri="{FF2B5EF4-FFF2-40B4-BE49-F238E27FC236}">
                  <a16:creationId xmlns="" xmlns:a16="http://schemas.microsoft.com/office/drawing/2014/main" id="{E1E9E1A4-52F0-4771-B88E-54BF9B8912B2}"/>
                </a:ext>
              </a:extLst>
            </p:cNvPr>
            <p:cNvSpPr/>
            <p:nvPr/>
          </p:nvSpPr>
          <p:spPr>
            <a:xfrm flipH="1">
              <a:off x="846593" y="454688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3F3D57E2-58ED-41BC-8ECC-BDD332462FBA}"/>
              </a:ext>
            </a:extLst>
          </p:cNvPr>
          <p:cNvGrpSpPr/>
          <p:nvPr/>
        </p:nvGrpSpPr>
        <p:grpSpPr>
          <a:xfrm>
            <a:off x="9011548" y="3292584"/>
            <a:ext cx="2205458" cy="704632"/>
            <a:chOff x="840020" y="4546885"/>
            <a:chExt cx="2205458" cy="704632"/>
          </a:xfrm>
          <a:noFill/>
        </p:grpSpPr>
        <p:sp>
          <p:nvSpPr>
            <p:cNvPr id="62" name="išľîḋé">
              <a:extLst>
                <a:ext uri="{FF2B5EF4-FFF2-40B4-BE49-F238E27FC236}">
                  <a16:creationId xmlns="" xmlns:a16="http://schemas.microsoft.com/office/drawing/2014/main" id="{61A74A75-B1C7-45A1-BB57-5044BEB6C9ED}"/>
                </a:ext>
              </a:extLst>
            </p:cNvPr>
            <p:cNvSpPr txBox="1"/>
            <p:nvPr/>
          </p:nvSpPr>
          <p:spPr>
            <a:xfrm flipH="1">
              <a:off x="840020" y="4852722"/>
              <a:ext cx="2198884" cy="398795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</a:p>
          </p:txBody>
        </p:sp>
        <p:sp>
          <p:nvSpPr>
            <p:cNvPr id="63" name="îṡ1ide">
              <a:extLst>
                <a:ext uri="{FF2B5EF4-FFF2-40B4-BE49-F238E27FC236}">
                  <a16:creationId xmlns="" xmlns:a16="http://schemas.microsoft.com/office/drawing/2014/main" id="{CD386608-1343-4264-879A-FC8B306BC376}"/>
                </a:ext>
              </a:extLst>
            </p:cNvPr>
            <p:cNvSpPr/>
            <p:nvPr/>
          </p:nvSpPr>
          <p:spPr>
            <a:xfrm flipH="1">
              <a:off x="846593" y="454688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C5A6873F-DB18-4048-B30A-2505A31C8352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0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EB721E4-F641-4938-9AE4-24AA2E4007E9}"/>
              </a:ext>
            </a:extLst>
          </p:cNvPr>
          <p:cNvGrpSpPr/>
          <p:nvPr/>
        </p:nvGrpSpPr>
        <p:grpSpPr>
          <a:xfrm>
            <a:off x="7005952" y="1441438"/>
            <a:ext cx="4345765" cy="4193784"/>
            <a:chOff x="6898536" y="1441438"/>
            <a:chExt cx="4345765" cy="4193784"/>
          </a:xfrm>
        </p:grpSpPr>
        <p:sp>
          <p:nvSpPr>
            <p:cNvPr id="8" name="弧形 7">
              <a:extLst>
                <a:ext uri="{FF2B5EF4-FFF2-40B4-BE49-F238E27FC236}">
                  <a16:creationId xmlns="" xmlns:a16="http://schemas.microsoft.com/office/drawing/2014/main" id="{B5CC6366-CC8F-4874-9D79-B7B5C49085C0}"/>
                </a:ext>
              </a:extLst>
            </p:cNvPr>
            <p:cNvSpPr/>
            <p:nvPr/>
          </p:nvSpPr>
          <p:spPr>
            <a:xfrm rot="7200000">
              <a:off x="7206332" y="1441438"/>
              <a:ext cx="3585029" cy="3585029"/>
            </a:xfrm>
            <a:prstGeom prst="arc">
              <a:avLst>
                <a:gd name="adj1" fmla="val 15000144"/>
                <a:gd name="adj2" fmla="val 1755689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="" xmlns:a16="http://schemas.microsoft.com/office/drawing/2014/main" id="{4C9B3CD6-ECC0-4468-845A-DCA1705347F8}"/>
                </a:ext>
              </a:extLst>
            </p:cNvPr>
            <p:cNvSpPr/>
            <p:nvPr/>
          </p:nvSpPr>
          <p:spPr>
            <a:xfrm rot="14400000">
              <a:off x="7206331" y="1442826"/>
              <a:ext cx="3585029" cy="3585029"/>
            </a:xfrm>
            <a:prstGeom prst="arc">
              <a:avLst>
                <a:gd name="adj1" fmla="val 14880799"/>
                <a:gd name="adj2" fmla="val 17350485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0EA8204-549D-433E-A0C7-FAC8F51D382C}"/>
                </a:ext>
              </a:extLst>
            </p:cNvPr>
            <p:cNvGrpSpPr/>
            <p:nvPr/>
          </p:nvGrpSpPr>
          <p:grpSpPr>
            <a:xfrm>
              <a:off x="6898536" y="1512620"/>
              <a:ext cx="4345765" cy="4122602"/>
              <a:chOff x="6898536" y="1512620"/>
              <a:chExt cx="4345765" cy="4122602"/>
            </a:xfrm>
          </p:grpSpPr>
          <p:sp>
            <p:nvSpPr>
              <p:cNvPr id="3" name="弧形 2">
                <a:extLst>
                  <a:ext uri="{FF2B5EF4-FFF2-40B4-BE49-F238E27FC236}">
                    <a16:creationId xmlns="" xmlns:a16="http://schemas.microsoft.com/office/drawing/2014/main" id="{5D1F9A16-FE94-4F94-86EF-6647307126CA}"/>
                  </a:ext>
                </a:extLst>
              </p:cNvPr>
              <p:cNvSpPr/>
              <p:nvPr/>
            </p:nvSpPr>
            <p:spPr>
              <a:xfrm>
                <a:off x="7278903" y="1512620"/>
                <a:ext cx="3585029" cy="3585029"/>
              </a:xfrm>
              <a:prstGeom prst="arc">
                <a:avLst>
                  <a:gd name="adj1" fmla="val 14880799"/>
                  <a:gd name="adj2" fmla="val 17706549"/>
                </a:avLst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lgDash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A80935A9-4197-4A25-8052-F73764D44F63}"/>
                  </a:ext>
                </a:extLst>
              </p:cNvPr>
              <p:cNvSpPr/>
              <p:nvPr/>
            </p:nvSpPr>
            <p:spPr>
              <a:xfrm>
                <a:off x="6898536" y="1612019"/>
                <a:ext cx="1938127" cy="19381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41300" dist="889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</a:p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B40D2163-D539-41F6-BC3E-D13127BBB148}"/>
                  </a:ext>
                </a:extLst>
              </p:cNvPr>
              <p:cNvSpPr/>
              <p:nvPr/>
            </p:nvSpPr>
            <p:spPr>
              <a:xfrm>
                <a:off x="9306174" y="1612019"/>
                <a:ext cx="1938127" cy="19381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41300" dist="889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9E654BB9-B5F6-493A-AB9E-91EEECA4CCE6}"/>
                  </a:ext>
                </a:extLst>
              </p:cNvPr>
              <p:cNvSpPr/>
              <p:nvPr/>
            </p:nvSpPr>
            <p:spPr>
              <a:xfrm>
                <a:off x="8102355" y="3697095"/>
                <a:ext cx="1938127" cy="19381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41300" dist="889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3502C710-A46A-4639-8C58-DCF87FD0B1F6}"/>
                  </a:ext>
                </a:extLst>
              </p:cNvPr>
              <p:cNvSpPr/>
              <p:nvPr/>
            </p:nvSpPr>
            <p:spPr>
              <a:xfrm>
                <a:off x="8102354" y="2307043"/>
                <a:ext cx="1938127" cy="1938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41300" dist="889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你的标题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63FB44E-66E1-40B9-BADF-55DFD286E8BD}"/>
              </a:ext>
            </a:extLst>
          </p:cNvPr>
          <p:cNvGrpSpPr/>
          <p:nvPr/>
        </p:nvGrpSpPr>
        <p:grpSpPr>
          <a:xfrm>
            <a:off x="1126019" y="1733166"/>
            <a:ext cx="5263432" cy="923330"/>
            <a:chOff x="1126019" y="2119417"/>
            <a:chExt cx="5263432" cy="923330"/>
          </a:xfrm>
        </p:grpSpPr>
        <p:sp>
          <p:nvSpPr>
            <p:cNvPr id="14" name="išľîḋé">
              <a:extLst>
                <a:ext uri="{FF2B5EF4-FFF2-40B4-BE49-F238E27FC236}">
                  <a16:creationId xmlns="" xmlns:a16="http://schemas.microsoft.com/office/drawing/2014/main" id="{7084A89B-CC7E-4E31-B613-457D2D62A553}"/>
                </a:ext>
              </a:extLst>
            </p:cNvPr>
            <p:cNvSpPr txBox="1"/>
            <p:nvPr/>
          </p:nvSpPr>
          <p:spPr>
            <a:xfrm flipH="1">
              <a:off x="2002036" y="2148574"/>
              <a:ext cx="4387415" cy="6267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18931550-166B-47E5-99F1-55D3A44E2C52}"/>
                </a:ext>
              </a:extLst>
            </p:cNvPr>
            <p:cNvSpPr txBox="1"/>
            <p:nvPr/>
          </p:nvSpPr>
          <p:spPr>
            <a:xfrm>
              <a:off x="1126019" y="2119417"/>
              <a:ext cx="94288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 </a:t>
              </a:r>
              <a:endParaRPr lang="zh-CN" altLang="en-US" sz="5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FE11A53-86CF-47F5-82D5-D4539533AF9B}"/>
              </a:ext>
            </a:extLst>
          </p:cNvPr>
          <p:cNvSpPr txBox="1"/>
          <p:nvPr/>
        </p:nvSpPr>
        <p:spPr>
          <a:xfrm>
            <a:off x="1126019" y="3109224"/>
            <a:ext cx="904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54EF716-4163-440E-9EC6-F6AD33F622E3}"/>
              </a:ext>
            </a:extLst>
          </p:cNvPr>
          <p:cNvSpPr txBox="1"/>
          <p:nvPr/>
        </p:nvSpPr>
        <p:spPr>
          <a:xfrm>
            <a:off x="1126019" y="4485283"/>
            <a:ext cx="923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9D8D9E01-EED5-4FDD-A7C7-71BB4B035D8D}"/>
              </a:ext>
            </a:extLst>
          </p:cNvPr>
          <p:cNvCxnSpPr>
            <a:cxnSpLocks/>
          </p:cNvCxnSpPr>
          <p:nvPr/>
        </p:nvCxnSpPr>
        <p:spPr>
          <a:xfrm>
            <a:off x="1270000" y="2928833"/>
            <a:ext cx="4909820" cy="0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2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9F8520CC-7229-4969-82E3-830E3EA8D3DB}"/>
              </a:ext>
            </a:extLst>
          </p:cNvPr>
          <p:cNvCxnSpPr>
            <a:cxnSpLocks/>
          </p:cNvCxnSpPr>
          <p:nvPr/>
        </p:nvCxnSpPr>
        <p:spPr>
          <a:xfrm>
            <a:off x="1270000" y="4302320"/>
            <a:ext cx="4909820" cy="0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2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šľîḋé">
            <a:extLst>
              <a:ext uri="{FF2B5EF4-FFF2-40B4-BE49-F238E27FC236}">
                <a16:creationId xmlns="" xmlns:a16="http://schemas.microsoft.com/office/drawing/2014/main" id="{2E434E4D-5944-498F-BAD7-2CC9FF027C48}"/>
              </a:ext>
            </a:extLst>
          </p:cNvPr>
          <p:cNvSpPr txBox="1"/>
          <p:nvPr/>
        </p:nvSpPr>
        <p:spPr>
          <a:xfrm flipH="1">
            <a:off x="2002037" y="3150466"/>
            <a:ext cx="4387415" cy="626764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</a:p>
        </p:txBody>
      </p:sp>
      <p:sp>
        <p:nvSpPr>
          <p:cNvPr id="27" name="išľîḋé">
            <a:extLst>
              <a:ext uri="{FF2B5EF4-FFF2-40B4-BE49-F238E27FC236}">
                <a16:creationId xmlns="" xmlns:a16="http://schemas.microsoft.com/office/drawing/2014/main" id="{B51A0A79-3123-437B-97EF-EF86138200A3}"/>
              </a:ext>
            </a:extLst>
          </p:cNvPr>
          <p:cNvSpPr txBox="1"/>
          <p:nvPr/>
        </p:nvSpPr>
        <p:spPr>
          <a:xfrm flipH="1">
            <a:off x="2002036" y="4514029"/>
            <a:ext cx="4387415" cy="626764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D8167824-2467-47A9-98B7-4DF941E8DA21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1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CC307307-963A-404E-9D08-643AE03C558D}"/>
              </a:ext>
            </a:extLst>
          </p:cNvPr>
          <p:cNvCxnSpPr>
            <a:cxnSpLocks/>
          </p:cNvCxnSpPr>
          <p:nvPr/>
        </p:nvCxnSpPr>
        <p:spPr>
          <a:xfrm>
            <a:off x="1213168" y="3693900"/>
            <a:ext cx="259107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EB341417-F6D3-4BCF-8787-BB10C3F83CA5}"/>
              </a:ext>
            </a:extLst>
          </p:cNvPr>
          <p:cNvGrpSpPr/>
          <p:nvPr/>
        </p:nvGrpSpPr>
        <p:grpSpPr>
          <a:xfrm>
            <a:off x="1025842" y="1996904"/>
            <a:ext cx="2904728" cy="1087996"/>
            <a:chOff x="1766874" y="1442658"/>
            <a:chExt cx="2904728" cy="1087996"/>
          </a:xfrm>
        </p:grpSpPr>
        <p:sp>
          <p:nvSpPr>
            <p:cNvPr id="52" name="íṧlïḍê">
              <a:extLst>
                <a:ext uri="{FF2B5EF4-FFF2-40B4-BE49-F238E27FC236}">
                  <a16:creationId xmlns="" xmlns:a16="http://schemas.microsoft.com/office/drawing/2014/main" id="{018353B3-F628-478B-97E7-60D434FF0CC0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ïṧľîďè">
              <a:extLst>
                <a:ext uri="{FF2B5EF4-FFF2-40B4-BE49-F238E27FC236}">
                  <a16:creationId xmlns="" xmlns:a16="http://schemas.microsoft.com/office/drawing/2014/main" id="{5316C56E-B795-4003-BE46-6786EBAB51F1}"/>
                </a:ext>
              </a:extLst>
            </p:cNvPr>
            <p:cNvSpPr/>
            <p:nvPr/>
          </p:nvSpPr>
          <p:spPr>
            <a:xfrm>
              <a:off x="1766874" y="2000039"/>
              <a:ext cx="2904728" cy="5306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3AB48664-3EBB-405B-A5E7-38378A4DA941}"/>
              </a:ext>
            </a:extLst>
          </p:cNvPr>
          <p:cNvGrpSpPr/>
          <p:nvPr/>
        </p:nvGrpSpPr>
        <p:grpSpPr>
          <a:xfrm>
            <a:off x="911542" y="4125672"/>
            <a:ext cx="3064889" cy="1081782"/>
            <a:chOff x="1652574" y="1442658"/>
            <a:chExt cx="3064889" cy="1081782"/>
          </a:xfrm>
        </p:grpSpPr>
        <p:sp>
          <p:nvSpPr>
            <p:cNvPr id="55" name="íṧlïḍê">
              <a:extLst>
                <a:ext uri="{FF2B5EF4-FFF2-40B4-BE49-F238E27FC236}">
                  <a16:creationId xmlns="" xmlns:a16="http://schemas.microsoft.com/office/drawing/2014/main" id="{0395CB44-9299-4257-9FA0-69248C4D9044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ïṧľîďè">
              <a:extLst>
                <a:ext uri="{FF2B5EF4-FFF2-40B4-BE49-F238E27FC236}">
                  <a16:creationId xmlns="" xmlns:a16="http://schemas.microsoft.com/office/drawing/2014/main" id="{761F37C2-BA72-4024-80FB-386093164176}"/>
                </a:ext>
              </a:extLst>
            </p:cNvPr>
            <p:cNvSpPr/>
            <p:nvPr/>
          </p:nvSpPr>
          <p:spPr>
            <a:xfrm>
              <a:off x="1652574" y="1968053"/>
              <a:ext cx="3064889" cy="556387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B8E9C425-3E9B-4F54-A079-7782C87938EC}"/>
              </a:ext>
            </a:extLst>
          </p:cNvPr>
          <p:cNvCxnSpPr>
            <a:cxnSpLocks/>
          </p:cNvCxnSpPr>
          <p:nvPr/>
        </p:nvCxnSpPr>
        <p:spPr>
          <a:xfrm flipH="1">
            <a:off x="8453539" y="3693900"/>
            <a:ext cx="259107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2631838F-2055-4F62-9BEA-1058FB46AEA1}"/>
              </a:ext>
            </a:extLst>
          </p:cNvPr>
          <p:cNvGrpSpPr/>
          <p:nvPr/>
        </p:nvGrpSpPr>
        <p:grpSpPr>
          <a:xfrm flipH="1">
            <a:off x="8309087" y="1996904"/>
            <a:ext cx="2971371" cy="1087996"/>
            <a:chOff x="1700232" y="1442658"/>
            <a:chExt cx="2971371" cy="1087996"/>
          </a:xfrm>
        </p:grpSpPr>
        <p:sp>
          <p:nvSpPr>
            <p:cNvPr id="64" name="íṧlïḍê">
              <a:extLst>
                <a:ext uri="{FF2B5EF4-FFF2-40B4-BE49-F238E27FC236}">
                  <a16:creationId xmlns="" xmlns:a16="http://schemas.microsoft.com/office/drawing/2014/main" id="{3662F36A-EBAF-42C8-9370-7473A55658FC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ïṧľîďè">
              <a:extLst>
                <a:ext uri="{FF2B5EF4-FFF2-40B4-BE49-F238E27FC236}">
                  <a16:creationId xmlns="" xmlns:a16="http://schemas.microsoft.com/office/drawing/2014/main" id="{3502718A-D8D4-425D-B479-F33C597BD84C}"/>
                </a:ext>
              </a:extLst>
            </p:cNvPr>
            <p:cNvSpPr/>
            <p:nvPr/>
          </p:nvSpPr>
          <p:spPr>
            <a:xfrm>
              <a:off x="1700232" y="2000039"/>
              <a:ext cx="2971371" cy="5306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FC3B0AFC-EE70-477A-B913-40A67C80CE35}"/>
              </a:ext>
            </a:extLst>
          </p:cNvPr>
          <p:cNvGrpSpPr/>
          <p:nvPr/>
        </p:nvGrpSpPr>
        <p:grpSpPr>
          <a:xfrm flipH="1">
            <a:off x="8309087" y="4119659"/>
            <a:ext cx="2971370" cy="1081782"/>
            <a:chOff x="1700233" y="1442658"/>
            <a:chExt cx="2971370" cy="1081782"/>
          </a:xfrm>
        </p:grpSpPr>
        <p:sp>
          <p:nvSpPr>
            <p:cNvPr id="62" name="íṧlïḍê">
              <a:extLst>
                <a:ext uri="{FF2B5EF4-FFF2-40B4-BE49-F238E27FC236}">
                  <a16:creationId xmlns="" xmlns:a16="http://schemas.microsoft.com/office/drawing/2014/main" id="{CD910093-52C2-4B85-9AC9-858586EF5979}"/>
                </a:ext>
              </a:extLst>
            </p:cNvPr>
            <p:cNvSpPr txBox="1"/>
            <p:nvPr/>
          </p:nvSpPr>
          <p:spPr bwMode="auto">
            <a:xfrm>
              <a:off x="3454400" y="1442658"/>
              <a:ext cx="11659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ïṧľîďè">
              <a:extLst>
                <a:ext uri="{FF2B5EF4-FFF2-40B4-BE49-F238E27FC236}">
                  <a16:creationId xmlns="" xmlns:a16="http://schemas.microsoft.com/office/drawing/2014/main" id="{23EC560D-9E7E-4916-B86B-E213FC9004F6}"/>
                </a:ext>
              </a:extLst>
            </p:cNvPr>
            <p:cNvSpPr/>
            <p:nvPr/>
          </p:nvSpPr>
          <p:spPr>
            <a:xfrm>
              <a:off x="1700233" y="1968053"/>
              <a:ext cx="2971370" cy="556387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9DC936E-05C9-48F7-A4B8-758ECB458228}"/>
              </a:ext>
            </a:extLst>
          </p:cNvPr>
          <p:cNvGrpSpPr/>
          <p:nvPr/>
        </p:nvGrpSpPr>
        <p:grpSpPr>
          <a:xfrm>
            <a:off x="3855216" y="1455109"/>
            <a:ext cx="4481568" cy="4499324"/>
            <a:chOff x="3907450" y="1955405"/>
            <a:chExt cx="3622355" cy="3636708"/>
          </a:xfrm>
        </p:grpSpPr>
        <p:sp>
          <p:nvSpPr>
            <p:cNvPr id="70" name="iśḻïḑê">
              <a:extLst>
                <a:ext uri="{FF2B5EF4-FFF2-40B4-BE49-F238E27FC236}">
                  <a16:creationId xmlns="" xmlns:a16="http://schemas.microsoft.com/office/drawing/2014/main" id="{CE7D3D95-29AF-480B-B409-7F84C04797B4}"/>
                </a:ext>
              </a:extLst>
            </p:cNvPr>
            <p:cNvSpPr/>
            <p:nvPr/>
          </p:nvSpPr>
          <p:spPr bwMode="auto">
            <a:xfrm rot="18900000">
              <a:off x="5014568" y="1955405"/>
              <a:ext cx="1424879" cy="1427621"/>
            </a:xfrm>
            <a:custGeom>
              <a:avLst/>
              <a:gdLst>
                <a:gd name="T0" fmla="*/ 604 w 604"/>
                <a:gd name="T1" fmla="*/ 605 h 605"/>
                <a:gd name="T2" fmla="*/ 56 w 604"/>
                <a:gd name="T3" fmla="*/ 550 h 605"/>
                <a:gd name="T4" fmla="*/ 0 w 604"/>
                <a:gd name="T5" fmla="*/ 0 h 605"/>
                <a:gd name="T6" fmla="*/ 604 w 604"/>
                <a:gd name="T7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4" h="605">
                  <a:moveTo>
                    <a:pt x="604" y="605"/>
                  </a:moveTo>
                  <a:cubicBezTo>
                    <a:pt x="56" y="550"/>
                    <a:pt x="56" y="550"/>
                    <a:pt x="56" y="5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8" y="14"/>
                    <a:pt x="591" y="277"/>
                    <a:pt x="604" y="605"/>
                  </a:cubicBezTo>
                  <a:close/>
                </a:path>
              </a:pathLst>
            </a:custGeom>
            <a:solidFill>
              <a:schemeClr val="accent2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1" name="ïSľïdê">
              <a:extLst>
                <a:ext uri="{FF2B5EF4-FFF2-40B4-BE49-F238E27FC236}">
                  <a16:creationId xmlns="" xmlns:a16="http://schemas.microsoft.com/office/drawing/2014/main" id="{F4BAE29E-A8AB-4656-B25D-F54FFED0A065}"/>
                </a:ext>
              </a:extLst>
            </p:cNvPr>
            <p:cNvSpPr/>
            <p:nvPr/>
          </p:nvSpPr>
          <p:spPr bwMode="auto">
            <a:xfrm rot="18900000">
              <a:off x="5473127" y="3062469"/>
              <a:ext cx="1428993" cy="128911"/>
            </a:xfrm>
            <a:custGeom>
              <a:avLst/>
              <a:gdLst>
                <a:gd name="T0" fmla="*/ 96 w 1042"/>
                <a:gd name="T1" fmla="*/ 0 h 94"/>
                <a:gd name="T2" fmla="*/ 1042 w 1042"/>
                <a:gd name="T3" fmla="*/ 94 h 94"/>
                <a:gd name="T4" fmla="*/ 0 w 1042"/>
                <a:gd name="T5" fmla="*/ 94 h 94"/>
                <a:gd name="T6" fmla="*/ 96 w 104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94">
                  <a:moveTo>
                    <a:pt x="96" y="0"/>
                  </a:moveTo>
                  <a:lnTo>
                    <a:pt x="1042" y="94"/>
                  </a:lnTo>
                  <a:lnTo>
                    <a:pt x="0" y="9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2" name="išliḍé">
              <a:extLst>
                <a:ext uri="{FF2B5EF4-FFF2-40B4-BE49-F238E27FC236}">
                  <a16:creationId xmlns="" xmlns:a16="http://schemas.microsoft.com/office/drawing/2014/main" id="{799DEA9A-8A5F-40F6-A468-325BFE2B6CB5}"/>
                </a:ext>
              </a:extLst>
            </p:cNvPr>
            <p:cNvSpPr/>
            <p:nvPr/>
          </p:nvSpPr>
          <p:spPr bwMode="auto">
            <a:xfrm rot="18900000">
              <a:off x="5203955" y="2412630"/>
              <a:ext cx="131654" cy="1427621"/>
            </a:xfrm>
            <a:custGeom>
              <a:avLst/>
              <a:gdLst>
                <a:gd name="T0" fmla="*/ 0 w 96"/>
                <a:gd name="T1" fmla="*/ 1041 h 1041"/>
                <a:gd name="T2" fmla="*/ 0 w 96"/>
                <a:gd name="T3" fmla="*/ 0 h 1041"/>
                <a:gd name="T4" fmla="*/ 96 w 96"/>
                <a:gd name="T5" fmla="*/ 947 h 1041"/>
                <a:gd name="T6" fmla="*/ 0 w 96"/>
                <a:gd name="T7" fmla="*/ 1041 h 1041"/>
                <a:gd name="T8" fmla="*/ 0 w 96"/>
                <a:gd name="T9" fmla="*/ 1041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41">
                  <a:moveTo>
                    <a:pt x="0" y="1041"/>
                  </a:moveTo>
                  <a:lnTo>
                    <a:pt x="0" y="0"/>
                  </a:lnTo>
                  <a:lnTo>
                    <a:pt x="96" y="947"/>
                  </a:lnTo>
                  <a:lnTo>
                    <a:pt x="0" y="1041"/>
                  </a:lnTo>
                  <a:lnTo>
                    <a:pt x="0" y="10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3" name="ïŝḻiḓè">
              <a:extLst>
                <a:ext uri="{FF2B5EF4-FFF2-40B4-BE49-F238E27FC236}">
                  <a16:creationId xmlns="" xmlns:a16="http://schemas.microsoft.com/office/drawing/2014/main" id="{0C183DA5-04F3-4F92-BBFB-87266EBE9D7A}"/>
                </a:ext>
              </a:extLst>
            </p:cNvPr>
            <p:cNvSpPr/>
            <p:nvPr/>
          </p:nvSpPr>
          <p:spPr bwMode="auto">
            <a:xfrm rot="18900000">
              <a:off x="6104927" y="3051162"/>
              <a:ext cx="1424878" cy="1427621"/>
            </a:xfrm>
            <a:custGeom>
              <a:avLst/>
              <a:gdLst>
                <a:gd name="T0" fmla="*/ 604 w 604"/>
                <a:gd name="T1" fmla="*/ 0 h 605"/>
                <a:gd name="T2" fmla="*/ 0 w 604"/>
                <a:gd name="T3" fmla="*/ 605 h 605"/>
                <a:gd name="T4" fmla="*/ 56 w 604"/>
                <a:gd name="T5" fmla="*/ 56 h 605"/>
                <a:gd name="T6" fmla="*/ 604 w 604"/>
                <a:gd name="T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4" h="605">
                  <a:moveTo>
                    <a:pt x="604" y="0"/>
                  </a:moveTo>
                  <a:cubicBezTo>
                    <a:pt x="591" y="328"/>
                    <a:pt x="328" y="591"/>
                    <a:pt x="0" y="605"/>
                  </a:cubicBezTo>
                  <a:cubicBezTo>
                    <a:pt x="56" y="56"/>
                    <a:pt x="56" y="56"/>
                    <a:pt x="56" y="56"/>
                  </a:cubicBezTo>
                  <a:lnTo>
                    <a:pt x="604" y="0"/>
                  </a:lnTo>
                  <a:close/>
                </a:path>
              </a:pathLst>
            </a:cu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4" name="ïṥ1íḓè">
              <a:extLst>
                <a:ext uri="{FF2B5EF4-FFF2-40B4-BE49-F238E27FC236}">
                  <a16:creationId xmlns="" xmlns:a16="http://schemas.microsoft.com/office/drawing/2014/main" id="{C96E0B9B-CFFC-4A69-AA2A-3FE88C41890A}"/>
                </a:ext>
              </a:extLst>
            </p:cNvPr>
            <p:cNvSpPr/>
            <p:nvPr/>
          </p:nvSpPr>
          <p:spPr bwMode="auto">
            <a:xfrm rot="18900000">
              <a:off x="5646129" y="3239499"/>
              <a:ext cx="1428992" cy="131654"/>
            </a:xfrm>
            <a:custGeom>
              <a:avLst/>
              <a:gdLst>
                <a:gd name="T0" fmla="*/ 96 w 1042"/>
                <a:gd name="T1" fmla="*/ 96 h 96"/>
                <a:gd name="T2" fmla="*/ 1042 w 1042"/>
                <a:gd name="T3" fmla="*/ 0 h 96"/>
                <a:gd name="T4" fmla="*/ 0 w 1042"/>
                <a:gd name="T5" fmla="*/ 0 h 96"/>
                <a:gd name="T6" fmla="*/ 96 w 104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96">
                  <a:moveTo>
                    <a:pt x="96" y="96"/>
                  </a:moveTo>
                  <a:lnTo>
                    <a:pt x="1042" y="0"/>
                  </a:lnTo>
                  <a:lnTo>
                    <a:pt x="0" y="0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ap="rnd">
              <a:noFill/>
              <a:prstDash val="solid"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5" name="îṩlîḑê">
              <a:extLst>
                <a:ext uri="{FF2B5EF4-FFF2-40B4-BE49-F238E27FC236}">
                  <a16:creationId xmlns="" xmlns:a16="http://schemas.microsoft.com/office/drawing/2014/main" id="{BD6249D0-2880-4EA3-8E2D-7AEBB7314FB8}"/>
                </a:ext>
              </a:extLst>
            </p:cNvPr>
            <p:cNvSpPr/>
            <p:nvPr/>
          </p:nvSpPr>
          <p:spPr bwMode="auto">
            <a:xfrm rot="18900000">
              <a:off x="6294316" y="3508386"/>
              <a:ext cx="131654" cy="1427621"/>
            </a:xfrm>
            <a:custGeom>
              <a:avLst/>
              <a:gdLst>
                <a:gd name="T0" fmla="*/ 0 w 96"/>
                <a:gd name="T1" fmla="*/ 0 h 1041"/>
                <a:gd name="T2" fmla="*/ 0 w 96"/>
                <a:gd name="T3" fmla="*/ 1041 h 1041"/>
                <a:gd name="T4" fmla="*/ 96 w 96"/>
                <a:gd name="T5" fmla="*/ 96 h 1041"/>
                <a:gd name="T6" fmla="*/ 0 w 96"/>
                <a:gd name="T7" fmla="*/ 0 h 1041"/>
                <a:gd name="T8" fmla="*/ 0 w 96"/>
                <a:gd name="T9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41">
                  <a:moveTo>
                    <a:pt x="0" y="0"/>
                  </a:moveTo>
                  <a:lnTo>
                    <a:pt x="0" y="1041"/>
                  </a:lnTo>
                  <a:lnTo>
                    <a:pt x="96" y="9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6" name="ísḻïḋê">
              <a:extLst>
                <a:ext uri="{FF2B5EF4-FFF2-40B4-BE49-F238E27FC236}">
                  <a16:creationId xmlns="" xmlns:a16="http://schemas.microsoft.com/office/drawing/2014/main" id="{7F730B67-DBD8-490B-8079-43C0B16D309A}"/>
                </a:ext>
              </a:extLst>
            </p:cNvPr>
            <p:cNvSpPr/>
            <p:nvPr/>
          </p:nvSpPr>
          <p:spPr bwMode="auto">
            <a:xfrm rot="2700000" flipH="1">
              <a:off x="3908822" y="3053464"/>
              <a:ext cx="1424879" cy="1427623"/>
            </a:xfrm>
            <a:custGeom>
              <a:avLst/>
              <a:gdLst>
                <a:gd name="T0" fmla="*/ 604 w 604"/>
                <a:gd name="T1" fmla="*/ 0 h 605"/>
                <a:gd name="T2" fmla="*/ 0 w 604"/>
                <a:gd name="T3" fmla="*/ 605 h 605"/>
                <a:gd name="T4" fmla="*/ 56 w 604"/>
                <a:gd name="T5" fmla="*/ 56 h 605"/>
                <a:gd name="T6" fmla="*/ 604 w 604"/>
                <a:gd name="T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4" h="605">
                  <a:moveTo>
                    <a:pt x="604" y="0"/>
                  </a:moveTo>
                  <a:cubicBezTo>
                    <a:pt x="591" y="328"/>
                    <a:pt x="328" y="591"/>
                    <a:pt x="0" y="605"/>
                  </a:cubicBezTo>
                  <a:cubicBezTo>
                    <a:pt x="56" y="56"/>
                    <a:pt x="56" y="56"/>
                    <a:pt x="56" y="56"/>
                  </a:cubicBezTo>
                  <a:lnTo>
                    <a:pt x="604" y="0"/>
                  </a:lnTo>
                  <a:close/>
                </a:path>
              </a:pathLst>
            </a:cu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7" name="iŝlide">
              <a:extLst>
                <a:ext uri="{FF2B5EF4-FFF2-40B4-BE49-F238E27FC236}">
                  <a16:creationId xmlns="" xmlns:a16="http://schemas.microsoft.com/office/drawing/2014/main" id="{BD1077C5-21F3-4525-9B50-F69EBC6290CF}"/>
                </a:ext>
              </a:extLst>
            </p:cNvPr>
            <p:cNvSpPr/>
            <p:nvPr/>
          </p:nvSpPr>
          <p:spPr bwMode="auto">
            <a:xfrm rot="2700000" flipH="1">
              <a:off x="4364473" y="3241801"/>
              <a:ext cx="1428993" cy="131654"/>
            </a:xfrm>
            <a:custGeom>
              <a:avLst/>
              <a:gdLst>
                <a:gd name="T0" fmla="*/ 96 w 1042"/>
                <a:gd name="T1" fmla="*/ 96 h 96"/>
                <a:gd name="T2" fmla="*/ 1042 w 1042"/>
                <a:gd name="T3" fmla="*/ 0 h 96"/>
                <a:gd name="T4" fmla="*/ 0 w 1042"/>
                <a:gd name="T5" fmla="*/ 0 h 96"/>
                <a:gd name="T6" fmla="*/ 96 w 104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96">
                  <a:moveTo>
                    <a:pt x="96" y="96"/>
                  </a:moveTo>
                  <a:lnTo>
                    <a:pt x="1042" y="0"/>
                  </a:lnTo>
                  <a:lnTo>
                    <a:pt x="0" y="0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8" name="í$lïďé">
              <a:extLst>
                <a:ext uri="{FF2B5EF4-FFF2-40B4-BE49-F238E27FC236}">
                  <a16:creationId xmlns="" xmlns:a16="http://schemas.microsoft.com/office/drawing/2014/main" id="{3A356968-0EBD-4D4A-9A34-08D2E879698B}"/>
                </a:ext>
              </a:extLst>
            </p:cNvPr>
            <p:cNvSpPr/>
            <p:nvPr/>
          </p:nvSpPr>
          <p:spPr bwMode="auto">
            <a:xfrm rot="2700000" flipH="1">
              <a:off x="5012659" y="3510690"/>
              <a:ext cx="131654" cy="1427623"/>
            </a:xfrm>
            <a:custGeom>
              <a:avLst/>
              <a:gdLst>
                <a:gd name="T0" fmla="*/ 0 w 96"/>
                <a:gd name="T1" fmla="*/ 0 h 1041"/>
                <a:gd name="T2" fmla="*/ 0 w 96"/>
                <a:gd name="T3" fmla="*/ 1041 h 1041"/>
                <a:gd name="T4" fmla="*/ 96 w 96"/>
                <a:gd name="T5" fmla="*/ 96 h 1041"/>
                <a:gd name="T6" fmla="*/ 0 w 96"/>
                <a:gd name="T7" fmla="*/ 0 h 1041"/>
                <a:gd name="T8" fmla="*/ 0 w 96"/>
                <a:gd name="T9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41">
                  <a:moveTo>
                    <a:pt x="0" y="0"/>
                  </a:moveTo>
                  <a:lnTo>
                    <a:pt x="0" y="1041"/>
                  </a:lnTo>
                  <a:lnTo>
                    <a:pt x="96" y="9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" name="îşļîḓe">
              <a:extLst>
                <a:ext uri="{FF2B5EF4-FFF2-40B4-BE49-F238E27FC236}">
                  <a16:creationId xmlns="" xmlns:a16="http://schemas.microsoft.com/office/drawing/2014/main" id="{7473A7F4-738C-4166-A186-698E1061DF30}"/>
                </a:ext>
              </a:extLst>
            </p:cNvPr>
            <p:cNvSpPr/>
            <p:nvPr/>
          </p:nvSpPr>
          <p:spPr bwMode="auto">
            <a:xfrm rot="18900000">
              <a:off x="5000601" y="4164492"/>
              <a:ext cx="1427622" cy="1427621"/>
            </a:xfrm>
            <a:custGeom>
              <a:avLst/>
              <a:gdLst>
                <a:gd name="T0" fmla="*/ 605 w 605"/>
                <a:gd name="T1" fmla="*/ 605 h 605"/>
                <a:gd name="T2" fmla="*/ 0 w 605"/>
                <a:gd name="T3" fmla="*/ 0 h 605"/>
                <a:gd name="T4" fmla="*/ 550 w 605"/>
                <a:gd name="T5" fmla="*/ 56 h 605"/>
                <a:gd name="T6" fmla="*/ 605 w 605"/>
                <a:gd name="T7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5" h="605">
                  <a:moveTo>
                    <a:pt x="605" y="605"/>
                  </a:moveTo>
                  <a:cubicBezTo>
                    <a:pt x="277" y="592"/>
                    <a:pt x="13" y="329"/>
                    <a:pt x="0" y="0"/>
                  </a:cubicBezTo>
                  <a:cubicBezTo>
                    <a:pt x="550" y="56"/>
                    <a:pt x="550" y="56"/>
                    <a:pt x="550" y="56"/>
                  </a:cubicBezTo>
                  <a:lnTo>
                    <a:pt x="605" y="605"/>
                  </a:lnTo>
                  <a:close/>
                </a:path>
              </a:pathLst>
            </a:custGeom>
            <a:solidFill>
              <a:schemeClr val="accent2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0" name="ïṣlïḋé">
              <a:extLst>
                <a:ext uri="{FF2B5EF4-FFF2-40B4-BE49-F238E27FC236}">
                  <a16:creationId xmlns="" xmlns:a16="http://schemas.microsoft.com/office/drawing/2014/main" id="{6A4D4A1D-1932-4E79-8291-B8AD95A18B53}"/>
                </a:ext>
              </a:extLst>
            </p:cNvPr>
            <p:cNvSpPr/>
            <p:nvPr/>
          </p:nvSpPr>
          <p:spPr bwMode="auto">
            <a:xfrm rot="18900000">
              <a:off x="4542407" y="4348796"/>
              <a:ext cx="1427622" cy="131654"/>
            </a:xfrm>
            <a:custGeom>
              <a:avLst/>
              <a:gdLst>
                <a:gd name="T0" fmla="*/ 946 w 1041"/>
                <a:gd name="T1" fmla="*/ 96 h 96"/>
                <a:gd name="T2" fmla="*/ 0 w 1041"/>
                <a:gd name="T3" fmla="*/ 0 h 96"/>
                <a:gd name="T4" fmla="*/ 1041 w 1041"/>
                <a:gd name="T5" fmla="*/ 0 h 96"/>
                <a:gd name="T6" fmla="*/ 946 w 1041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1" h="96">
                  <a:moveTo>
                    <a:pt x="946" y="96"/>
                  </a:moveTo>
                  <a:lnTo>
                    <a:pt x="0" y="0"/>
                  </a:lnTo>
                  <a:lnTo>
                    <a:pt x="1041" y="0"/>
                  </a:lnTo>
                  <a:lnTo>
                    <a:pt x="946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ap="rnd">
              <a:noFill/>
              <a:prstDash val="solid"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1" name="îṡlíḑè">
              <a:extLst>
                <a:ext uri="{FF2B5EF4-FFF2-40B4-BE49-F238E27FC236}">
                  <a16:creationId xmlns="" xmlns:a16="http://schemas.microsoft.com/office/drawing/2014/main" id="{7F2298CE-633A-40E0-B947-177798AB9173}"/>
                </a:ext>
              </a:extLst>
            </p:cNvPr>
            <p:cNvSpPr/>
            <p:nvPr/>
          </p:nvSpPr>
          <p:spPr bwMode="auto">
            <a:xfrm rot="18900000">
              <a:off x="6107950" y="3700328"/>
              <a:ext cx="130283" cy="1427621"/>
            </a:xfrm>
            <a:custGeom>
              <a:avLst/>
              <a:gdLst>
                <a:gd name="T0" fmla="*/ 95 w 95"/>
                <a:gd name="T1" fmla="*/ 0 h 1041"/>
                <a:gd name="T2" fmla="*/ 95 w 95"/>
                <a:gd name="T3" fmla="*/ 1041 h 1041"/>
                <a:gd name="T4" fmla="*/ 0 w 95"/>
                <a:gd name="T5" fmla="*/ 96 h 1041"/>
                <a:gd name="T6" fmla="*/ 95 w 95"/>
                <a:gd name="T7" fmla="*/ 0 h 1041"/>
                <a:gd name="T8" fmla="*/ 95 w 95"/>
                <a:gd name="T9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41">
                  <a:moveTo>
                    <a:pt x="95" y="0"/>
                  </a:moveTo>
                  <a:lnTo>
                    <a:pt x="95" y="1041"/>
                  </a:lnTo>
                  <a:lnTo>
                    <a:pt x="0" y="96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2" name="ïšļiďe">
              <a:extLst>
                <a:ext uri="{FF2B5EF4-FFF2-40B4-BE49-F238E27FC236}">
                  <a16:creationId xmlns="" xmlns:a16="http://schemas.microsoft.com/office/drawing/2014/main" id="{D697006C-13B6-495E-B749-673B46480281}"/>
                </a:ext>
              </a:extLst>
            </p:cNvPr>
            <p:cNvSpPr/>
            <p:nvPr/>
          </p:nvSpPr>
          <p:spPr bwMode="auto">
            <a:xfrm>
              <a:off x="5532499" y="2609105"/>
              <a:ext cx="389016" cy="37412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işľïďè">
              <a:extLst>
                <a:ext uri="{FF2B5EF4-FFF2-40B4-BE49-F238E27FC236}">
                  <a16:creationId xmlns="" xmlns:a16="http://schemas.microsoft.com/office/drawing/2014/main" id="{D077093C-72CB-4D75-B3E3-850AA719F468}"/>
                </a:ext>
              </a:extLst>
            </p:cNvPr>
            <p:cNvSpPr/>
            <p:nvPr/>
          </p:nvSpPr>
          <p:spPr bwMode="auto">
            <a:xfrm>
              <a:off x="6532097" y="3559699"/>
              <a:ext cx="426752" cy="41054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íṣļîdé">
              <a:extLst>
                <a:ext uri="{FF2B5EF4-FFF2-40B4-BE49-F238E27FC236}">
                  <a16:creationId xmlns="" xmlns:a16="http://schemas.microsoft.com/office/drawing/2014/main" id="{357C1C24-2F30-43AC-B336-45EB50A0504B}"/>
                </a:ext>
              </a:extLst>
            </p:cNvPr>
            <p:cNvSpPr/>
            <p:nvPr/>
          </p:nvSpPr>
          <p:spPr bwMode="auto">
            <a:xfrm>
              <a:off x="4523871" y="3569147"/>
              <a:ext cx="397000" cy="3962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5" name="íṧľïdé">
              <a:extLst>
                <a:ext uri="{FF2B5EF4-FFF2-40B4-BE49-F238E27FC236}">
                  <a16:creationId xmlns="" xmlns:a16="http://schemas.microsoft.com/office/drawing/2014/main" id="{1C5B764F-BB55-4FE1-92C2-ABF02EFF01B4}"/>
                </a:ext>
              </a:extLst>
            </p:cNvPr>
            <p:cNvSpPr/>
            <p:nvPr/>
          </p:nvSpPr>
          <p:spPr bwMode="auto">
            <a:xfrm>
              <a:off x="5489555" y="4569351"/>
              <a:ext cx="449714" cy="3640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342A262A-2967-48BD-AA3D-3399E9A34E73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F779CC8-6A58-4E6D-845D-68966B86E2EC}"/>
              </a:ext>
            </a:extLst>
          </p:cNvPr>
          <p:cNvCxnSpPr>
            <a:cxnSpLocks/>
          </p:cNvCxnSpPr>
          <p:nvPr/>
        </p:nvCxnSpPr>
        <p:spPr>
          <a:xfrm>
            <a:off x="4941522" y="4363415"/>
            <a:ext cx="1542034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60543E56-411E-42CF-B65C-8452F79457DD}"/>
              </a:ext>
            </a:extLst>
          </p:cNvPr>
          <p:cNvCxnSpPr>
            <a:cxnSpLocks/>
          </p:cNvCxnSpPr>
          <p:nvPr/>
        </p:nvCxnSpPr>
        <p:spPr>
          <a:xfrm>
            <a:off x="4536202" y="3533912"/>
            <a:ext cx="1947354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0E4D04A-1745-4E20-B398-D95443C46E91}"/>
              </a:ext>
            </a:extLst>
          </p:cNvPr>
          <p:cNvCxnSpPr>
            <a:cxnSpLocks/>
          </p:cNvCxnSpPr>
          <p:nvPr/>
        </p:nvCxnSpPr>
        <p:spPr>
          <a:xfrm>
            <a:off x="4145711" y="2704408"/>
            <a:ext cx="2337847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10ACD9BA-DBD1-4E03-92EF-3A4774EC80B9}"/>
              </a:ext>
            </a:extLst>
          </p:cNvPr>
          <p:cNvCxnSpPr/>
          <p:nvPr/>
        </p:nvCxnSpPr>
        <p:spPr>
          <a:xfrm rot="16200000">
            <a:off x="5939557" y="4648919"/>
            <a:ext cx="0" cy="1087997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A68E808-7514-47ED-8A80-3134A5492ACD}"/>
              </a:ext>
            </a:extLst>
          </p:cNvPr>
          <p:cNvGrpSpPr/>
          <p:nvPr/>
        </p:nvGrpSpPr>
        <p:grpSpPr>
          <a:xfrm>
            <a:off x="1638300" y="1546616"/>
            <a:ext cx="3757258" cy="4067308"/>
            <a:chOff x="1638300" y="1546616"/>
            <a:chExt cx="3757258" cy="4067308"/>
          </a:xfrm>
        </p:grpSpPr>
        <p:sp>
          <p:nvSpPr>
            <p:cNvPr id="17" name="iṧḷiḍé">
              <a:extLst>
                <a:ext uri="{FF2B5EF4-FFF2-40B4-BE49-F238E27FC236}">
                  <a16:creationId xmlns="" xmlns:a16="http://schemas.microsoft.com/office/drawing/2014/main" id="{F555087A-3156-4C7F-83E7-4CB3FDE7B81C}"/>
                </a:ext>
              </a:extLst>
            </p:cNvPr>
            <p:cNvSpPr/>
            <p:nvPr/>
          </p:nvSpPr>
          <p:spPr>
            <a:xfrm>
              <a:off x="1638300" y="4778978"/>
              <a:ext cx="3757258" cy="834946"/>
            </a:xfrm>
            <a:prstGeom prst="trapezoid">
              <a:avLst>
                <a:gd name="adj" fmla="val 46667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rIns="90000" anchor="ctr">
              <a:normAutofit/>
            </a:bodyPr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01</a:t>
              </a:r>
            </a:p>
          </p:txBody>
        </p:sp>
        <p:sp>
          <p:nvSpPr>
            <p:cNvPr id="18" name="ísļïḓé">
              <a:extLst>
                <a:ext uri="{FF2B5EF4-FFF2-40B4-BE49-F238E27FC236}">
                  <a16:creationId xmlns="" xmlns:a16="http://schemas.microsoft.com/office/drawing/2014/main" id="{48C43DE5-A69C-4092-A0EA-1F22DD1BC1E8}"/>
                </a:ext>
              </a:extLst>
            </p:cNvPr>
            <p:cNvSpPr/>
            <p:nvPr/>
          </p:nvSpPr>
          <p:spPr>
            <a:xfrm>
              <a:off x="2026202" y="3944033"/>
              <a:ext cx="2973337" cy="834946"/>
            </a:xfrm>
            <a:prstGeom prst="trapezoid">
              <a:avLst>
                <a:gd name="adj" fmla="val 46667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rIns="90000" anchor="ctr">
              <a:normAutofit/>
            </a:bodyPr>
            <a:lstStyle/>
            <a:p>
              <a:pPr algn="ctr"/>
              <a:r>
                <a:rPr lang="en-GB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02</a:t>
              </a:r>
            </a:p>
          </p:txBody>
        </p:sp>
        <p:sp>
          <p:nvSpPr>
            <p:cNvPr id="19" name="îşḷïḍè">
              <a:extLst>
                <a:ext uri="{FF2B5EF4-FFF2-40B4-BE49-F238E27FC236}">
                  <a16:creationId xmlns="" xmlns:a16="http://schemas.microsoft.com/office/drawing/2014/main" id="{D0279D77-EAFE-4DB1-B454-FE01EBA3A885}"/>
                </a:ext>
              </a:extLst>
            </p:cNvPr>
            <p:cNvSpPr/>
            <p:nvPr/>
          </p:nvSpPr>
          <p:spPr>
            <a:xfrm>
              <a:off x="2414105" y="3109085"/>
              <a:ext cx="2194633" cy="834946"/>
            </a:xfrm>
            <a:prstGeom prst="trapezoid">
              <a:avLst>
                <a:gd name="adj" fmla="val 46667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rIns="90000" anchor="ctr">
              <a:normAutofit/>
            </a:bodyPr>
            <a:lstStyle/>
            <a:p>
              <a:pPr algn="ctr"/>
              <a:r>
                <a:rPr lang="en-GB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03</a:t>
              </a:r>
            </a:p>
          </p:txBody>
        </p:sp>
        <p:sp>
          <p:nvSpPr>
            <p:cNvPr id="20" name="iş1iḍe">
              <a:extLst>
                <a:ext uri="{FF2B5EF4-FFF2-40B4-BE49-F238E27FC236}">
                  <a16:creationId xmlns="" xmlns:a16="http://schemas.microsoft.com/office/drawing/2014/main" id="{F5541C96-1093-49C6-941B-24D9F949EA81}"/>
                </a:ext>
              </a:extLst>
            </p:cNvPr>
            <p:cNvSpPr/>
            <p:nvPr/>
          </p:nvSpPr>
          <p:spPr>
            <a:xfrm>
              <a:off x="2803196" y="2274140"/>
              <a:ext cx="1415241" cy="834946"/>
            </a:xfrm>
            <a:prstGeom prst="trapezoid">
              <a:avLst>
                <a:gd name="adj" fmla="val 46667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rIns="90000" anchor="ctr">
              <a:normAutofit/>
            </a:bodyPr>
            <a:lstStyle/>
            <a:p>
              <a:pPr algn="ctr"/>
              <a:r>
                <a:rPr lang="en-GB" sz="12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04</a:t>
              </a:r>
            </a:p>
          </p:txBody>
        </p:sp>
        <p:grpSp>
          <p:nvGrpSpPr>
            <p:cNvPr id="21" name="ïṩḻíḑê">
              <a:extLst>
                <a:ext uri="{FF2B5EF4-FFF2-40B4-BE49-F238E27FC236}">
                  <a16:creationId xmlns="" xmlns:a16="http://schemas.microsoft.com/office/drawing/2014/main" id="{C633884F-0A41-43DB-81B9-BCBA6205400F}"/>
                </a:ext>
              </a:extLst>
            </p:cNvPr>
            <p:cNvGrpSpPr/>
            <p:nvPr/>
          </p:nvGrpSpPr>
          <p:grpSpPr>
            <a:xfrm>
              <a:off x="3052105" y="1546616"/>
              <a:ext cx="912660" cy="695447"/>
              <a:chOff x="6559216" y="2734470"/>
              <a:chExt cx="5175884" cy="3944014"/>
            </a:xfrm>
            <a:solidFill>
              <a:schemeClr val="accent3"/>
            </a:solidFill>
          </p:grpSpPr>
          <p:grpSp>
            <p:nvGrpSpPr>
              <p:cNvPr id="22" name="ïṣļíḑê">
                <a:extLst>
                  <a:ext uri="{FF2B5EF4-FFF2-40B4-BE49-F238E27FC236}">
                    <a16:creationId xmlns="" xmlns:a16="http://schemas.microsoft.com/office/drawing/2014/main" id="{C54CB118-C92D-42F5-9FE7-F82DD64F8255}"/>
                  </a:ext>
                </a:extLst>
              </p:cNvPr>
              <p:cNvGrpSpPr/>
              <p:nvPr/>
            </p:nvGrpSpPr>
            <p:grpSpPr>
              <a:xfrm>
                <a:off x="6559216" y="3745152"/>
                <a:ext cx="1504101" cy="2290182"/>
                <a:chOff x="6559216" y="3745152"/>
                <a:chExt cx="1504101" cy="2290182"/>
              </a:xfrm>
              <a:grpFill/>
            </p:grpSpPr>
            <p:sp>
              <p:nvSpPr>
                <p:cNvPr id="37" name="ïs1íḋê">
                  <a:extLst>
                    <a:ext uri="{FF2B5EF4-FFF2-40B4-BE49-F238E27FC236}">
                      <a16:creationId xmlns="" xmlns:a16="http://schemas.microsoft.com/office/drawing/2014/main" id="{7ED79619-39F5-4172-ADA2-60BACCE17577}"/>
                    </a:ext>
                  </a:extLst>
                </p:cNvPr>
                <p:cNvSpPr/>
                <p:nvPr/>
              </p:nvSpPr>
              <p:spPr bwMode="auto">
                <a:xfrm>
                  <a:off x="6576230" y="4197743"/>
                  <a:ext cx="340295" cy="479814"/>
                </a:xfrm>
                <a:custGeom>
                  <a:avLst/>
                  <a:gdLst>
                    <a:gd name="T0" fmla="*/ 22 w 299"/>
                    <a:gd name="T1" fmla="*/ 0 h 423"/>
                    <a:gd name="T2" fmla="*/ 26 w 299"/>
                    <a:gd name="T3" fmla="*/ 2 h 423"/>
                    <a:gd name="T4" fmla="*/ 38 w 299"/>
                    <a:gd name="T5" fmla="*/ 4 h 423"/>
                    <a:gd name="T6" fmla="*/ 55 w 299"/>
                    <a:gd name="T7" fmla="*/ 10 h 423"/>
                    <a:gd name="T8" fmla="*/ 77 w 299"/>
                    <a:gd name="T9" fmla="*/ 18 h 423"/>
                    <a:gd name="T10" fmla="*/ 103 w 299"/>
                    <a:gd name="T11" fmla="*/ 31 h 423"/>
                    <a:gd name="T12" fmla="*/ 131 w 299"/>
                    <a:gd name="T13" fmla="*/ 48 h 423"/>
                    <a:gd name="T14" fmla="*/ 162 w 299"/>
                    <a:gd name="T15" fmla="*/ 67 h 423"/>
                    <a:gd name="T16" fmla="*/ 192 w 299"/>
                    <a:gd name="T17" fmla="*/ 94 h 423"/>
                    <a:gd name="T18" fmla="*/ 223 w 299"/>
                    <a:gd name="T19" fmla="*/ 125 h 423"/>
                    <a:gd name="T20" fmla="*/ 250 w 299"/>
                    <a:gd name="T21" fmla="*/ 163 h 423"/>
                    <a:gd name="T22" fmla="*/ 272 w 299"/>
                    <a:gd name="T23" fmla="*/ 203 h 423"/>
                    <a:gd name="T24" fmla="*/ 288 w 299"/>
                    <a:gd name="T25" fmla="*/ 241 h 423"/>
                    <a:gd name="T26" fmla="*/ 296 w 299"/>
                    <a:gd name="T27" fmla="*/ 279 h 423"/>
                    <a:gd name="T28" fmla="*/ 299 w 299"/>
                    <a:gd name="T29" fmla="*/ 312 h 423"/>
                    <a:gd name="T30" fmla="*/ 299 w 299"/>
                    <a:gd name="T31" fmla="*/ 343 h 423"/>
                    <a:gd name="T32" fmla="*/ 296 w 299"/>
                    <a:gd name="T33" fmla="*/ 370 h 423"/>
                    <a:gd name="T34" fmla="*/ 291 w 299"/>
                    <a:gd name="T35" fmla="*/ 392 h 423"/>
                    <a:gd name="T36" fmla="*/ 287 w 299"/>
                    <a:gd name="T37" fmla="*/ 409 h 423"/>
                    <a:gd name="T38" fmla="*/ 282 w 299"/>
                    <a:gd name="T39" fmla="*/ 419 h 423"/>
                    <a:gd name="T40" fmla="*/ 281 w 299"/>
                    <a:gd name="T41" fmla="*/ 423 h 423"/>
                    <a:gd name="T42" fmla="*/ 277 w 299"/>
                    <a:gd name="T43" fmla="*/ 423 h 423"/>
                    <a:gd name="T44" fmla="*/ 265 w 299"/>
                    <a:gd name="T45" fmla="*/ 420 h 423"/>
                    <a:gd name="T46" fmla="*/ 247 w 299"/>
                    <a:gd name="T47" fmla="*/ 417 h 423"/>
                    <a:gd name="T48" fmla="*/ 223 w 299"/>
                    <a:gd name="T49" fmla="*/ 410 h 423"/>
                    <a:gd name="T50" fmla="*/ 196 w 299"/>
                    <a:gd name="T51" fmla="*/ 400 h 423"/>
                    <a:gd name="T52" fmla="*/ 165 w 299"/>
                    <a:gd name="T53" fmla="*/ 388 h 423"/>
                    <a:gd name="T54" fmla="*/ 134 w 299"/>
                    <a:gd name="T55" fmla="*/ 370 h 423"/>
                    <a:gd name="T56" fmla="*/ 103 w 299"/>
                    <a:gd name="T57" fmla="*/ 346 h 423"/>
                    <a:gd name="T58" fmla="*/ 73 w 299"/>
                    <a:gd name="T59" fmla="*/ 316 h 423"/>
                    <a:gd name="T60" fmla="*/ 45 w 299"/>
                    <a:gd name="T61" fmla="*/ 280 h 423"/>
                    <a:gd name="T62" fmla="*/ 25 w 299"/>
                    <a:gd name="T63" fmla="*/ 244 h 423"/>
                    <a:gd name="T64" fmla="*/ 11 w 299"/>
                    <a:gd name="T65" fmla="*/ 209 h 423"/>
                    <a:gd name="T66" fmla="*/ 4 w 299"/>
                    <a:gd name="T67" fmla="*/ 172 h 423"/>
                    <a:gd name="T68" fmla="*/ 0 w 299"/>
                    <a:gd name="T69" fmla="*/ 139 h 423"/>
                    <a:gd name="T70" fmla="*/ 0 w 299"/>
                    <a:gd name="T71" fmla="*/ 107 h 423"/>
                    <a:gd name="T72" fmla="*/ 2 w 299"/>
                    <a:gd name="T73" fmla="*/ 77 h 423"/>
                    <a:gd name="T74" fmla="*/ 8 w 299"/>
                    <a:gd name="T75" fmla="*/ 52 h 423"/>
                    <a:gd name="T76" fmla="*/ 12 w 299"/>
                    <a:gd name="T77" fmla="*/ 31 h 423"/>
                    <a:gd name="T78" fmla="*/ 18 w 299"/>
                    <a:gd name="T79" fmla="*/ 14 h 423"/>
                    <a:gd name="T80" fmla="*/ 21 w 299"/>
                    <a:gd name="T81" fmla="*/ 4 h 423"/>
                    <a:gd name="T82" fmla="*/ 22 w 299"/>
                    <a:gd name="T83" fmla="*/ 0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9" h="423">
                      <a:moveTo>
                        <a:pt x="22" y="0"/>
                      </a:moveTo>
                      <a:lnTo>
                        <a:pt x="26" y="2"/>
                      </a:lnTo>
                      <a:lnTo>
                        <a:pt x="38" y="4"/>
                      </a:lnTo>
                      <a:lnTo>
                        <a:pt x="55" y="10"/>
                      </a:lnTo>
                      <a:lnTo>
                        <a:pt x="77" y="18"/>
                      </a:lnTo>
                      <a:lnTo>
                        <a:pt x="103" y="31"/>
                      </a:lnTo>
                      <a:lnTo>
                        <a:pt x="131" y="48"/>
                      </a:lnTo>
                      <a:lnTo>
                        <a:pt x="162" y="67"/>
                      </a:lnTo>
                      <a:lnTo>
                        <a:pt x="192" y="94"/>
                      </a:lnTo>
                      <a:lnTo>
                        <a:pt x="223" y="125"/>
                      </a:lnTo>
                      <a:lnTo>
                        <a:pt x="250" y="163"/>
                      </a:lnTo>
                      <a:lnTo>
                        <a:pt x="272" y="203"/>
                      </a:lnTo>
                      <a:lnTo>
                        <a:pt x="288" y="241"/>
                      </a:lnTo>
                      <a:lnTo>
                        <a:pt x="296" y="279"/>
                      </a:lnTo>
                      <a:lnTo>
                        <a:pt x="299" y="312"/>
                      </a:lnTo>
                      <a:lnTo>
                        <a:pt x="299" y="343"/>
                      </a:lnTo>
                      <a:lnTo>
                        <a:pt x="296" y="370"/>
                      </a:lnTo>
                      <a:lnTo>
                        <a:pt x="291" y="392"/>
                      </a:lnTo>
                      <a:lnTo>
                        <a:pt x="287" y="409"/>
                      </a:lnTo>
                      <a:lnTo>
                        <a:pt x="282" y="419"/>
                      </a:lnTo>
                      <a:lnTo>
                        <a:pt x="281" y="423"/>
                      </a:lnTo>
                      <a:lnTo>
                        <a:pt x="277" y="423"/>
                      </a:lnTo>
                      <a:lnTo>
                        <a:pt x="265" y="420"/>
                      </a:lnTo>
                      <a:lnTo>
                        <a:pt x="247" y="417"/>
                      </a:lnTo>
                      <a:lnTo>
                        <a:pt x="223" y="410"/>
                      </a:lnTo>
                      <a:lnTo>
                        <a:pt x="196" y="400"/>
                      </a:lnTo>
                      <a:lnTo>
                        <a:pt x="165" y="388"/>
                      </a:lnTo>
                      <a:lnTo>
                        <a:pt x="134" y="370"/>
                      </a:lnTo>
                      <a:lnTo>
                        <a:pt x="103" y="346"/>
                      </a:lnTo>
                      <a:lnTo>
                        <a:pt x="73" y="316"/>
                      </a:lnTo>
                      <a:lnTo>
                        <a:pt x="45" y="280"/>
                      </a:lnTo>
                      <a:lnTo>
                        <a:pt x="25" y="244"/>
                      </a:lnTo>
                      <a:lnTo>
                        <a:pt x="11" y="209"/>
                      </a:lnTo>
                      <a:lnTo>
                        <a:pt x="4" y="172"/>
                      </a:lnTo>
                      <a:lnTo>
                        <a:pt x="0" y="139"/>
                      </a:lnTo>
                      <a:lnTo>
                        <a:pt x="0" y="107"/>
                      </a:lnTo>
                      <a:lnTo>
                        <a:pt x="2" y="77"/>
                      </a:lnTo>
                      <a:lnTo>
                        <a:pt x="8" y="52"/>
                      </a:lnTo>
                      <a:lnTo>
                        <a:pt x="12" y="31"/>
                      </a:lnTo>
                      <a:lnTo>
                        <a:pt x="18" y="14"/>
                      </a:lnTo>
                      <a:lnTo>
                        <a:pt x="21" y="4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iSľíḑè">
                  <a:extLst>
                    <a:ext uri="{FF2B5EF4-FFF2-40B4-BE49-F238E27FC236}">
                      <a16:creationId xmlns="" xmlns:a16="http://schemas.microsoft.com/office/drawing/2014/main" id="{413B85D9-F8AA-4153-A9AE-C29C4A971639}"/>
                    </a:ext>
                  </a:extLst>
                </p:cNvPr>
                <p:cNvSpPr/>
                <p:nvPr/>
              </p:nvSpPr>
              <p:spPr bwMode="auto">
                <a:xfrm>
                  <a:off x="7120701" y="4167118"/>
                  <a:ext cx="296055" cy="534262"/>
                </a:xfrm>
                <a:custGeom>
                  <a:avLst/>
                  <a:gdLst>
                    <a:gd name="T0" fmla="*/ 201 w 260"/>
                    <a:gd name="T1" fmla="*/ 0 h 470"/>
                    <a:gd name="T2" fmla="*/ 202 w 260"/>
                    <a:gd name="T3" fmla="*/ 2 h 470"/>
                    <a:gd name="T4" fmla="*/ 209 w 260"/>
                    <a:gd name="T5" fmla="*/ 12 h 470"/>
                    <a:gd name="T6" fmla="*/ 218 w 260"/>
                    <a:gd name="T7" fmla="*/ 26 h 470"/>
                    <a:gd name="T8" fmla="*/ 228 w 260"/>
                    <a:gd name="T9" fmla="*/ 46 h 470"/>
                    <a:gd name="T10" fmla="*/ 238 w 260"/>
                    <a:gd name="T11" fmla="*/ 70 h 470"/>
                    <a:gd name="T12" fmla="*/ 248 w 260"/>
                    <a:gd name="T13" fmla="*/ 98 h 470"/>
                    <a:gd name="T14" fmla="*/ 255 w 260"/>
                    <a:gd name="T15" fmla="*/ 128 h 470"/>
                    <a:gd name="T16" fmla="*/ 260 w 260"/>
                    <a:gd name="T17" fmla="*/ 162 h 470"/>
                    <a:gd name="T18" fmla="*/ 260 w 260"/>
                    <a:gd name="T19" fmla="*/ 198 h 470"/>
                    <a:gd name="T20" fmla="*/ 256 w 260"/>
                    <a:gd name="T21" fmla="*/ 238 h 470"/>
                    <a:gd name="T22" fmla="*/ 246 w 260"/>
                    <a:gd name="T23" fmla="*/ 277 h 470"/>
                    <a:gd name="T24" fmla="*/ 229 w 260"/>
                    <a:gd name="T25" fmla="*/ 315 h 470"/>
                    <a:gd name="T26" fmla="*/ 209 w 260"/>
                    <a:gd name="T27" fmla="*/ 348 h 470"/>
                    <a:gd name="T28" fmla="*/ 187 w 260"/>
                    <a:gd name="T29" fmla="*/ 376 h 470"/>
                    <a:gd name="T30" fmla="*/ 164 w 260"/>
                    <a:gd name="T31" fmla="*/ 400 h 470"/>
                    <a:gd name="T32" fmla="*/ 140 w 260"/>
                    <a:gd name="T33" fmla="*/ 421 h 470"/>
                    <a:gd name="T34" fmla="*/ 116 w 260"/>
                    <a:gd name="T35" fmla="*/ 436 h 470"/>
                    <a:gd name="T36" fmla="*/ 95 w 260"/>
                    <a:gd name="T37" fmla="*/ 449 h 470"/>
                    <a:gd name="T38" fmla="*/ 77 w 260"/>
                    <a:gd name="T39" fmla="*/ 459 h 470"/>
                    <a:gd name="T40" fmla="*/ 62 w 260"/>
                    <a:gd name="T41" fmla="*/ 466 h 470"/>
                    <a:gd name="T42" fmla="*/ 54 w 260"/>
                    <a:gd name="T43" fmla="*/ 468 h 470"/>
                    <a:gd name="T44" fmla="*/ 50 w 260"/>
                    <a:gd name="T45" fmla="*/ 470 h 470"/>
                    <a:gd name="T46" fmla="*/ 48 w 260"/>
                    <a:gd name="T47" fmla="*/ 467 h 470"/>
                    <a:gd name="T48" fmla="*/ 43 w 260"/>
                    <a:gd name="T49" fmla="*/ 460 h 470"/>
                    <a:gd name="T50" fmla="*/ 36 w 260"/>
                    <a:gd name="T51" fmla="*/ 447 h 470"/>
                    <a:gd name="T52" fmla="*/ 27 w 260"/>
                    <a:gd name="T53" fmla="*/ 431 h 470"/>
                    <a:gd name="T54" fmla="*/ 17 w 260"/>
                    <a:gd name="T55" fmla="*/ 410 h 470"/>
                    <a:gd name="T56" fmla="*/ 10 w 260"/>
                    <a:gd name="T57" fmla="*/ 384 h 470"/>
                    <a:gd name="T58" fmla="*/ 3 w 260"/>
                    <a:gd name="T59" fmla="*/ 355 h 470"/>
                    <a:gd name="T60" fmla="*/ 0 w 260"/>
                    <a:gd name="T61" fmla="*/ 323 h 470"/>
                    <a:gd name="T62" fmla="*/ 0 w 260"/>
                    <a:gd name="T63" fmla="*/ 288 h 470"/>
                    <a:gd name="T64" fmla="*/ 6 w 260"/>
                    <a:gd name="T65" fmla="*/ 250 h 470"/>
                    <a:gd name="T66" fmla="*/ 17 w 260"/>
                    <a:gd name="T67" fmla="*/ 210 h 470"/>
                    <a:gd name="T68" fmla="*/ 36 w 260"/>
                    <a:gd name="T69" fmla="*/ 168 h 470"/>
                    <a:gd name="T70" fmla="*/ 58 w 260"/>
                    <a:gd name="T71" fmla="*/ 130 h 470"/>
                    <a:gd name="T72" fmla="*/ 81 w 260"/>
                    <a:gd name="T73" fmla="*/ 98 h 470"/>
                    <a:gd name="T74" fmla="*/ 105 w 260"/>
                    <a:gd name="T75" fmla="*/ 71 h 470"/>
                    <a:gd name="T76" fmla="*/ 129 w 260"/>
                    <a:gd name="T77" fmla="*/ 49 h 470"/>
                    <a:gd name="T78" fmla="*/ 151 w 260"/>
                    <a:gd name="T79" fmla="*/ 30 h 470"/>
                    <a:gd name="T80" fmla="*/ 171 w 260"/>
                    <a:gd name="T81" fmla="*/ 16 h 470"/>
                    <a:gd name="T82" fmla="*/ 187 w 260"/>
                    <a:gd name="T83" fmla="*/ 7 h 470"/>
                    <a:gd name="T84" fmla="*/ 197 w 260"/>
                    <a:gd name="T85" fmla="*/ 1 h 470"/>
                    <a:gd name="T86" fmla="*/ 201 w 260"/>
                    <a:gd name="T8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0" h="470">
                      <a:moveTo>
                        <a:pt x="201" y="0"/>
                      </a:moveTo>
                      <a:lnTo>
                        <a:pt x="202" y="2"/>
                      </a:lnTo>
                      <a:lnTo>
                        <a:pt x="209" y="12"/>
                      </a:lnTo>
                      <a:lnTo>
                        <a:pt x="218" y="26"/>
                      </a:lnTo>
                      <a:lnTo>
                        <a:pt x="228" y="46"/>
                      </a:lnTo>
                      <a:lnTo>
                        <a:pt x="238" y="70"/>
                      </a:lnTo>
                      <a:lnTo>
                        <a:pt x="248" y="98"/>
                      </a:lnTo>
                      <a:lnTo>
                        <a:pt x="255" y="128"/>
                      </a:lnTo>
                      <a:lnTo>
                        <a:pt x="260" y="162"/>
                      </a:lnTo>
                      <a:lnTo>
                        <a:pt x="260" y="198"/>
                      </a:lnTo>
                      <a:lnTo>
                        <a:pt x="256" y="238"/>
                      </a:lnTo>
                      <a:lnTo>
                        <a:pt x="246" y="277"/>
                      </a:lnTo>
                      <a:lnTo>
                        <a:pt x="229" y="315"/>
                      </a:lnTo>
                      <a:lnTo>
                        <a:pt x="209" y="348"/>
                      </a:lnTo>
                      <a:lnTo>
                        <a:pt x="187" y="376"/>
                      </a:lnTo>
                      <a:lnTo>
                        <a:pt x="164" y="400"/>
                      </a:lnTo>
                      <a:lnTo>
                        <a:pt x="140" y="421"/>
                      </a:lnTo>
                      <a:lnTo>
                        <a:pt x="116" y="436"/>
                      </a:lnTo>
                      <a:lnTo>
                        <a:pt x="95" y="449"/>
                      </a:lnTo>
                      <a:lnTo>
                        <a:pt x="77" y="459"/>
                      </a:lnTo>
                      <a:lnTo>
                        <a:pt x="62" y="466"/>
                      </a:lnTo>
                      <a:lnTo>
                        <a:pt x="54" y="468"/>
                      </a:lnTo>
                      <a:lnTo>
                        <a:pt x="50" y="470"/>
                      </a:lnTo>
                      <a:lnTo>
                        <a:pt x="48" y="467"/>
                      </a:lnTo>
                      <a:lnTo>
                        <a:pt x="43" y="460"/>
                      </a:lnTo>
                      <a:lnTo>
                        <a:pt x="36" y="447"/>
                      </a:lnTo>
                      <a:lnTo>
                        <a:pt x="27" y="431"/>
                      </a:lnTo>
                      <a:lnTo>
                        <a:pt x="17" y="410"/>
                      </a:lnTo>
                      <a:lnTo>
                        <a:pt x="10" y="384"/>
                      </a:lnTo>
                      <a:lnTo>
                        <a:pt x="3" y="355"/>
                      </a:lnTo>
                      <a:lnTo>
                        <a:pt x="0" y="323"/>
                      </a:lnTo>
                      <a:lnTo>
                        <a:pt x="0" y="288"/>
                      </a:lnTo>
                      <a:lnTo>
                        <a:pt x="6" y="250"/>
                      </a:lnTo>
                      <a:lnTo>
                        <a:pt x="17" y="210"/>
                      </a:lnTo>
                      <a:lnTo>
                        <a:pt x="36" y="168"/>
                      </a:lnTo>
                      <a:lnTo>
                        <a:pt x="58" y="130"/>
                      </a:lnTo>
                      <a:lnTo>
                        <a:pt x="81" y="98"/>
                      </a:lnTo>
                      <a:lnTo>
                        <a:pt x="105" y="71"/>
                      </a:lnTo>
                      <a:lnTo>
                        <a:pt x="129" y="49"/>
                      </a:lnTo>
                      <a:lnTo>
                        <a:pt x="151" y="30"/>
                      </a:lnTo>
                      <a:lnTo>
                        <a:pt x="171" y="16"/>
                      </a:lnTo>
                      <a:lnTo>
                        <a:pt x="187" y="7"/>
                      </a:lnTo>
                      <a:lnTo>
                        <a:pt x="197" y="1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íṥḷïďê">
                  <a:extLst>
                    <a:ext uri="{FF2B5EF4-FFF2-40B4-BE49-F238E27FC236}">
                      <a16:creationId xmlns="" xmlns:a16="http://schemas.microsoft.com/office/drawing/2014/main" id="{E63720ED-E227-4D25-9804-89579F9F38CF}"/>
                    </a:ext>
                  </a:extLst>
                </p:cNvPr>
                <p:cNvSpPr/>
                <p:nvPr/>
              </p:nvSpPr>
              <p:spPr bwMode="auto">
                <a:xfrm>
                  <a:off x="7233000" y="4626514"/>
                  <a:ext cx="279042" cy="551277"/>
                </a:xfrm>
                <a:custGeom>
                  <a:avLst/>
                  <a:gdLst>
                    <a:gd name="T0" fmla="*/ 160 w 246"/>
                    <a:gd name="T1" fmla="*/ 0 h 486"/>
                    <a:gd name="T2" fmla="*/ 163 w 246"/>
                    <a:gd name="T3" fmla="*/ 2 h 486"/>
                    <a:gd name="T4" fmla="*/ 168 w 246"/>
                    <a:gd name="T5" fmla="*/ 9 h 486"/>
                    <a:gd name="T6" fmla="*/ 177 w 246"/>
                    <a:gd name="T7" fmla="*/ 20 h 486"/>
                    <a:gd name="T8" fmla="*/ 188 w 246"/>
                    <a:gd name="T9" fmla="*/ 35 h 486"/>
                    <a:gd name="T10" fmla="*/ 201 w 246"/>
                    <a:gd name="T11" fmla="*/ 55 h 486"/>
                    <a:gd name="T12" fmla="*/ 212 w 246"/>
                    <a:gd name="T13" fmla="*/ 77 h 486"/>
                    <a:gd name="T14" fmla="*/ 225 w 246"/>
                    <a:gd name="T15" fmla="*/ 103 h 486"/>
                    <a:gd name="T16" fmla="*/ 235 w 246"/>
                    <a:gd name="T17" fmla="*/ 131 h 486"/>
                    <a:gd name="T18" fmla="*/ 242 w 246"/>
                    <a:gd name="T19" fmla="*/ 163 h 486"/>
                    <a:gd name="T20" fmla="*/ 246 w 246"/>
                    <a:gd name="T21" fmla="*/ 196 h 486"/>
                    <a:gd name="T22" fmla="*/ 246 w 246"/>
                    <a:gd name="T23" fmla="*/ 231 h 486"/>
                    <a:gd name="T24" fmla="*/ 240 w 246"/>
                    <a:gd name="T25" fmla="*/ 269 h 486"/>
                    <a:gd name="T26" fmla="*/ 229 w 246"/>
                    <a:gd name="T27" fmla="*/ 308 h 486"/>
                    <a:gd name="T28" fmla="*/ 215 w 246"/>
                    <a:gd name="T29" fmla="*/ 345 h 486"/>
                    <a:gd name="T30" fmla="*/ 197 w 246"/>
                    <a:gd name="T31" fmla="*/ 375 h 486"/>
                    <a:gd name="T32" fmla="*/ 175 w 246"/>
                    <a:gd name="T33" fmla="*/ 402 h 486"/>
                    <a:gd name="T34" fmla="*/ 156 w 246"/>
                    <a:gd name="T35" fmla="*/ 426 h 486"/>
                    <a:gd name="T36" fmla="*/ 134 w 246"/>
                    <a:gd name="T37" fmla="*/ 444 h 486"/>
                    <a:gd name="T38" fmla="*/ 115 w 246"/>
                    <a:gd name="T39" fmla="*/ 459 h 486"/>
                    <a:gd name="T40" fmla="*/ 98 w 246"/>
                    <a:gd name="T41" fmla="*/ 472 h 486"/>
                    <a:gd name="T42" fmla="*/ 85 w 246"/>
                    <a:gd name="T43" fmla="*/ 480 h 486"/>
                    <a:gd name="T44" fmla="*/ 76 w 246"/>
                    <a:gd name="T45" fmla="*/ 485 h 486"/>
                    <a:gd name="T46" fmla="*/ 74 w 246"/>
                    <a:gd name="T47" fmla="*/ 486 h 486"/>
                    <a:gd name="T48" fmla="*/ 71 w 246"/>
                    <a:gd name="T49" fmla="*/ 485 h 486"/>
                    <a:gd name="T50" fmla="*/ 64 w 246"/>
                    <a:gd name="T51" fmla="*/ 478 h 486"/>
                    <a:gd name="T52" fmla="*/ 55 w 246"/>
                    <a:gd name="T53" fmla="*/ 465 h 486"/>
                    <a:gd name="T54" fmla="*/ 44 w 246"/>
                    <a:gd name="T55" fmla="*/ 450 h 486"/>
                    <a:gd name="T56" fmla="*/ 33 w 246"/>
                    <a:gd name="T57" fmla="*/ 430 h 486"/>
                    <a:gd name="T58" fmla="*/ 21 w 246"/>
                    <a:gd name="T59" fmla="*/ 406 h 486"/>
                    <a:gd name="T60" fmla="*/ 11 w 246"/>
                    <a:gd name="T61" fmla="*/ 378 h 486"/>
                    <a:gd name="T62" fmla="*/ 4 w 246"/>
                    <a:gd name="T63" fmla="*/ 347 h 486"/>
                    <a:gd name="T64" fmla="*/ 0 w 246"/>
                    <a:gd name="T65" fmla="*/ 312 h 486"/>
                    <a:gd name="T66" fmla="*/ 0 w 246"/>
                    <a:gd name="T67" fmla="*/ 273 h 486"/>
                    <a:gd name="T68" fmla="*/ 6 w 246"/>
                    <a:gd name="T69" fmla="*/ 233 h 486"/>
                    <a:gd name="T70" fmla="*/ 17 w 246"/>
                    <a:gd name="T71" fmla="*/ 191 h 486"/>
                    <a:gd name="T72" fmla="*/ 33 w 246"/>
                    <a:gd name="T73" fmla="*/ 154 h 486"/>
                    <a:gd name="T74" fmla="*/ 50 w 246"/>
                    <a:gd name="T75" fmla="*/ 122 h 486"/>
                    <a:gd name="T76" fmla="*/ 68 w 246"/>
                    <a:gd name="T77" fmla="*/ 93 h 486"/>
                    <a:gd name="T78" fmla="*/ 86 w 246"/>
                    <a:gd name="T79" fmla="*/ 68 h 486"/>
                    <a:gd name="T80" fmla="*/ 105 w 246"/>
                    <a:gd name="T81" fmla="*/ 47 h 486"/>
                    <a:gd name="T82" fmla="*/ 122 w 246"/>
                    <a:gd name="T83" fmla="*/ 30 h 486"/>
                    <a:gd name="T84" fmla="*/ 137 w 246"/>
                    <a:gd name="T85" fmla="*/ 17 h 486"/>
                    <a:gd name="T86" fmla="*/ 149 w 246"/>
                    <a:gd name="T87" fmla="*/ 7 h 486"/>
                    <a:gd name="T88" fmla="*/ 157 w 246"/>
                    <a:gd name="T89" fmla="*/ 2 h 486"/>
                    <a:gd name="T90" fmla="*/ 160 w 246"/>
                    <a:gd name="T91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6" h="486">
                      <a:moveTo>
                        <a:pt x="160" y="0"/>
                      </a:moveTo>
                      <a:lnTo>
                        <a:pt x="163" y="2"/>
                      </a:lnTo>
                      <a:lnTo>
                        <a:pt x="168" y="9"/>
                      </a:lnTo>
                      <a:lnTo>
                        <a:pt x="177" y="20"/>
                      </a:lnTo>
                      <a:lnTo>
                        <a:pt x="188" y="35"/>
                      </a:lnTo>
                      <a:lnTo>
                        <a:pt x="201" y="55"/>
                      </a:lnTo>
                      <a:lnTo>
                        <a:pt x="212" y="77"/>
                      </a:lnTo>
                      <a:lnTo>
                        <a:pt x="225" y="103"/>
                      </a:lnTo>
                      <a:lnTo>
                        <a:pt x="235" y="131"/>
                      </a:lnTo>
                      <a:lnTo>
                        <a:pt x="242" y="163"/>
                      </a:lnTo>
                      <a:lnTo>
                        <a:pt x="246" y="196"/>
                      </a:lnTo>
                      <a:lnTo>
                        <a:pt x="246" y="231"/>
                      </a:lnTo>
                      <a:lnTo>
                        <a:pt x="240" y="269"/>
                      </a:lnTo>
                      <a:lnTo>
                        <a:pt x="229" y="308"/>
                      </a:lnTo>
                      <a:lnTo>
                        <a:pt x="215" y="345"/>
                      </a:lnTo>
                      <a:lnTo>
                        <a:pt x="197" y="375"/>
                      </a:lnTo>
                      <a:lnTo>
                        <a:pt x="175" y="402"/>
                      </a:lnTo>
                      <a:lnTo>
                        <a:pt x="156" y="426"/>
                      </a:lnTo>
                      <a:lnTo>
                        <a:pt x="134" y="444"/>
                      </a:lnTo>
                      <a:lnTo>
                        <a:pt x="115" y="459"/>
                      </a:lnTo>
                      <a:lnTo>
                        <a:pt x="98" y="472"/>
                      </a:lnTo>
                      <a:lnTo>
                        <a:pt x="85" y="480"/>
                      </a:lnTo>
                      <a:lnTo>
                        <a:pt x="76" y="485"/>
                      </a:lnTo>
                      <a:lnTo>
                        <a:pt x="74" y="486"/>
                      </a:lnTo>
                      <a:lnTo>
                        <a:pt x="71" y="485"/>
                      </a:lnTo>
                      <a:lnTo>
                        <a:pt x="64" y="478"/>
                      </a:lnTo>
                      <a:lnTo>
                        <a:pt x="55" y="465"/>
                      </a:lnTo>
                      <a:lnTo>
                        <a:pt x="44" y="450"/>
                      </a:lnTo>
                      <a:lnTo>
                        <a:pt x="33" y="430"/>
                      </a:lnTo>
                      <a:lnTo>
                        <a:pt x="21" y="406"/>
                      </a:lnTo>
                      <a:lnTo>
                        <a:pt x="11" y="378"/>
                      </a:lnTo>
                      <a:lnTo>
                        <a:pt x="4" y="347"/>
                      </a:lnTo>
                      <a:lnTo>
                        <a:pt x="0" y="312"/>
                      </a:lnTo>
                      <a:lnTo>
                        <a:pt x="0" y="273"/>
                      </a:lnTo>
                      <a:lnTo>
                        <a:pt x="6" y="233"/>
                      </a:lnTo>
                      <a:lnTo>
                        <a:pt x="17" y="191"/>
                      </a:lnTo>
                      <a:lnTo>
                        <a:pt x="33" y="154"/>
                      </a:lnTo>
                      <a:lnTo>
                        <a:pt x="50" y="122"/>
                      </a:lnTo>
                      <a:lnTo>
                        <a:pt x="68" y="93"/>
                      </a:lnTo>
                      <a:lnTo>
                        <a:pt x="86" y="68"/>
                      </a:lnTo>
                      <a:lnTo>
                        <a:pt x="105" y="47"/>
                      </a:lnTo>
                      <a:lnTo>
                        <a:pt x="122" y="30"/>
                      </a:lnTo>
                      <a:lnTo>
                        <a:pt x="137" y="17"/>
                      </a:lnTo>
                      <a:lnTo>
                        <a:pt x="149" y="7"/>
                      </a:lnTo>
                      <a:lnTo>
                        <a:pt x="157" y="2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îś1íḑé">
                  <a:extLst>
                    <a:ext uri="{FF2B5EF4-FFF2-40B4-BE49-F238E27FC236}">
                      <a16:creationId xmlns="" xmlns:a16="http://schemas.microsoft.com/office/drawing/2014/main" id="{ED27AB90-6F16-4E6C-9094-A4B97D3C41D8}"/>
                    </a:ext>
                  </a:extLst>
                </p:cNvPr>
                <p:cNvSpPr/>
                <p:nvPr/>
              </p:nvSpPr>
              <p:spPr bwMode="auto">
                <a:xfrm>
                  <a:off x="7495026" y="4932779"/>
                  <a:ext cx="272236" cy="558083"/>
                </a:xfrm>
                <a:custGeom>
                  <a:avLst/>
                  <a:gdLst>
                    <a:gd name="T0" fmla="*/ 133 w 242"/>
                    <a:gd name="T1" fmla="*/ 0 h 492"/>
                    <a:gd name="T2" fmla="*/ 136 w 242"/>
                    <a:gd name="T3" fmla="*/ 1 h 492"/>
                    <a:gd name="T4" fmla="*/ 143 w 242"/>
                    <a:gd name="T5" fmla="*/ 8 h 492"/>
                    <a:gd name="T6" fmla="*/ 153 w 242"/>
                    <a:gd name="T7" fmla="*/ 18 h 492"/>
                    <a:gd name="T8" fmla="*/ 166 w 242"/>
                    <a:gd name="T9" fmla="*/ 32 h 492"/>
                    <a:gd name="T10" fmla="*/ 180 w 242"/>
                    <a:gd name="T11" fmla="*/ 50 h 492"/>
                    <a:gd name="T12" fmla="*/ 194 w 242"/>
                    <a:gd name="T13" fmla="*/ 71 h 492"/>
                    <a:gd name="T14" fmla="*/ 208 w 242"/>
                    <a:gd name="T15" fmla="*/ 95 h 492"/>
                    <a:gd name="T16" fmla="*/ 221 w 242"/>
                    <a:gd name="T17" fmla="*/ 123 h 492"/>
                    <a:gd name="T18" fmla="*/ 231 w 242"/>
                    <a:gd name="T19" fmla="*/ 152 h 492"/>
                    <a:gd name="T20" fmla="*/ 239 w 242"/>
                    <a:gd name="T21" fmla="*/ 186 h 492"/>
                    <a:gd name="T22" fmla="*/ 242 w 242"/>
                    <a:gd name="T23" fmla="*/ 221 h 492"/>
                    <a:gd name="T24" fmla="*/ 240 w 242"/>
                    <a:gd name="T25" fmla="*/ 258 h 492"/>
                    <a:gd name="T26" fmla="*/ 232 w 242"/>
                    <a:gd name="T27" fmla="*/ 299 h 492"/>
                    <a:gd name="T28" fmla="*/ 221 w 242"/>
                    <a:gd name="T29" fmla="*/ 337 h 492"/>
                    <a:gd name="T30" fmla="*/ 205 w 242"/>
                    <a:gd name="T31" fmla="*/ 369 h 492"/>
                    <a:gd name="T32" fmla="*/ 188 w 242"/>
                    <a:gd name="T33" fmla="*/ 398 h 492"/>
                    <a:gd name="T34" fmla="*/ 170 w 242"/>
                    <a:gd name="T35" fmla="*/ 422 h 492"/>
                    <a:gd name="T36" fmla="*/ 150 w 242"/>
                    <a:gd name="T37" fmla="*/ 444 h 492"/>
                    <a:gd name="T38" fmla="*/ 133 w 242"/>
                    <a:gd name="T39" fmla="*/ 461 h 492"/>
                    <a:gd name="T40" fmla="*/ 117 w 242"/>
                    <a:gd name="T41" fmla="*/ 474 h 492"/>
                    <a:gd name="T42" fmla="*/ 105 w 242"/>
                    <a:gd name="T43" fmla="*/ 484 h 492"/>
                    <a:gd name="T44" fmla="*/ 96 w 242"/>
                    <a:gd name="T45" fmla="*/ 489 h 492"/>
                    <a:gd name="T46" fmla="*/ 93 w 242"/>
                    <a:gd name="T47" fmla="*/ 492 h 492"/>
                    <a:gd name="T48" fmla="*/ 91 w 242"/>
                    <a:gd name="T49" fmla="*/ 489 h 492"/>
                    <a:gd name="T50" fmla="*/ 84 w 242"/>
                    <a:gd name="T51" fmla="*/ 482 h 492"/>
                    <a:gd name="T52" fmla="*/ 74 w 242"/>
                    <a:gd name="T53" fmla="*/ 472 h 492"/>
                    <a:gd name="T54" fmla="*/ 61 w 242"/>
                    <a:gd name="T55" fmla="*/ 457 h 492"/>
                    <a:gd name="T56" fmla="*/ 48 w 242"/>
                    <a:gd name="T57" fmla="*/ 439 h 492"/>
                    <a:gd name="T58" fmla="*/ 34 w 242"/>
                    <a:gd name="T59" fmla="*/ 416 h 492"/>
                    <a:gd name="T60" fmla="*/ 21 w 242"/>
                    <a:gd name="T61" fmla="*/ 390 h 492"/>
                    <a:gd name="T62" fmla="*/ 11 w 242"/>
                    <a:gd name="T63" fmla="*/ 359 h 492"/>
                    <a:gd name="T64" fmla="*/ 4 w 242"/>
                    <a:gd name="T65" fmla="*/ 324 h 492"/>
                    <a:gd name="T66" fmla="*/ 0 w 242"/>
                    <a:gd name="T67" fmla="*/ 286 h 492"/>
                    <a:gd name="T68" fmla="*/ 3 w 242"/>
                    <a:gd name="T69" fmla="*/ 244 h 492"/>
                    <a:gd name="T70" fmla="*/ 10 w 242"/>
                    <a:gd name="T71" fmla="*/ 202 h 492"/>
                    <a:gd name="T72" fmla="*/ 21 w 242"/>
                    <a:gd name="T73" fmla="*/ 165 h 492"/>
                    <a:gd name="T74" fmla="*/ 34 w 242"/>
                    <a:gd name="T75" fmla="*/ 130 h 492"/>
                    <a:gd name="T76" fmla="*/ 50 w 242"/>
                    <a:gd name="T77" fmla="*/ 100 h 492"/>
                    <a:gd name="T78" fmla="*/ 67 w 242"/>
                    <a:gd name="T79" fmla="*/ 74 h 492"/>
                    <a:gd name="T80" fmla="*/ 84 w 242"/>
                    <a:gd name="T81" fmla="*/ 51 h 492"/>
                    <a:gd name="T82" fmla="*/ 99 w 242"/>
                    <a:gd name="T83" fmla="*/ 32 h 492"/>
                    <a:gd name="T84" fmla="*/ 113 w 242"/>
                    <a:gd name="T85" fmla="*/ 18 h 492"/>
                    <a:gd name="T86" fmla="*/ 123 w 242"/>
                    <a:gd name="T87" fmla="*/ 8 h 492"/>
                    <a:gd name="T88" fmla="*/ 130 w 242"/>
                    <a:gd name="T89" fmla="*/ 1 h 492"/>
                    <a:gd name="T90" fmla="*/ 133 w 242"/>
                    <a:gd name="T9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2" h="492">
                      <a:moveTo>
                        <a:pt x="133" y="0"/>
                      </a:moveTo>
                      <a:lnTo>
                        <a:pt x="136" y="1"/>
                      </a:lnTo>
                      <a:lnTo>
                        <a:pt x="143" y="8"/>
                      </a:lnTo>
                      <a:lnTo>
                        <a:pt x="153" y="18"/>
                      </a:lnTo>
                      <a:lnTo>
                        <a:pt x="166" y="32"/>
                      </a:lnTo>
                      <a:lnTo>
                        <a:pt x="180" y="50"/>
                      </a:lnTo>
                      <a:lnTo>
                        <a:pt x="194" y="71"/>
                      </a:lnTo>
                      <a:lnTo>
                        <a:pt x="208" y="95"/>
                      </a:lnTo>
                      <a:lnTo>
                        <a:pt x="221" y="123"/>
                      </a:lnTo>
                      <a:lnTo>
                        <a:pt x="231" y="152"/>
                      </a:lnTo>
                      <a:lnTo>
                        <a:pt x="239" y="186"/>
                      </a:lnTo>
                      <a:lnTo>
                        <a:pt x="242" y="221"/>
                      </a:lnTo>
                      <a:lnTo>
                        <a:pt x="240" y="258"/>
                      </a:lnTo>
                      <a:lnTo>
                        <a:pt x="232" y="299"/>
                      </a:lnTo>
                      <a:lnTo>
                        <a:pt x="221" y="337"/>
                      </a:lnTo>
                      <a:lnTo>
                        <a:pt x="205" y="369"/>
                      </a:lnTo>
                      <a:lnTo>
                        <a:pt x="188" y="398"/>
                      </a:lnTo>
                      <a:lnTo>
                        <a:pt x="170" y="422"/>
                      </a:lnTo>
                      <a:lnTo>
                        <a:pt x="150" y="444"/>
                      </a:lnTo>
                      <a:lnTo>
                        <a:pt x="133" y="461"/>
                      </a:lnTo>
                      <a:lnTo>
                        <a:pt x="117" y="474"/>
                      </a:lnTo>
                      <a:lnTo>
                        <a:pt x="105" y="484"/>
                      </a:lnTo>
                      <a:lnTo>
                        <a:pt x="96" y="489"/>
                      </a:lnTo>
                      <a:lnTo>
                        <a:pt x="93" y="492"/>
                      </a:lnTo>
                      <a:lnTo>
                        <a:pt x="91" y="489"/>
                      </a:lnTo>
                      <a:lnTo>
                        <a:pt x="84" y="482"/>
                      </a:lnTo>
                      <a:lnTo>
                        <a:pt x="74" y="472"/>
                      </a:lnTo>
                      <a:lnTo>
                        <a:pt x="61" y="457"/>
                      </a:lnTo>
                      <a:lnTo>
                        <a:pt x="48" y="439"/>
                      </a:lnTo>
                      <a:lnTo>
                        <a:pt x="34" y="416"/>
                      </a:lnTo>
                      <a:lnTo>
                        <a:pt x="21" y="390"/>
                      </a:lnTo>
                      <a:lnTo>
                        <a:pt x="11" y="359"/>
                      </a:lnTo>
                      <a:lnTo>
                        <a:pt x="4" y="324"/>
                      </a:lnTo>
                      <a:lnTo>
                        <a:pt x="0" y="286"/>
                      </a:lnTo>
                      <a:lnTo>
                        <a:pt x="3" y="244"/>
                      </a:lnTo>
                      <a:lnTo>
                        <a:pt x="10" y="202"/>
                      </a:lnTo>
                      <a:lnTo>
                        <a:pt x="21" y="165"/>
                      </a:lnTo>
                      <a:lnTo>
                        <a:pt x="34" y="130"/>
                      </a:lnTo>
                      <a:lnTo>
                        <a:pt x="50" y="100"/>
                      </a:lnTo>
                      <a:lnTo>
                        <a:pt x="67" y="74"/>
                      </a:lnTo>
                      <a:lnTo>
                        <a:pt x="84" y="51"/>
                      </a:lnTo>
                      <a:lnTo>
                        <a:pt x="99" y="32"/>
                      </a:lnTo>
                      <a:lnTo>
                        <a:pt x="113" y="18"/>
                      </a:lnTo>
                      <a:lnTo>
                        <a:pt x="123" y="8"/>
                      </a:lnTo>
                      <a:lnTo>
                        <a:pt x="130" y="1"/>
                      </a:lnTo>
                      <a:lnTo>
                        <a:pt x="1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ísliḓé">
                  <a:extLst>
                    <a:ext uri="{FF2B5EF4-FFF2-40B4-BE49-F238E27FC236}">
                      <a16:creationId xmlns="" xmlns:a16="http://schemas.microsoft.com/office/drawing/2014/main" id="{1EA983C4-DDE5-4503-84E5-59BFDAC6FF74}"/>
                    </a:ext>
                  </a:extLst>
                </p:cNvPr>
                <p:cNvSpPr/>
                <p:nvPr/>
              </p:nvSpPr>
              <p:spPr bwMode="auto">
                <a:xfrm>
                  <a:off x="7787679" y="5239045"/>
                  <a:ext cx="275638" cy="547873"/>
                </a:xfrm>
                <a:custGeom>
                  <a:avLst/>
                  <a:gdLst>
                    <a:gd name="T0" fmla="*/ 59 w 242"/>
                    <a:gd name="T1" fmla="*/ 0 h 484"/>
                    <a:gd name="T2" fmla="*/ 63 w 242"/>
                    <a:gd name="T3" fmla="*/ 2 h 484"/>
                    <a:gd name="T4" fmla="*/ 72 w 242"/>
                    <a:gd name="T5" fmla="*/ 7 h 484"/>
                    <a:gd name="T6" fmla="*/ 87 w 242"/>
                    <a:gd name="T7" fmla="*/ 16 h 484"/>
                    <a:gd name="T8" fmla="*/ 106 w 242"/>
                    <a:gd name="T9" fmla="*/ 27 h 484"/>
                    <a:gd name="T10" fmla="*/ 127 w 242"/>
                    <a:gd name="T11" fmla="*/ 42 h 484"/>
                    <a:gd name="T12" fmla="*/ 148 w 242"/>
                    <a:gd name="T13" fmla="*/ 62 h 484"/>
                    <a:gd name="T14" fmla="*/ 171 w 242"/>
                    <a:gd name="T15" fmla="*/ 86 h 484"/>
                    <a:gd name="T16" fmla="*/ 192 w 242"/>
                    <a:gd name="T17" fmla="*/ 112 h 484"/>
                    <a:gd name="T18" fmla="*/ 212 w 242"/>
                    <a:gd name="T19" fmla="*/ 144 h 484"/>
                    <a:gd name="T20" fmla="*/ 227 w 242"/>
                    <a:gd name="T21" fmla="*/ 179 h 484"/>
                    <a:gd name="T22" fmla="*/ 237 w 242"/>
                    <a:gd name="T23" fmla="*/ 220 h 484"/>
                    <a:gd name="T24" fmla="*/ 242 w 242"/>
                    <a:gd name="T25" fmla="*/ 260 h 484"/>
                    <a:gd name="T26" fmla="*/ 242 w 242"/>
                    <a:gd name="T27" fmla="*/ 298 h 484"/>
                    <a:gd name="T28" fmla="*/ 236 w 242"/>
                    <a:gd name="T29" fmla="*/ 335 h 484"/>
                    <a:gd name="T30" fmla="*/ 227 w 242"/>
                    <a:gd name="T31" fmla="*/ 367 h 484"/>
                    <a:gd name="T32" fmla="*/ 218 w 242"/>
                    <a:gd name="T33" fmla="*/ 396 h 484"/>
                    <a:gd name="T34" fmla="*/ 205 w 242"/>
                    <a:gd name="T35" fmla="*/ 421 h 484"/>
                    <a:gd name="T36" fmla="*/ 194 w 242"/>
                    <a:gd name="T37" fmla="*/ 444 h 484"/>
                    <a:gd name="T38" fmla="*/ 182 w 242"/>
                    <a:gd name="T39" fmla="*/ 461 h 484"/>
                    <a:gd name="T40" fmla="*/ 172 w 242"/>
                    <a:gd name="T41" fmla="*/ 473 h 484"/>
                    <a:gd name="T42" fmla="*/ 167 w 242"/>
                    <a:gd name="T43" fmla="*/ 482 h 484"/>
                    <a:gd name="T44" fmla="*/ 164 w 242"/>
                    <a:gd name="T45" fmla="*/ 484 h 484"/>
                    <a:gd name="T46" fmla="*/ 161 w 242"/>
                    <a:gd name="T47" fmla="*/ 483 h 484"/>
                    <a:gd name="T48" fmla="*/ 153 w 242"/>
                    <a:gd name="T49" fmla="*/ 479 h 484"/>
                    <a:gd name="T50" fmla="*/ 140 w 242"/>
                    <a:gd name="T51" fmla="*/ 470 h 484"/>
                    <a:gd name="T52" fmla="*/ 123 w 242"/>
                    <a:gd name="T53" fmla="*/ 461 h 484"/>
                    <a:gd name="T54" fmla="*/ 104 w 242"/>
                    <a:gd name="T55" fmla="*/ 447 h 484"/>
                    <a:gd name="T56" fmla="*/ 86 w 242"/>
                    <a:gd name="T57" fmla="*/ 428 h 484"/>
                    <a:gd name="T58" fmla="*/ 66 w 242"/>
                    <a:gd name="T59" fmla="*/ 406 h 484"/>
                    <a:gd name="T60" fmla="*/ 46 w 242"/>
                    <a:gd name="T61" fmla="*/ 379 h 484"/>
                    <a:gd name="T62" fmla="*/ 30 w 242"/>
                    <a:gd name="T63" fmla="*/ 349 h 484"/>
                    <a:gd name="T64" fmla="*/ 15 w 242"/>
                    <a:gd name="T65" fmla="*/ 314 h 484"/>
                    <a:gd name="T66" fmla="*/ 6 w 242"/>
                    <a:gd name="T67" fmla="*/ 273 h 484"/>
                    <a:gd name="T68" fmla="*/ 0 w 242"/>
                    <a:gd name="T69" fmla="*/ 231 h 484"/>
                    <a:gd name="T70" fmla="*/ 0 w 242"/>
                    <a:gd name="T71" fmla="*/ 192 h 484"/>
                    <a:gd name="T72" fmla="*/ 3 w 242"/>
                    <a:gd name="T73" fmla="*/ 154 h 484"/>
                    <a:gd name="T74" fmla="*/ 8 w 242"/>
                    <a:gd name="T75" fmla="*/ 121 h 484"/>
                    <a:gd name="T76" fmla="*/ 17 w 242"/>
                    <a:gd name="T77" fmla="*/ 91 h 484"/>
                    <a:gd name="T78" fmla="*/ 27 w 242"/>
                    <a:gd name="T79" fmla="*/ 65 h 484"/>
                    <a:gd name="T80" fmla="*/ 37 w 242"/>
                    <a:gd name="T81" fmla="*/ 42 h 484"/>
                    <a:gd name="T82" fmla="*/ 45 w 242"/>
                    <a:gd name="T83" fmla="*/ 24 h 484"/>
                    <a:gd name="T84" fmla="*/ 52 w 242"/>
                    <a:gd name="T85" fmla="*/ 11 h 484"/>
                    <a:gd name="T86" fmla="*/ 58 w 242"/>
                    <a:gd name="T87" fmla="*/ 3 h 484"/>
                    <a:gd name="T88" fmla="*/ 59 w 242"/>
                    <a:gd name="T89" fmla="*/ 0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2" h="484">
                      <a:moveTo>
                        <a:pt x="59" y="0"/>
                      </a:moveTo>
                      <a:lnTo>
                        <a:pt x="63" y="2"/>
                      </a:lnTo>
                      <a:lnTo>
                        <a:pt x="72" y="7"/>
                      </a:lnTo>
                      <a:lnTo>
                        <a:pt x="87" y="16"/>
                      </a:lnTo>
                      <a:lnTo>
                        <a:pt x="106" y="27"/>
                      </a:lnTo>
                      <a:lnTo>
                        <a:pt x="127" y="42"/>
                      </a:lnTo>
                      <a:lnTo>
                        <a:pt x="148" y="62"/>
                      </a:lnTo>
                      <a:lnTo>
                        <a:pt x="171" y="86"/>
                      </a:lnTo>
                      <a:lnTo>
                        <a:pt x="192" y="112"/>
                      </a:lnTo>
                      <a:lnTo>
                        <a:pt x="212" y="144"/>
                      </a:lnTo>
                      <a:lnTo>
                        <a:pt x="227" y="179"/>
                      </a:lnTo>
                      <a:lnTo>
                        <a:pt x="237" y="220"/>
                      </a:lnTo>
                      <a:lnTo>
                        <a:pt x="242" y="260"/>
                      </a:lnTo>
                      <a:lnTo>
                        <a:pt x="242" y="298"/>
                      </a:lnTo>
                      <a:lnTo>
                        <a:pt x="236" y="335"/>
                      </a:lnTo>
                      <a:lnTo>
                        <a:pt x="227" y="367"/>
                      </a:lnTo>
                      <a:lnTo>
                        <a:pt x="218" y="396"/>
                      </a:lnTo>
                      <a:lnTo>
                        <a:pt x="205" y="421"/>
                      </a:lnTo>
                      <a:lnTo>
                        <a:pt x="194" y="444"/>
                      </a:lnTo>
                      <a:lnTo>
                        <a:pt x="182" y="461"/>
                      </a:lnTo>
                      <a:lnTo>
                        <a:pt x="172" y="473"/>
                      </a:lnTo>
                      <a:lnTo>
                        <a:pt x="167" y="482"/>
                      </a:lnTo>
                      <a:lnTo>
                        <a:pt x="164" y="484"/>
                      </a:lnTo>
                      <a:lnTo>
                        <a:pt x="161" y="483"/>
                      </a:lnTo>
                      <a:lnTo>
                        <a:pt x="153" y="479"/>
                      </a:lnTo>
                      <a:lnTo>
                        <a:pt x="140" y="470"/>
                      </a:lnTo>
                      <a:lnTo>
                        <a:pt x="123" y="461"/>
                      </a:lnTo>
                      <a:lnTo>
                        <a:pt x="104" y="447"/>
                      </a:lnTo>
                      <a:lnTo>
                        <a:pt x="86" y="428"/>
                      </a:lnTo>
                      <a:lnTo>
                        <a:pt x="66" y="406"/>
                      </a:lnTo>
                      <a:lnTo>
                        <a:pt x="46" y="379"/>
                      </a:lnTo>
                      <a:lnTo>
                        <a:pt x="30" y="349"/>
                      </a:lnTo>
                      <a:lnTo>
                        <a:pt x="15" y="314"/>
                      </a:lnTo>
                      <a:lnTo>
                        <a:pt x="6" y="273"/>
                      </a:lnTo>
                      <a:lnTo>
                        <a:pt x="0" y="231"/>
                      </a:lnTo>
                      <a:lnTo>
                        <a:pt x="0" y="192"/>
                      </a:lnTo>
                      <a:lnTo>
                        <a:pt x="3" y="154"/>
                      </a:lnTo>
                      <a:lnTo>
                        <a:pt x="8" y="121"/>
                      </a:lnTo>
                      <a:lnTo>
                        <a:pt x="17" y="91"/>
                      </a:lnTo>
                      <a:lnTo>
                        <a:pt x="27" y="65"/>
                      </a:lnTo>
                      <a:lnTo>
                        <a:pt x="37" y="42"/>
                      </a:lnTo>
                      <a:lnTo>
                        <a:pt x="45" y="24"/>
                      </a:lnTo>
                      <a:lnTo>
                        <a:pt x="52" y="11"/>
                      </a:lnTo>
                      <a:lnTo>
                        <a:pt x="58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ïşľîḍe">
                  <a:extLst>
                    <a:ext uri="{FF2B5EF4-FFF2-40B4-BE49-F238E27FC236}">
                      <a16:creationId xmlns="" xmlns:a16="http://schemas.microsoft.com/office/drawing/2014/main" id="{FE88630F-9E3B-4C3F-A8F6-33FD1E01F657}"/>
                    </a:ext>
                  </a:extLst>
                </p:cNvPr>
                <p:cNvSpPr/>
                <p:nvPr/>
              </p:nvSpPr>
              <p:spPr bwMode="auto">
                <a:xfrm>
                  <a:off x="6896107" y="3745152"/>
                  <a:ext cx="272236" cy="558083"/>
                </a:xfrm>
                <a:custGeom>
                  <a:avLst/>
                  <a:gdLst>
                    <a:gd name="T0" fmla="*/ 139 w 238"/>
                    <a:gd name="T1" fmla="*/ 0 h 494"/>
                    <a:gd name="T2" fmla="*/ 142 w 238"/>
                    <a:gd name="T3" fmla="*/ 3 h 494"/>
                    <a:gd name="T4" fmla="*/ 147 w 238"/>
                    <a:gd name="T5" fmla="*/ 10 h 494"/>
                    <a:gd name="T6" fmla="*/ 157 w 238"/>
                    <a:gd name="T7" fmla="*/ 23 h 494"/>
                    <a:gd name="T8" fmla="*/ 169 w 238"/>
                    <a:gd name="T9" fmla="*/ 38 h 494"/>
                    <a:gd name="T10" fmla="*/ 181 w 238"/>
                    <a:gd name="T11" fmla="*/ 59 h 494"/>
                    <a:gd name="T12" fmla="*/ 195 w 238"/>
                    <a:gd name="T13" fmla="*/ 83 h 494"/>
                    <a:gd name="T14" fmla="*/ 208 w 238"/>
                    <a:gd name="T15" fmla="*/ 111 h 494"/>
                    <a:gd name="T16" fmla="*/ 219 w 238"/>
                    <a:gd name="T17" fmla="*/ 143 h 494"/>
                    <a:gd name="T18" fmla="*/ 229 w 238"/>
                    <a:gd name="T19" fmla="*/ 180 h 494"/>
                    <a:gd name="T20" fmla="*/ 235 w 238"/>
                    <a:gd name="T21" fmla="*/ 219 h 494"/>
                    <a:gd name="T22" fmla="*/ 238 w 238"/>
                    <a:gd name="T23" fmla="*/ 261 h 494"/>
                    <a:gd name="T24" fmla="*/ 235 w 238"/>
                    <a:gd name="T25" fmla="*/ 303 h 494"/>
                    <a:gd name="T26" fmla="*/ 226 w 238"/>
                    <a:gd name="T27" fmla="*/ 340 h 494"/>
                    <a:gd name="T28" fmla="*/ 215 w 238"/>
                    <a:gd name="T29" fmla="*/ 373 h 494"/>
                    <a:gd name="T30" fmla="*/ 201 w 238"/>
                    <a:gd name="T31" fmla="*/ 402 h 494"/>
                    <a:gd name="T32" fmla="*/ 185 w 238"/>
                    <a:gd name="T33" fmla="*/ 427 h 494"/>
                    <a:gd name="T34" fmla="*/ 169 w 238"/>
                    <a:gd name="T35" fmla="*/ 448 h 494"/>
                    <a:gd name="T36" fmla="*/ 153 w 238"/>
                    <a:gd name="T37" fmla="*/ 465 h 494"/>
                    <a:gd name="T38" fmla="*/ 139 w 238"/>
                    <a:gd name="T39" fmla="*/ 478 h 494"/>
                    <a:gd name="T40" fmla="*/ 128 w 238"/>
                    <a:gd name="T41" fmla="*/ 487 h 494"/>
                    <a:gd name="T42" fmla="*/ 120 w 238"/>
                    <a:gd name="T43" fmla="*/ 493 h 494"/>
                    <a:gd name="T44" fmla="*/ 118 w 238"/>
                    <a:gd name="T45" fmla="*/ 494 h 494"/>
                    <a:gd name="T46" fmla="*/ 115 w 238"/>
                    <a:gd name="T47" fmla="*/ 492 h 494"/>
                    <a:gd name="T48" fmla="*/ 108 w 238"/>
                    <a:gd name="T49" fmla="*/ 486 h 494"/>
                    <a:gd name="T50" fmla="*/ 96 w 238"/>
                    <a:gd name="T51" fmla="*/ 475 h 494"/>
                    <a:gd name="T52" fmla="*/ 82 w 238"/>
                    <a:gd name="T53" fmla="*/ 459 h 494"/>
                    <a:gd name="T54" fmla="*/ 67 w 238"/>
                    <a:gd name="T55" fmla="*/ 440 h 494"/>
                    <a:gd name="T56" fmla="*/ 50 w 238"/>
                    <a:gd name="T57" fmla="*/ 417 h 494"/>
                    <a:gd name="T58" fmla="*/ 34 w 238"/>
                    <a:gd name="T59" fmla="*/ 391 h 494"/>
                    <a:gd name="T60" fmla="*/ 21 w 238"/>
                    <a:gd name="T61" fmla="*/ 360 h 494"/>
                    <a:gd name="T62" fmla="*/ 10 w 238"/>
                    <a:gd name="T63" fmla="*/ 325 h 494"/>
                    <a:gd name="T64" fmla="*/ 3 w 238"/>
                    <a:gd name="T65" fmla="*/ 287 h 494"/>
                    <a:gd name="T66" fmla="*/ 0 w 238"/>
                    <a:gd name="T67" fmla="*/ 247 h 494"/>
                    <a:gd name="T68" fmla="*/ 5 w 238"/>
                    <a:gd name="T69" fmla="*/ 205 h 494"/>
                    <a:gd name="T70" fmla="*/ 13 w 238"/>
                    <a:gd name="T71" fmla="*/ 168 h 494"/>
                    <a:gd name="T72" fmla="*/ 26 w 238"/>
                    <a:gd name="T73" fmla="*/ 133 h 494"/>
                    <a:gd name="T74" fmla="*/ 43 w 238"/>
                    <a:gd name="T75" fmla="*/ 103 h 494"/>
                    <a:gd name="T76" fmla="*/ 61 w 238"/>
                    <a:gd name="T77" fmla="*/ 76 h 494"/>
                    <a:gd name="T78" fmla="*/ 79 w 238"/>
                    <a:gd name="T79" fmla="*/ 54 h 494"/>
                    <a:gd name="T80" fmla="*/ 98 w 238"/>
                    <a:gd name="T81" fmla="*/ 35 h 494"/>
                    <a:gd name="T82" fmla="*/ 113 w 238"/>
                    <a:gd name="T83" fmla="*/ 20 h 494"/>
                    <a:gd name="T84" fmla="*/ 126 w 238"/>
                    <a:gd name="T85" fmla="*/ 10 h 494"/>
                    <a:gd name="T86" fmla="*/ 136 w 238"/>
                    <a:gd name="T87" fmla="*/ 3 h 494"/>
                    <a:gd name="T88" fmla="*/ 139 w 238"/>
                    <a:gd name="T89" fmla="*/ 0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8" h="494">
                      <a:moveTo>
                        <a:pt x="139" y="0"/>
                      </a:moveTo>
                      <a:lnTo>
                        <a:pt x="142" y="3"/>
                      </a:lnTo>
                      <a:lnTo>
                        <a:pt x="147" y="10"/>
                      </a:lnTo>
                      <a:lnTo>
                        <a:pt x="157" y="23"/>
                      </a:lnTo>
                      <a:lnTo>
                        <a:pt x="169" y="38"/>
                      </a:lnTo>
                      <a:lnTo>
                        <a:pt x="181" y="59"/>
                      </a:lnTo>
                      <a:lnTo>
                        <a:pt x="195" y="83"/>
                      </a:lnTo>
                      <a:lnTo>
                        <a:pt x="208" y="111"/>
                      </a:lnTo>
                      <a:lnTo>
                        <a:pt x="219" y="143"/>
                      </a:lnTo>
                      <a:lnTo>
                        <a:pt x="229" y="180"/>
                      </a:lnTo>
                      <a:lnTo>
                        <a:pt x="235" y="219"/>
                      </a:lnTo>
                      <a:lnTo>
                        <a:pt x="238" y="261"/>
                      </a:lnTo>
                      <a:lnTo>
                        <a:pt x="235" y="303"/>
                      </a:lnTo>
                      <a:lnTo>
                        <a:pt x="226" y="340"/>
                      </a:lnTo>
                      <a:lnTo>
                        <a:pt x="215" y="373"/>
                      </a:lnTo>
                      <a:lnTo>
                        <a:pt x="201" y="402"/>
                      </a:lnTo>
                      <a:lnTo>
                        <a:pt x="185" y="427"/>
                      </a:lnTo>
                      <a:lnTo>
                        <a:pt x="169" y="448"/>
                      </a:lnTo>
                      <a:lnTo>
                        <a:pt x="153" y="465"/>
                      </a:lnTo>
                      <a:lnTo>
                        <a:pt x="139" y="478"/>
                      </a:lnTo>
                      <a:lnTo>
                        <a:pt x="128" y="487"/>
                      </a:lnTo>
                      <a:lnTo>
                        <a:pt x="120" y="493"/>
                      </a:lnTo>
                      <a:lnTo>
                        <a:pt x="118" y="494"/>
                      </a:lnTo>
                      <a:lnTo>
                        <a:pt x="115" y="492"/>
                      </a:lnTo>
                      <a:lnTo>
                        <a:pt x="108" y="486"/>
                      </a:lnTo>
                      <a:lnTo>
                        <a:pt x="96" y="475"/>
                      </a:lnTo>
                      <a:lnTo>
                        <a:pt x="82" y="459"/>
                      </a:lnTo>
                      <a:lnTo>
                        <a:pt x="67" y="440"/>
                      </a:lnTo>
                      <a:lnTo>
                        <a:pt x="50" y="417"/>
                      </a:lnTo>
                      <a:lnTo>
                        <a:pt x="34" y="391"/>
                      </a:lnTo>
                      <a:lnTo>
                        <a:pt x="21" y="360"/>
                      </a:lnTo>
                      <a:lnTo>
                        <a:pt x="10" y="325"/>
                      </a:lnTo>
                      <a:lnTo>
                        <a:pt x="3" y="287"/>
                      </a:lnTo>
                      <a:lnTo>
                        <a:pt x="0" y="247"/>
                      </a:lnTo>
                      <a:lnTo>
                        <a:pt x="5" y="205"/>
                      </a:lnTo>
                      <a:lnTo>
                        <a:pt x="13" y="168"/>
                      </a:lnTo>
                      <a:lnTo>
                        <a:pt x="26" y="133"/>
                      </a:lnTo>
                      <a:lnTo>
                        <a:pt x="43" y="103"/>
                      </a:lnTo>
                      <a:lnTo>
                        <a:pt x="61" y="76"/>
                      </a:lnTo>
                      <a:lnTo>
                        <a:pt x="79" y="54"/>
                      </a:lnTo>
                      <a:lnTo>
                        <a:pt x="98" y="35"/>
                      </a:lnTo>
                      <a:lnTo>
                        <a:pt x="113" y="20"/>
                      </a:lnTo>
                      <a:lnTo>
                        <a:pt x="126" y="10"/>
                      </a:lnTo>
                      <a:lnTo>
                        <a:pt x="136" y="3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îṧḻïḓé">
                  <a:extLst>
                    <a:ext uri="{FF2B5EF4-FFF2-40B4-BE49-F238E27FC236}">
                      <a16:creationId xmlns="" xmlns:a16="http://schemas.microsoft.com/office/drawing/2014/main" id="{2122F76D-C31E-45FD-BB9B-F7715D7671CE}"/>
                    </a:ext>
                  </a:extLst>
                </p:cNvPr>
                <p:cNvSpPr/>
                <p:nvPr/>
              </p:nvSpPr>
              <p:spPr bwMode="auto">
                <a:xfrm>
                  <a:off x="6559216" y="4670754"/>
                  <a:ext cx="425368" cy="377726"/>
                </a:xfrm>
                <a:custGeom>
                  <a:avLst/>
                  <a:gdLst>
                    <a:gd name="T0" fmla="*/ 17 w 375"/>
                    <a:gd name="T1" fmla="*/ 0 h 333"/>
                    <a:gd name="T2" fmla="*/ 34 w 375"/>
                    <a:gd name="T3" fmla="*/ 0 h 333"/>
                    <a:gd name="T4" fmla="*/ 58 w 375"/>
                    <a:gd name="T5" fmla="*/ 1 h 333"/>
                    <a:gd name="T6" fmla="*/ 86 w 375"/>
                    <a:gd name="T7" fmla="*/ 5 h 333"/>
                    <a:gd name="T8" fmla="*/ 119 w 375"/>
                    <a:gd name="T9" fmla="*/ 12 h 333"/>
                    <a:gd name="T10" fmla="*/ 154 w 375"/>
                    <a:gd name="T11" fmla="*/ 23 h 333"/>
                    <a:gd name="T12" fmla="*/ 191 w 375"/>
                    <a:gd name="T13" fmla="*/ 39 h 333"/>
                    <a:gd name="T14" fmla="*/ 229 w 375"/>
                    <a:gd name="T15" fmla="*/ 60 h 333"/>
                    <a:gd name="T16" fmla="*/ 267 w 375"/>
                    <a:gd name="T17" fmla="*/ 88 h 333"/>
                    <a:gd name="T18" fmla="*/ 300 w 375"/>
                    <a:gd name="T19" fmla="*/ 120 h 333"/>
                    <a:gd name="T20" fmla="*/ 327 w 375"/>
                    <a:gd name="T21" fmla="*/ 152 h 333"/>
                    <a:gd name="T22" fmla="*/ 345 w 375"/>
                    <a:gd name="T23" fmla="*/ 186 h 333"/>
                    <a:gd name="T24" fmla="*/ 359 w 375"/>
                    <a:gd name="T25" fmla="*/ 217 h 333"/>
                    <a:gd name="T26" fmla="*/ 368 w 375"/>
                    <a:gd name="T27" fmla="*/ 246 h 333"/>
                    <a:gd name="T28" fmla="*/ 372 w 375"/>
                    <a:gd name="T29" fmla="*/ 272 h 333"/>
                    <a:gd name="T30" fmla="*/ 375 w 375"/>
                    <a:gd name="T31" fmla="*/ 295 h 333"/>
                    <a:gd name="T32" fmla="*/ 375 w 375"/>
                    <a:gd name="T33" fmla="*/ 313 h 333"/>
                    <a:gd name="T34" fmla="*/ 375 w 375"/>
                    <a:gd name="T35" fmla="*/ 324 h 333"/>
                    <a:gd name="T36" fmla="*/ 375 w 375"/>
                    <a:gd name="T37" fmla="*/ 327 h 333"/>
                    <a:gd name="T38" fmla="*/ 370 w 375"/>
                    <a:gd name="T39" fmla="*/ 328 h 333"/>
                    <a:gd name="T40" fmla="*/ 358 w 375"/>
                    <a:gd name="T41" fmla="*/ 330 h 333"/>
                    <a:gd name="T42" fmla="*/ 339 w 375"/>
                    <a:gd name="T43" fmla="*/ 333 h 333"/>
                    <a:gd name="T44" fmla="*/ 315 w 375"/>
                    <a:gd name="T45" fmla="*/ 333 h 333"/>
                    <a:gd name="T46" fmla="*/ 286 w 375"/>
                    <a:gd name="T47" fmla="*/ 331 h 333"/>
                    <a:gd name="T48" fmla="*/ 253 w 375"/>
                    <a:gd name="T49" fmla="*/ 327 h 333"/>
                    <a:gd name="T50" fmla="*/ 218 w 375"/>
                    <a:gd name="T51" fmla="*/ 320 h 333"/>
                    <a:gd name="T52" fmla="*/ 181 w 375"/>
                    <a:gd name="T53" fmla="*/ 306 h 333"/>
                    <a:gd name="T54" fmla="*/ 143 w 375"/>
                    <a:gd name="T55" fmla="*/ 288 h 333"/>
                    <a:gd name="T56" fmla="*/ 106 w 375"/>
                    <a:gd name="T57" fmla="*/ 261 h 333"/>
                    <a:gd name="T58" fmla="*/ 76 w 375"/>
                    <a:gd name="T59" fmla="*/ 232 h 333"/>
                    <a:gd name="T60" fmla="*/ 52 w 375"/>
                    <a:gd name="T61" fmla="*/ 201 h 333"/>
                    <a:gd name="T62" fmla="*/ 34 w 375"/>
                    <a:gd name="T63" fmla="*/ 170 h 333"/>
                    <a:gd name="T64" fmla="*/ 20 w 375"/>
                    <a:gd name="T65" fmla="*/ 138 h 333"/>
                    <a:gd name="T66" fmla="*/ 11 w 375"/>
                    <a:gd name="T67" fmla="*/ 107 h 333"/>
                    <a:gd name="T68" fmla="*/ 4 w 375"/>
                    <a:gd name="T69" fmla="*/ 78 h 333"/>
                    <a:gd name="T70" fmla="*/ 1 w 375"/>
                    <a:gd name="T71" fmla="*/ 53 h 333"/>
                    <a:gd name="T72" fmla="*/ 0 w 375"/>
                    <a:gd name="T73" fmla="*/ 30 h 333"/>
                    <a:gd name="T74" fmla="*/ 0 w 375"/>
                    <a:gd name="T75" fmla="*/ 16 h 333"/>
                    <a:gd name="T76" fmla="*/ 0 w 375"/>
                    <a:gd name="T77" fmla="*/ 14 h 333"/>
                    <a:gd name="T78" fmla="*/ 0 w 375"/>
                    <a:gd name="T79" fmla="*/ 4 h 333"/>
                    <a:gd name="T80" fmla="*/ 1 w 375"/>
                    <a:gd name="T81" fmla="*/ 0 h 333"/>
                    <a:gd name="T82" fmla="*/ 4 w 375"/>
                    <a:gd name="T83" fmla="*/ 0 h 333"/>
                    <a:gd name="T84" fmla="*/ 17 w 375"/>
                    <a:gd name="T85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5" h="333">
                      <a:moveTo>
                        <a:pt x="17" y="0"/>
                      </a:moveTo>
                      <a:lnTo>
                        <a:pt x="34" y="0"/>
                      </a:lnTo>
                      <a:lnTo>
                        <a:pt x="58" y="1"/>
                      </a:lnTo>
                      <a:lnTo>
                        <a:pt x="86" y="5"/>
                      </a:lnTo>
                      <a:lnTo>
                        <a:pt x="119" y="12"/>
                      </a:lnTo>
                      <a:lnTo>
                        <a:pt x="154" y="23"/>
                      </a:lnTo>
                      <a:lnTo>
                        <a:pt x="191" y="39"/>
                      </a:lnTo>
                      <a:lnTo>
                        <a:pt x="229" y="60"/>
                      </a:lnTo>
                      <a:lnTo>
                        <a:pt x="267" y="88"/>
                      </a:lnTo>
                      <a:lnTo>
                        <a:pt x="300" y="120"/>
                      </a:lnTo>
                      <a:lnTo>
                        <a:pt x="327" y="152"/>
                      </a:lnTo>
                      <a:lnTo>
                        <a:pt x="345" y="186"/>
                      </a:lnTo>
                      <a:lnTo>
                        <a:pt x="359" y="217"/>
                      </a:lnTo>
                      <a:lnTo>
                        <a:pt x="368" y="246"/>
                      </a:lnTo>
                      <a:lnTo>
                        <a:pt x="372" y="272"/>
                      </a:lnTo>
                      <a:lnTo>
                        <a:pt x="375" y="295"/>
                      </a:lnTo>
                      <a:lnTo>
                        <a:pt x="375" y="313"/>
                      </a:lnTo>
                      <a:lnTo>
                        <a:pt x="375" y="324"/>
                      </a:lnTo>
                      <a:lnTo>
                        <a:pt x="375" y="327"/>
                      </a:lnTo>
                      <a:lnTo>
                        <a:pt x="370" y="328"/>
                      </a:lnTo>
                      <a:lnTo>
                        <a:pt x="358" y="330"/>
                      </a:lnTo>
                      <a:lnTo>
                        <a:pt x="339" y="333"/>
                      </a:lnTo>
                      <a:lnTo>
                        <a:pt x="315" y="333"/>
                      </a:lnTo>
                      <a:lnTo>
                        <a:pt x="286" y="331"/>
                      </a:lnTo>
                      <a:lnTo>
                        <a:pt x="253" y="327"/>
                      </a:lnTo>
                      <a:lnTo>
                        <a:pt x="218" y="320"/>
                      </a:lnTo>
                      <a:lnTo>
                        <a:pt x="181" y="306"/>
                      </a:lnTo>
                      <a:lnTo>
                        <a:pt x="143" y="288"/>
                      </a:lnTo>
                      <a:lnTo>
                        <a:pt x="106" y="261"/>
                      </a:lnTo>
                      <a:lnTo>
                        <a:pt x="76" y="232"/>
                      </a:lnTo>
                      <a:lnTo>
                        <a:pt x="52" y="201"/>
                      </a:lnTo>
                      <a:lnTo>
                        <a:pt x="34" y="170"/>
                      </a:lnTo>
                      <a:lnTo>
                        <a:pt x="20" y="138"/>
                      </a:lnTo>
                      <a:lnTo>
                        <a:pt x="11" y="107"/>
                      </a:lnTo>
                      <a:lnTo>
                        <a:pt x="4" y="78"/>
                      </a:lnTo>
                      <a:lnTo>
                        <a:pt x="1" y="53"/>
                      </a:lnTo>
                      <a:lnTo>
                        <a:pt x="0" y="30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ísľíḑê">
                  <a:extLst>
                    <a:ext uri="{FF2B5EF4-FFF2-40B4-BE49-F238E27FC236}">
                      <a16:creationId xmlns="" xmlns:a16="http://schemas.microsoft.com/office/drawing/2014/main" id="{2F742BBD-D94E-4069-8F4C-63783DAF71F2}"/>
                    </a:ext>
                  </a:extLst>
                </p:cNvPr>
                <p:cNvSpPr/>
                <p:nvPr/>
              </p:nvSpPr>
              <p:spPr bwMode="auto">
                <a:xfrm>
                  <a:off x="6698736" y="5106331"/>
                  <a:ext cx="496831" cy="316473"/>
                </a:xfrm>
                <a:custGeom>
                  <a:avLst/>
                  <a:gdLst>
                    <a:gd name="T0" fmla="*/ 118 w 438"/>
                    <a:gd name="T1" fmla="*/ 0 h 278"/>
                    <a:gd name="T2" fmla="*/ 155 w 438"/>
                    <a:gd name="T3" fmla="*/ 4 h 278"/>
                    <a:gd name="T4" fmla="*/ 195 w 438"/>
                    <a:gd name="T5" fmla="*/ 11 h 278"/>
                    <a:gd name="T6" fmla="*/ 236 w 438"/>
                    <a:gd name="T7" fmla="*/ 24 h 278"/>
                    <a:gd name="T8" fmla="*/ 279 w 438"/>
                    <a:gd name="T9" fmla="*/ 42 h 278"/>
                    <a:gd name="T10" fmla="*/ 316 w 438"/>
                    <a:gd name="T11" fmla="*/ 63 h 278"/>
                    <a:gd name="T12" fmla="*/ 346 w 438"/>
                    <a:gd name="T13" fmla="*/ 87 h 278"/>
                    <a:gd name="T14" fmla="*/ 371 w 438"/>
                    <a:gd name="T15" fmla="*/ 112 h 278"/>
                    <a:gd name="T16" fmla="*/ 391 w 438"/>
                    <a:gd name="T17" fmla="*/ 137 h 278"/>
                    <a:gd name="T18" fmla="*/ 407 w 438"/>
                    <a:gd name="T19" fmla="*/ 162 h 278"/>
                    <a:gd name="T20" fmla="*/ 418 w 438"/>
                    <a:gd name="T21" fmla="*/ 186 h 278"/>
                    <a:gd name="T22" fmla="*/ 426 w 438"/>
                    <a:gd name="T23" fmla="*/ 207 h 278"/>
                    <a:gd name="T24" fmla="*/ 432 w 438"/>
                    <a:gd name="T25" fmla="*/ 225 h 278"/>
                    <a:gd name="T26" fmla="*/ 436 w 438"/>
                    <a:gd name="T27" fmla="*/ 239 h 278"/>
                    <a:gd name="T28" fmla="*/ 438 w 438"/>
                    <a:gd name="T29" fmla="*/ 249 h 278"/>
                    <a:gd name="T30" fmla="*/ 438 w 438"/>
                    <a:gd name="T31" fmla="*/ 252 h 278"/>
                    <a:gd name="T32" fmla="*/ 435 w 438"/>
                    <a:gd name="T33" fmla="*/ 253 h 278"/>
                    <a:gd name="T34" fmla="*/ 425 w 438"/>
                    <a:gd name="T35" fmla="*/ 258 h 278"/>
                    <a:gd name="T36" fmla="*/ 411 w 438"/>
                    <a:gd name="T37" fmla="*/ 263 h 278"/>
                    <a:gd name="T38" fmla="*/ 391 w 438"/>
                    <a:gd name="T39" fmla="*/ 269 h 278"/>
                    <a:gd name="T40" fmla="*/ 366 w 438"/>
                    <a:gd name="T41" fmla="*/ 273 h 278"/>
                    <a:gd name="T42" fmla="*/ 339 w 438"/>
                    <a:gd name="T43" fmla="*/ 277 h 278"/>
                    <a:gd name="T44" fmla="*/ 306 w 438"/>
                    <a:gd name="T45" fmla="*/ 278 h 278"/>
                    <a:gd name="T46" fmla="*/ 272 w 438"/>
                    <a:gd name="T47" fmla="*/ 277 h 278"/>
                    <a:gd name="T48" fmla="*/ 237 w 438"/>
                    <a:gd name="T49" fmla="*/ 273 h 278"/>
                    <a:gd name="T50" fmla="*/ 199 w 438"/>
                    <a:gd name="T51" fmla="*/ 262 h 278"/>
                    <a:gd name="T52" fmla="*/ 161 w 438"/>
                    <a:gd name="T53" fmla="*/ 246 h 278"/>
                    <a:gd name="T54" fmla="*/ 125 w 438"/>
                    <a:gd name="T55" fmla="*/ 224 h 278"/>
                    <a:gd name="T56" fmla="*/ 96 w 438"/>
                    <a:gd name="T57" fmla="*/ 200 h 278"/>
                    <a:gd name="T58" fmla="*/ 70 w 438"/>
                    <a:gd name="T59" fmla="*/ 174 h 278"/>
                    <a:gd name="T60" fmla="*/ 50 w 438"/>
                    <a:gd name="T61" fmla="*/ 146 h 278"/>
                    <a:gd name="T62" fmla="*/ 34 w 438"/>
                    <a:gd name="T63" fmla="*/ 118 h 278"/>
                    <a:gd name="T64" fmla="*/ 22 w 438"/>
                    <a:gd name="T65" fmla="*/ 91 h 278"/>
                    <a:gd name="T66" fmla="*/ 12 w 438"/>
                    <a:gd name="T67" fmla="*/ 66 h 278"/>
                    <a:gd name="T68" fmla="*/ 7 w 438"/>
                    <a:gd name="T69" fmla="*/ 45 h 278"/>
                    <a:gd name="T70" fmla="*/ 2 w 438"/>
                    <a:gd name="T71" fmla="*/ 29 h 278"/>
                    <a:gd name="T72" fmla="*/ 1 w 438"/>
                    <a:gd name="T73" fmla="*/ 18 h 278"/>
                    <a:gd name="T74" fmla="*/ 0 w 438"/>
                    <a:gd name="T75" fmla="*/ 15 h 278"/>
                    <a:gd name="T76" fmla="*/ 4 w 438"/>
                    <a:gd name="T77" fmla="*/ 14 h 278"/>
                    <a:gd name="T78" fmla="*/ 15 w 438"/>
                    <a:gd name="T79" fmla="*/ 11 h 278"/>
                    <a:gd name="T80" fmla="*/ 34 w 438"/>
                    <a:gd name="T81" fmla="*/ 7 h 278"/>
                    <a:gd name="T82" fmla="*/ 56 w 438"/>
                    <a:gd name="T83" fmla="*/ 3 h 278"/>
                    <a:gd name="T84" fmla="*/ 86 w 438"/>
                    <a:gd name="T85" fmla="*/ 0 h 278"/>
                    <a:gd name="T86" fmla="*/ 118 w 438"/>
                    <a:gd name="T87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38" h="278">
                      <a:moveTo>
                        <a:pt x="118" y="0"/>
                      </a:moveTo>
                      <a:lnTo>
                        <a:pt x="155" y="4"/>
                      </a:lnTo>
                      <a:lnTo>
                        <a:pt x="195" y="11"/>
                      </a:lnTo>
                      <a:lnTo>
                        <a:pt x="236" y="24"/>
                      </a:lnTo>
                      <a:lnTo>
                        <a:pt x="279" y="42"/>
                      </a:lnTo>
                      <a:lnTo>
                        <a:pt x="316" y="63"/>
                      </a:lnTo>
                      <a:lnTo>
                        <a:pt x="346" y="87"/>
                      </a:lnTo>
                      <a:lnTo>
                        <a:pt x="371" y="112"/>
                      </a:lnTo>
                      <a:lnTo>
                        <a:pt x="391" y="137"/>
                      </a:lnTo>
                      <a:lnTo>
                        <a:pt x="407" y="162"/>
                      </a:lnTo>
                      <a:lnTo>
                        <a:pt x="418" y="186"/>
                      </a:lnTo>
                      <a:lnTo>
                        <a:pt x="426" y="207"/>
                      </a:lnTo>
                      <a:lnTo>
                        <a:pt x="432" y="225"/>
                      </a:lnTo>
                      <a:lnTo>
                        <a:pt x="436" y="239"/>
                      </a:lnTo>
                      <a:lnTo>
                        <a:pt x="438" y="249"/>
                      </a:lnTo>
                      <a:lnTo>
                        <a:pt x="438" y="252"/>
                      </a:lnTo>
                      <a:lnTo>
                        <a:pt x="435" y="253"/>
                      </a:lnTo>
                      <a:lnTo>
                        <a:pt x="425" y="258"/>
                      </a:lnTo>
                      <a:lnTo>
                        <a:pt x="411" y="263"/>
                      </a:lnTo>
                      <a:lnTo>
                        <a:pt x="391" y="269"/>
                      </a:lnTo>
                      <a:lnTo>
                        <a:pt x="366" y="273"/>
                      </a:lnTo>
                      <a:lnTo>
                        <a:pt x="339" y="277"/>
                      </a:lnTo>
                      <a:lnTo>
                        <a:pt x="306" y="278"/>
                      </a:lnTo>
                      <a:lnTo>
                        <a:pt x="272" y="277"/>
                      </a:lnTo>
                      <a:lnTo>
                        <a:pt x="237" y="273"/>
                      </a:lnTo>
                      <a:lnTo>
                        <a:pt x="199" y="262"/>
                      </a:lnTo>
                      <a:lnTo>
                        <a:pt x="161" y="246"/>
                      </a:lnTo>
                      <a:lnTo>
                        <a:pt x="125" y="224"/>
                      </a:lnTo>
                      <a:lnTo>
                        <a:pt x="96" y="200"/>
                      </a:lnTo>
                      <a:lnTo>
                        <a:pt x="70" y="174"/>
                      </a:lnTo>
                      <a:lnTo>
                        <a:pt x="50" y="146"/>
                      </a:lnTo>
                      <a:lnTo>
                        <a:pt x="34" y="118"/>
                      </a:lnTo>
                      <a:lnTo>
                        <a:pt x="22" y="91"/>
                      </a:lnTo>
                      <a:lnTo>
                        <a:pt x="12" y="66"/>
                      </a:lnTo>
                      <a:lnTo>
                        <a:pt x="7" y="45"/>
                      </a:lnTo>
                      <a:lnTo>
                        <a:pt x="2" y="29"/>
                      </a:lnTo>
                      <a:lnTo>
                        <a:pt x="1" y="18"/>
                      </a:lnTo>
                      <a:lnTo>
                        <a:pt x="0" y="15"/>
                      </a:lnTo>
                      <a:lnTo>
                        <a:pt x="4" y="14"/>
                      </a:lnTo>
                      <a:lnTo>
                        <a:pt x="15" y="11"/>
                      </a:lnTo>
                      <a:lnTo>
                        <a:pt x="34" y="7"/>
                      </a:lnTo>
                      <a:lnTo>
                        <a:pt x="56" y="3"/>
                      </a:lnTo>
                      <a:lnTo>
                        <a:pt x="86" y="0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îś1iḑe">
                  <a:extLst>
                    <a:ext uri="{FF2B5EF4-FFF2-40B4-BE49-F238E27FC236}">
                      <a16:creationId xmlns="" xmlns:a16="http://schemas.microsoft.com/office/drawing/2014/main" id="{86B35DDB-01C4-4F59-915E-80323C86124C}"/>
                    </a:ext>
                  </a:extLst>
                </p:cNvPr>
                <p:cNvSpPr/>
                <p:nvPr/>
              </p:nvSpPr>
              <p:spPr bwMode="auto">
                <a:xfrm>
                  <a:off x="6896107" y="5480655"/>
                  <a:ext cx="554680" cy="272236"/>
                </a:xfrm>
                <a:custGeom>
                  <a:avLst/>
                  <a:gdLst>
                    <a:gd name="T0" fmla="*/ 232 w 489"/>
                    <a:gd name="T1" fmla="*/ 0 h 240"/>
                    <a:gd name="T2" fmla="*/ 275 w 489"/>
                    <a:gd name="T3" fmla="*/ 6 h 240"/>
                    <a:gd name="T4" fmla="*/ 316 w 489"/>
                    <a:gd name="T5" fmla="*/ 14 h 240"/>
                    <a:gd name="T6" fmla="*/ 352 w 489"/>
                    <a:gd name="T7" fmla="*/ 28 h 240"/>
                    <a:gd name="T8" fmla="*/ 383 w 489"/>
                    <a:gd name="T9" fmla="*/ 45 h 240"/>
                    <a:gd name="T10" fmla="*/ 410 w 489"/>
                    <a:gd name="T11" fmla="*/ 63 h 240"/>
                    <a:gd name="T12" fmla="*/ 433 w 489"/>
                    <a:gd name="T13" fmla="*/ 83 h 240"/>
                    <a:gd name="T14" fmla="*/ 451 w 489"/>
                    <a:gd name="T15" fmla="*/ 101 h 240"/>
                    <a:gd name="T16" fmla="*/ 465 w 489"/>
                    <a:gd name="T17" fmla="*/ 119 h 240"/>
                    <a:gd name="T18" fmla="*/ 477 w 489"/>
                    <a:gd name="T19" fmla="*/ 135 h 240"/>
                    <a:gd name="T20" fmla="*/ 484 w 489"/>
                    <a:gd name="T21" fmla="*/ 147 h 240"/>
                    <a:gd name="T22" fmla="*/ 488 w 489"/>
                    <a:gd name="T23" fmla="*/ 156 h 240"/>
                    <a:gd name="T24" fmla="*/ 489 w 489"/>
                    <a:gd name="T25" fmla="*/ 158 h 240"/>
                    <a:gd name="T26" fmla="*/ 487 w 489"/>
                    <a:gd name="T27" fmla="*/ 161 h 240"/>
                    <a:gd name="T28" fmla="*/ 480 w 489"/>
                    <a:gd name="T29" fmla="*/ 167 h 240"/>
                    <a:gd name="T30" fmla="*/ 467 w 489"/>
                    <a:gd name="T31" fmla="*/ 177 h 240"/>
                    <a:gd name="T32" fmla="*/ 450 w 489"/>
                    <a:gd name="T33" fmla="*/ 188 h 240"/>
                    <a:gd name="T34" fmla="*/ 427 w 489"/>
                    <a:gd name="T35" fmla="*/ 200 h 240"/>
                    <a:gd name="T36" fmla="*/ 402 w 489"/>
                    <a:gd name="T37" fmla="*/ 213 h 240"/>
                    <a:gd name="T38" fmla="*/ 373 w 489"/>
                    <a:gd name="T39" fmla="*/ 224 h 240"/>
                    <a:gd name="T40" fmla="*/ 341 w 489"/>
                    <a:gd name="T41" fmla="*/ 233 h 240"/>
                    <a:gd name="T42" fmla="*/ 304 w 489"/>
                    <a:gd name="T43" fmla="*/ 238 h 240"/>
                    <a:gd name="T44" fmla="*/ 266 w 489"/>
                    <a:gd name="T45" fmla="*/ 240 h 240"/>
                    <a:gd name="T46" fmla="*/ 224 w 489"/>
                    <a:gd name="T47" fmla="*/ 235 h 240"/>
                    <a:gd name="T48" fmla="*/ 184 w 489"/>
                    <a:gd name="T49" fmla="*/ 226 h 240"/>
                    <a:gd name="T50" fmla="*/ 147 w 489"/>
                    <a:gd name="T51" fmla="*/ 212 h 240"/>
                    <a:gd name="T52" fmla="*/ 116 w 489"/>
                    <a:gd name="T53" fmla="*/ 193 h 240"/>
                    <a:gd name="T54" fmla="*/ 88 w 489"/>
                    <a:gd name="T55" fmla="*/ 172 h 240"/>
                    <a:gd name="T56" fmla="*/ 64 w 489"/>
                    <a:gd name="T57" fmla="*/ 150 h 240"/>
                    <a:gd name="T58" fmla="*/ 44 w 489"/>
                    <a:gd name="T59" fmla="*/ 129 h 240"/>
                    <a:gd name="T60" fmla="*/ 27 w 489"/>
                    <a:gd name="T61" fmla="*/ 108 h 240"/>
                    <a:gd name="T62" fmla="*/ 16 w 489"/>
                    <a:gd name="T63" fmla="*/ 90 h 240"/>
                    <a:gd name="T64" fmla="*/ 7 w 489"/>
                    <a:gd name="T65" fmla="*/ 76 h 240"/>
                    <a:gd name="T66" fmla="*/ 2 w 489"/>
                    <a:gd name="T67" fmla="*/ 66 h 240"/>
                    <a:gd name="T68" fmla="*/ 0 w 489"/>
                    <a:gd name="T69" fmla="*/ 63 h 240"/>
                    <a:gd name="T70" fmla="*/ 3 w 489"/>
                    <a:gd name="T71" fmla="*/ 60 h 240"/>
                    <a:gd name="T72" fmla="*/ 10 w 489"/>
                    <a:gd name="T73" fmla="*/ 56 h 240"/>
                    <a:gd name="T74" fmla="*/ 24 w 489"/>
                    <a:gd name="T75" fmla="*/ 48 h 240"/>
                    <a:gd name="T76" fmla="*/ 41 w 489"/>
                    <a:gd name="T77" fmla="*/ 39 h 240"/>
                    <a:gd name="T78" fmla="*/ 64 w 489"/>
                    <a:gd name="T79" fmla="*/ 30 h 240"/>
                    <a:gd name="T80" fmla="*/ 91 w 489"/>
                    <a:gd name="T81" fmla="*/ 20 h 240"/>
                    <a:gd name="T82" fmla="*/ 120 w 489"/>
                    <a:gd name="T83" fmla="*/ 11 h 240"/>
                    <a:gd name="T84" fmla="*/ 154 w 489"/>
                    <a:gd name="T85" fmla="*/ 4 h 240"/>
                    <a:gd name="T86" fmla="*/ 191 w 489"/>
                    <a:gd name="T87" fmla="*/ 2 h 240"/>
                    <a:gd name="T88" fmla="*/ 232 w 489"/>
                    <a:gd name="T8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9" h="240">
                      <a:moveTo>
                        <a:pt x="232" y="0"/>
                      </a:moveTo>
                      <a:lnTo>
                        <a:pt x="275" y="6"/>
                      </a:lnTo>
                      <a:lnTo>
                        <a:pt x="316" y="14"/>
                      </a:lnTo>
                      <a:lnTo>
                        <a:pt x="352" y="28"/>
                      </a:lnTo>
                      <a:lnTo>
                        <a:pt x="383" y="45"/>
                      </a:lnTo>
                      <a:lnTo>
                        <a:pt x="410" y="63"/>
                      </a:lnTo>
                      <a:lnTo>
                        <a:pt x="433" y="83"/>
                      </a:lnTo>
                      <a:lnTo>
                        <a:pt x="451" y="101"/>
                      </a:lnTo>
                      <a:lnTo>
                        <a:pt x="465" y="119"/>
                      </a:lnTo>
                      <a:lnTo>
                        <a:pt x="477" y="135"/>
                      </a:lnTo>
                      <a:lnTo>
                        <a:pt x="484" y="147"/>
                      </a:lnTo>
                      <a:lnTo>
                        <a:pt x="488" y="156"/>
                      </a:lnTo>
                      <a:lnTo>
                        <a:pt x="489" y="158"/>
                      </a:lnTo>
                      <a:lnTo>
                        <a:pt x="487" y="161"/>
                      </a:lnTo>
                      <a:lnTo>
                        <a:pt x="480" y="167"/>
                      </a:lnTo>
                      <a:lnTo>
                        <a:pt x="467" y="177"/>
                      </a:lnTo>
                      <a:lnTo>
                        <a:pt x="450" y="188"/>
                      </a:lnTo>
                      <a:lnTo>
                        <a:pt x="427" y="200"/>
                      </a:lnTo>
                      <a:lnTo>
                        <a:pt x="402" y="213"/>
                      </a:lnTo>
                      <a:lnTo>
                        <a:pt x="373" y="224"/>
                      </a:lnTo>
                      <a:lnTo>
                        <a:pt x="341" y="233"/>
                      </a:lnTo>
                      <a:lnTo>
                        <a:pt x="304" y="238"/>
                      </a:lnTo>
                      <a:lnTo>
                        <a:pt x="266" y="240"/>
                      </a:lnTo>
                      <a:lnTo>
                        <a:pt x="224" y="235"/>
                      </a:lnTo>
                      <a:lnTo>
                        <a:pt x="184" y="226"/>
                      </a:lnTo>
                      <a:lnTo>
                        <a:pt x="147" y="212"/>
                      </a:lnTo>
                      <a:lnTo>
                        <a:pt x="116" y="193"/>
                      </a:lnTo>
                      <a:lnTo>
                        <a:pt x="88" y="172"/>
                      </a:lnTo>
                      <a:lnTo>
                        <a:pt x="64" y="150"/>
                      </a:lnTo>
                      <a:lnTo>
                        <a:pt x="44" y="129"/>
                      </a:lnTo>
                      <a:lnTo>
                        <a:pt x="27" y="108"/>
                      </a:lnTo>
                      <a:lnTo>
                        <a:pt x="16" y="90"/>
                      </a:lnTo>
                      <a:lnTo>
                        <a:pt x="7" y="76"/>
                      </a:lnTo>
                      <a:lnTo>
                        <a:pt x="2" y="66"/>
                      </a:lnTo>
                      <a:lnTo>
                        <a:pt x="0" y="63"/>
                      </a:lnTo>
                      <a:lnTo>
                        <a:pt x="3" y="60"/>
                      </a:lnTo>
                      <a:lnTo>
                        <a:pt x="10" y="56"/>
                      </a:lnTo>
                      <a:lnTo>
                        <a:pt x="24" y="48"/>
                      </a:lnTo>
                      <a:lnTo>
                        <a:pt x="41" y="39"/>
                      </a:lnTo>
                      <a:lnTo>
                        <a:pt x="64" y="30"/>
                      </a:lnTo>
                      <a:lnTo>
                        <a:pt x="91" y="20"/>
                      </a:lnTo>
                      <a:lnTo>
                        <a:pt x="120" y="11"/>
                      </a:lnTo>
                      <a:lnTo>
                        <a:pt x="154" y="4"/>
                      </a:lnTo>
                      <a:lnTo>
                        <a:pt x="191" y="2"/>
                      </a:lnTo>
                      <a:lnTo>
                        <a:pt x="23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ïṩľíde">
                  <a:extLst>
                    <a:ext uri="{FF2B5EF4-FFF2-40B4-BE49-F238E27FC236}">
                      <a16:creationId xmlns="" xmlns:a16="http://schemas.microsoft.com/office/drawing/2014/main" id="{87AAA64E-AD1C-4CAF-9CB6-5125CB42FB94}"/>
                    </a:ext>
                  </a:extLst>
                </p:cNvPr>
                <p:cNvSpPr/>
                <p:nvPr/>
              </p:nvSpPr>
              <p:spPr bwMode="auto">
                <a:xfrm>
                  <a:off x="7263625" y="5769904"/>
                  <a:ext cx="564889" cy="265430"/>
                </a:xfrm>
                <a:custGeom>
                  <a:avLst/>
                  <a:gdLst>
                    <a:gd name="T0" fmla="*/ 265 w 497"/>
                    <a:gd name="T1" fmla="*/ 0 h 234"/>
                    <a:gd name="T2" fmla="*/ 306 w 497"/>
                    <a:gd name="T3" fmla="*/ 5 h 234"/>
                    <a:gd name="T4" fmla="*/ 345 w 497"/>
                    <a:gd name="T5" fmla="*/ 13 h 234"/>
                    <a:gd name="T6" fmla="*/ 377 w 497"/>
                    <a:gd name="T7" fmla="*/ 26 h 234"/>
                    <a:gd name="T8" fmla="*/ 407 w 497"/>
                    <a:gd name="T9" fmla="*/ 41 h 234"/>
                    <a:gd name="T10" fmla="*/ 431 w 497"/>
                    <a:gd name="T11" fmla="*/ 58 h 234"/>
                    <a:gd name="T12" fmla="*/ 452 w 497"/>
                    <a:gd name="T13" fmla="*/ 74 h 234"/>
                    <a:gd name="T14" fmla="*/ 468 w 497"/>
                    <a:gd name="T15" fmla="*/ 90 h 234"/>
                    <a:gd name="T16" fmla="*/ 480 w 497"/>
                    <a:gd name="T17" fmla="*/ 105 h 234"/>
                    <a:gd name="T18" fmla="*/ 490 w 497"/>
                    <a:gd name="T19" fmla="*/ 116 h 234"/>
                    <a:gd name="T20" fmla="*/ 496 w 497"/>
                    <a:gd name="T21" fmla="*/ 123 h 234"/>
                    <a:gd name="T22" fmla="*/ 497 w 497"/>
                    <a:gd name="T23" fmla="*/ 126 h 234"/>
                    <a:gd name="T24" fmla="*/ 494 w 497"/>
                    <a:gd name="T25" fmla="*/ 129 h 234"/>
                    <a:gd name="T26" fmla="*/ 487 w 497"/>
                    <a:gd name="T27" fmla="*/ 136 h 234"/>
                    <a:gd name="T28" fmla="*/ 476 w 497"/>
                    <a:gd name="T29" fmla="*/ 147 h 234"/>
                    <a:gd name="T30" fmla="*/ 460 w 497"/>
                    <a:gd name="T31" fmla="*/ 161 h 234"/>
                    <a:gd name="T32" fmla="*/ 441 w 497"/>
                    <a:gd name="T33" fmla="*/ 175 h 234"/>
                    <a:gd name="T34" fmla="*/ 417 w 497"/>
                    <a:gd name="T35" fmla="*/ 191 h 234"/>
                    <a:gd name="T36" fmla="*/ 388 w 497"/>
                    <a:gd name="T37" fmla="*/ 205 h 234"/>
                    <a:gd name="T38" fmla="*/ 357 w 497"/>
                    <a:gd name="T39" fmla="*/ 217 h 234"/>
                    <a:gd name="T40" fmla="*/ 322 w 497"/>
                    <a:gd name="T41" fmla="*/ 227 h 234"/>
                    <a:gd name="T42" fmla="*/ 284 w 497"/>
                    <a:gd name="T43" fmla="*/ 233 h 234"/>
                    <a:gd name="T44" fmla="*/ 243 w 497"/>
                    <a:gd name="T45" fmla="*/ 234 h 234"/>
                    <a:gd name="T46" fmla="*/ 202 w 497"/>
                    <a:gd name="T47" fmla="*/ 230 h 234"/>
                    <a:gd name="T48" fmla="*/ 164 w 497"/>
                    <a:gd name="T49" fmla="*/ 220 h 234"/>
                    <a:gd name="T50" fmla="*/ 130 w 497"/>
                    <a:gd name="T51" fmla="*/ 205 h 234"/>
                    <a:gd name="T52" fmla="*/ 100 w 497"/>
                    <a:gd name="T53" fmla="*/ 188 h 234"/>
                    <a:gd name="T54" fmla="*/ 73 w 497"/>
                    <a:gd name="T55" fmla="*/ 170 h 234"/>
                    <a:gd name="T56" fmla="*/ 50 w 497"/>
                    <a:gd name="T57" fmla="*/ 150 h 234"/>
                    <a:gd name="T58" fmla="*/ 32 w 497"/>
                    <a:gd name="T59" fmla="*/ 132 h 234"/>
                    <a:gd name="T60" fmla="*/ 18 w 497"/>
                    <a:gd name="T61" fmla="*/ 115 h 234"/>
                    <a:gd name="T62" fmla="*/ 8 w 497"/>
                    <a:gd name="T63" fmla="*/ 102 h 234"/>
                    <a:gd name="T64" fmla="*/ 1 w 497"/>
                    <a:gd name="T65" fmla="*/ 93 h 234"/>
                    <a:gd name="T66" fmla="*/ 0 w 497"/>
                    <a:gd name="T67" fmla="*/ 90 h 234"/>
                    <a:gd name="T68" fmla="*/ 2 w 497"/>
                    <a:gd name="T69" fmla="*/ 87 h 234"/>
                    <a:gd name="T70" fmla="*/ 9 w 497"/>
                    <a:gd name="T71" fmla="*/ 81 h 234"/>
                    <a:gd name="T72" fmla="*/ 21 w 497"/>
                    <a:gd name="T73" fmla="*/ 73 h 234"/>
                    <a:gd name="T74" fmla="*/ 38 w 497"/>
                    <a:gd name="T75" fmla="*/ 62 h 234"/>
                    <a:gd name="T76" fmla="*/ 59 w 497"/>
                    <a:gd name="T77" fmla="*/ 49 h 234"/>
                    <a:gd name="T78" fmla="*/ 84 w 497"/>
                    <a:gd name="T79" fmla="*/ 37 h 234"/>
                    <a:gd name="T80" fmla="*/ 113 w 497"/>
                    <a:gd name="T81" fmla="*/ 24 h 234"/>
                    <a:gd name="T82" fmla="*/ 147 w 497"/>
                    <a:gd name="T83" fmla="*/ 13 h 234"/>
                    <a:gd name="T84" fmla="*/ 182 w 497"/>
                    <a:gd name="T85" fmla="*/ 6 h 234"/>
                    <a:gd name="T86" fmla="*/ 222 w 497"/>
                    <a:gd name="T87" fmla="*/ 0 h 234"/>
                    <a:gd name="T88" fmla="*/ 265 w 497"/>
                    <a:gd name="T8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7" h="234">
                      <a:moveTo>
                        <a:pt x="265" y="0"/>
                      </a:moveTo>
                      <a:lnTo>
                        <a:pt x="306" y="5"/>
                      </a:lnTo>
                      <a:lnTo>
                        <a:pt x="345" y="13"/>
                      </a:lnTo>
                      <a:lnTo>
                        <a:pt x="377" y="26"/>
                      </a:lnTo>
                      <a:lnTo>
                        <a:pt x="407" y="41"/>
                      </a:lnTo>
                      <a:lnTo>
                        <a:pt x="431" y="58"/>
                      </a:lnTo>
                      <a:lnTo>
                        <a:pt x="452" y="74"/>
                      </a:lnTo>
                      <a:lnTo>
                        <a:pt x="468" y="90"/>
                      </a:lnTo>
                      <a:lnTo>
                        <a:pt x="480" y="105"/>
                      </a:lnTo>
                      <a:lnTo>
                        <a:pt x="490" y="116"/>
                      </a:lnTo>
                      <a:lnTo>
                        <a:pt x="496" y="123"/>
                      </a:lnTo>
                      <a:lnTo>
                        <a:pt x="497" y="126"/>
                      </a:lnTo>
                      <a:lnTo>
                        <a:pt x="494" y="129"/>
                      </a:lnTo>
                      <a:lnTo>
                        <a:pt x="487" y="136"/>
                      </a:lnTo>
                      <a:lnTo>
                        <a:pt x="476" y="147"/>
                      </a:lnTo>
                      <a:lnTo>
                        <a:pt x="460" y="161"/>
                      </a:lnTo>
                      <a:lnTo>
                        <a:pt x="441" y="175"/>
                      </a:lnTo>
                      <a:lnTo>
                        <a:pt x="417" y="191"/>
                      </a:lnTo>
                      <a:lnTo>
                        <a:pt x="388" y="205"/>
                      </a:lnTo>
                      <a:lnTo>
                        <a:pt x="357" y="217"/>
                      </a:lnTo>
                      <a:lnTo>
                        <a:pt x="322" y="227"/>
                      </a:lnTo>
                      <a:lnTo>
                        <a:pt x="284" y="233"/>
                      </a:lnTo>
                      <a:lnTo>
                        <a:pt x="243" y="234"/>
                      </a:lnTo>
                      <a:lnTo>
                        <a:pt x="202" y="230"/>
                      </a:lnTo>
                      <a:lnTo>
                        <a:pt x="164" y="220"/>
                      </a:lnTo>
                      <a:lnTo>
                        <a:pt x="130" y="205"/>
                      </a:lnTo>
                      <a:lnTo>
                        <a:pt x="100" y="188"/>
                      </a:lnTo>
                      <a:lnTo>
                        <a:pt x="73" y="170"/>
                      </a:lnTo>
                      <a:lnTo>
                        <a:pt x="50" y="150"/>
                      </a:lnTo>
                      <a:lnTo>
                        <a:pt x="32" y="132"/>
                      </a:lnTo>
                      <a:lnTo>
                        <a:pt x="18" y="115"/>
                      </a:lnTo>
                      <a:lnTo>
                        <a:pt x="8" y="102"/>
                      </a:lnTo>
                      <a:lnTo>
                        <a:pt x="1" y="93"/>
                      </a:lnTo>
                      <a:lnTo>
                        <a:pt x="0" y="90"/>
                      </a:lnTo>
                      <a:lnTo>
                        <a:pt x="2" y="87"/>
                      </a:lnTo>
                      <a:lnTo>
                        <a:pt x="9" y="81"/>
                      </a:lnTo>
                      <a:lnTo>
                        <a:pt x="21" y="73"/>
                      </a:lnTo>
                      <a:lnTo>
                        <a:pt x="38" y="62"/>
                      </a:lnTo>
                      <a:lnTo>
                        <a:pt x="59" y="49"/>
                      </a:lnTo>
                      <a:lnTo>
                        <a:pt x="84" y="37"/>
                      </a:lnTo>
                      <a:lnTo>
                        <a:pt x="113" y="24"/>
                      </a:lnTo>
                      <a:lnTo>
                        <a:pt x="147" y="13"/>
                      </a:lnTo>
                      <a:lnTo>
                        <a:pt x="182" y="6"/>
                      </a:lnTo>
                      <a:lnTo>
                        <a:pt x="222" y="0"/>
                      </a:lnTo>
                      <a:lnTo>
                        <a:pt x="2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" name="îšľîḑé">
                <a:extLst>
                  <a:ext uri="{FF2B5EF4-FFF2-40B4-BE49-F238E27FC236}">
                    <a16:creationId xmlns="" xmlns:a16="http://schemas.microsoft.com/office/drawing/2014/main" id="{B084DBA1-4705-4EDA-8FFA-6658A5349BB1}"/>
                  </a:ext>
                </a:extLst>
              </p:cNvPr>
              <p:cNvSpPr/>
              <p:nvPr/>
            </p:nvSpPr>
            <p:spPr bwMode="auto">
              <a:xfrm>
                <a:off x="6977778" y="4384906"/>
                <a:ext cx="1184226" cy="1616399"/>
              </a:xfrm>
              <a:custGeom>
                <a:avLst/>
                <a:gdLst>
                  <a:gd name="T0" fmla="*/ 9 w 1046"/>
                  <a:gd name="T1" fmla="*/ 0 h 1425"/>
                  <a:gd name="T2" fmla="*/ 84 w 1046"/>
                  <a:gd name="T3" fmla="*/ 17 h 1425"/>
                  <a:gd name="T4" fmla="*/ 83 w 1046"/>
                  <a:gd name="T5" fmla="*/ 24 h 1425"/>
                  <a:gd name="T6" fmla="*/ 82 w 1046"/>
                  <a:gd name="T7" fmla="*/ 35 h 1425"/>
                  <a:gd name="T8" fmla="*/ 79 w 1046"/>
                  <a:gd name="T9" fmla="*/ 51 h 1425"/>
                  <a:gd name="T10" fmla="*/ 77 w 1046"/>
                  <a:gd name="T11" fmla="*/ 72 h 1425"/>
                  <a:gd name="T12" fmla="*/ 74 w 1046"/>
                  <a:gd name="T13" fmla="*/ 97 h 1425"/>
                  <a:gd name="T14" fmla="*/ 74 w 1046"/>
                  <a:gd name="T15" fmla="*/ 126 h 1425"/>
                  <a:gd name="T16" fmla="*/ 74 w 1046"/>
                  <a:gd name="T17" fmla="*/ 160 h 1425"/>
                  <a:gd name="T18" fmla="*/ 76 w 1046"/>
                  <a:gd name="T19" fmla="*/ 196 h 1425"/>
                  <a:gd name="T20" fmla="*/ 80 w 1046"/>
                  <a:gd name="T21" fmla="*/ 237 h 1425"/>
                  <a:gd name="T22" fmla="*/ 86 w 1046"/>
                  <a:gd name="T23" fmla="*/ 280 h 1425"/>
                  <a:gd name="T24" fmla="*/ 96 w 1046"/>
                  <a:gd name="T25" fmla="*/ 328 h 1425"/>
                  <a:gd name="T26" fmla="*/ 107 w 1046"/>
                  <a:gd name="T27" fmla="*/ 377 h 1425"/>
                  <a:gd name="T28" fmla="*/ 123 w 1046"/>
                  <a:gd name="T29" fmla="*/ 430 h 1425"/>
                  <a:gd name="T30" fmla="*/ 142 w 1046"/>
                  <a:gd name="T31" fmla="*/ 485 h 1425"/>
                  <a:gd name="T32" fmla="*/ 166 w 1046"/>
                  <a:gd name="T33" fmla="*/ 540 h 1425"/>
                  <a:gd name="T34" fmla="*/ 195 w 1046"/>
                  <a:gd name="T35" fmla="*/ 599 h 1425"/>
                  <a:gd name="T36" fmla="*/ 229 w 1046"/>
                  <a:gd name="T37" fmla="*/ 659 h 1425"/>
                  <a:gd name="T38" fmla="*/ 268 w 1046"/>
                  <a:gd name="T39" fmla="*/ 720 h 1425"/>
                  <a:gd name="T40" fmla="*/ 312 w 1046"/>
                  <a:gd name="T41" fmla="*/ 783 h 1425"/>
                  <a:gd name="T42" fmla="*/ 364 w 1046"/>
                  <a:gd name="T43" fmla="*/ 846 h 1425"/>
                  <a:gd name="T44" fmla="*/ 422 w 1046"/>
                  <a:gd name="T45" fmla="*/ 910 h 1425"/>
                  <a:gd name="T46" fmla="*/ 487 w 1046"/>
                  <a:gd name="T47" fmla="*/ 974 h 1425"/>
                  <a:gd name="T48" fmla="*/ 559 w 1046"/>
                  <a:gd name="T49" fmla="*/ 1039 h 1425"/>
                  <a:gd name="T50" fmla="*/ 639 w 1046"/>
                  <a:gd name="T51" fmla="*/ 1103 h 1425"/>
                  <a:gd name="T52" fmla="*/ 728 w 1046"/>
                  <a:gd name="T53" fmla="*/ 1167 h 1425"/>
                  <a:gd name="T54" fmla="*/ 825 w 1046"/>
                  <a:gd name="T55" fmla="*/ 1232 h 1425"/>
                  <a:gd name="T56" fmla="*/ 930 w 1046"/>
                  <a:gd name="T57" fmla="*/ 1295 h 1425"/>
                  <a:gd name="T58" fmla="*/ 1046 w 1046"/>
                  <a:gd name="T59" fmla="*/ 1356 h 1425"/>
                  <a:gd name="T60" fmla="*/ 1010 w 1046"/>
                  <a:gd name="T61" fmla="*/ 1425 h 1425"/>
                  <a:gd name="T62" fmla="*/ 893 w 1046"/>
                  <a:gd name="T63" fmla="*/ 1362 h 1425"/>
                  <a:gd name="T64" fmla="*/ 786 w 1046"/>
                  <a:gd name="T65" fmla="*/ 1297 h 1425"/>
                  <a:gd name="T66" fmla="*/ 687 w 1046"/>
                  <a:gd name="T67" fmla="*/ 1232 h 1425"/>
                  <a:gd name="T68" fmla="*/ 596 w 1046"/>
                  <a:gd name="T69" fmla="*/ 1166 h 1425"/>
                  <a:gd name="T70" fmla="*/ 514 w 1046"/>
                  <a:gd name="T71" fmla="*/ 1100 h 1425"/>
                  <a:gd name="T72" fmla="*/ 439 w 1046"/>
                  <a:gd name="T73" fmla="*/ 1033 h 1425"/>
                  <a:gd name="T74" fmla="*/ 373 w 1046"/>
                  <a:gd name="T75" fmla="*/ 966 h 1425"/>
                  <a:gd name="T76" fmla="*/ 312 w 1046"/>
                  <a:gd name="T77" fmla="*/ 900 h 1425"/>
                  <a:gd name="T78" fmla="*/ 258 w 1046"/>
                  <a:gd name="T79" fmla="*/ 833 h 1425"/>
                  <a:gd name="T80" fmla="*/ 212 w 1046"/>
                  <a:gd name="T81" fmla="*/ 769 h 1425"/>
                  <a:gd name="T82" fmla="*/ 171 w 1046"/>
                  <a:gd name="T83" fmla="*/ 704 h 1425"/>
                  <a:gd name="T84" fmla="*/ 135 w 1046"/>
                  <a:gd name="T85" fmla="*/ 641 h 1425"/>
                  <a:gd name="T86" fmla="*/ 104 w 1046"/>
                  <a:gd name="T87" fmla="*/ 580 h 1425"/>
                  <a:gd name="T88" fmla="*/ 79 w 1046"/>
                  <a:gd name="T89" fmla="*/ 520 h 1425"/>
                  <a:gd name="T90" fmla="*/ 58 w 1046"/>
                  <a:gd name="T91" fmla="*/ 461 h 1425"/>
                  <a:gd name="T92" fmla="*/ 39 w 1046"/>
                  <a:gd name="T93" fmla="*/ 406 h 1425"/>
                  <a:gd name="T94" fmla="*/ 26 w 1046"/>
                  <a:gd name="T95" fmla="*/ 353 h 1425"/>
                  <a:gd name="T96" fmla="*/ 15 w 1046"/>
                  <a:gd name="T97" fmla="*/ 303 h 1425"/>
                  <a:gd name="T98" fmla="*/ 8 w 1046"/>
                  <a:gd name="T99" fmla="*/ 255 h 1425"/>
                  <a:gd name="T100" fmla="*/ 2 w 1046"/>
                  <a:gd name="T101" fmla="*/ 210 h 1425"/>
                  <a:gd name="T102" fmla="*/ 0 w 1046"/>
                  <a:gd name="T103" fmla="*/ 170 h 1425"/>
                  <a:gd name="T104" fmla="*/ 0 w 1046"/>
                  <a:gd name="T105" fmla="*/ 133 h 1425"/>
                  <a:gd name="T106" fmla="*/ 0 w 1046"/>
                  <a:gd name="T107" fmla="*/ 100 h 1425"/>
                  <a:gd name="T108" fmla="*/ 1 w 1046"/>
                  <a:gd name="T109" fmla="*/ 72 h 1425"/>
                  <a:gd name="T110" fmla="*/ 2 w 1046"/>
                  <a:gd name="T111" fmla="*/ 47 h 1425"/>
                  <a:gd name="T112" fmla="*/ 5 w 1046"/>
                  <a:gd name="T113" fmla="*/ 28 h 1425"/>
                  <a:gd name="T114" fmla="*/ 7 w 1046"/>
                  <a:gd name="T115" fmla="*/ 13 h 1425"/>
                  <a:gd name="T116" fmla="*/ 8 w 1046"/>
                  <a:gd name="T117" fmla="*/ 5 h 1425"/>
                  <a:gd name="T118" fmla="*/ 9 w 1046"/>
                  <a:gd name="T119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6" h="1425">
                    <a:moveTo>
                      <a:pt x="9" y="0"/>
                    </a:moveTo>
                    <a:lnTo>
                      <a:pt x="84" y="17"/>
                    </a:lnTo>
                    <a:lnTo>
                      <a:pt x="83" y="24"/>
                    </a:lnTo>
                    <a:lnTo>
                      <a:pt x="82" y="35"/>
                    </a:lnTo>
                    <a:lnTo>
                      <a:pt x="79" y="51"/>
                    </a:lnTo>
                    <a:lnTo>
                      <a:pt x="77" y="72"/>
                    </a:lnTo>
                    <a:lnTo>
                      <a:pt x="74" y="97"/>
                    </a:lnTo>
                    <a:lnTo>
                      <a:pt x="74" y="126"/>
                    </a:lnTo>
                    <a:lnTo>
                      <a:pt x="74" y="160"/>
                    </a:lnTo>
                    <a:lnTo>
                      <a:pt x="76" y="196"/>
                    </a:lnTo>
                    <a:lnTo>
                      <a:pt x="80" y="237"/>
                    </a:lnTo>
                    <a:lnTo>
                      <a:pt x="86" y="280"/>
                    </a:lnTo>
                    <a:lnTo>
                      <a:pt x="96" y="328"/>
                    </a:lnTo>
                    <a:lnTo>
                      <a:pt x="107" y="377"/>
                    </a:lnTo>
                    <a:lnTo>
                      <a:pt x="123" y="430"/>
                    </a:lnTo>
                    <a:lnTo>
                      <a:pt x="142" y="485"/>
                    </a:lnTo>
                    <a:lnTo>
                      <a:pt x="166" y="540"/>
                    </a:lnTo>
                    <a:lnTo>
                      <a:pt x="195" y="599"/>
                    </a:lnTo>
                    <a:lnTo>
                      <a:pt x="229" y="659"/>
                    </a:lnTo>
                    <a:lnTo>
                      <a:pt x="268" y="720"/>
                    </a:lnTo>
                    <a:lnTo>
                      <a:pt x="312" y="783"/>
                    </a:lnTo>
                    <a:lnTo>
                      <a:pt x="364" y="846"/>
                    </a:lnTo>
                    <a:lnTo>
                      <a:pt x="422" y="910"/>
                    </a:lnTo>
                    <a:lnTo>
                      <a:pt x="487" y="974"/>
                    </a:lnTo>
                    <a:lnTo>
                      <a:pt x="559" y="1039"/>
                    </a:lnTo>
                    <a:lnTo>
                      <a:pt x="639" y="1103"/>
                    </a:lnTo>
                    <a:lnTo>
                      <a:pt x="728" y="1167"/>
                    </a:lnTo>
                    <a:lnTo>
                      <a:pt x="825" y="1232"/>
                    </a:lnTo>
                    <a:lnTo>
                      <a:pt x="930" y="1295"/>
                    </a:lnTo>
                    <a:lnTo>
                      <a:pt x="1046" y="1356"/>
                    </a:lnTo>
                    <a:lnTo>
                      <a:pt x="1010" y="1425"/>
                    </a:lnTo>
                    <a:lnTo>
                      <a:pt x="893" y="1362"/>
                    </a:lnTo>
                    <a:lnTo>
                      <a:pt x="786" y="1297"/>
                    </a:lnTo>
                    <a:lnTo>
                      <a:pt x="687" y="1232"/>
                    </a:lnTo>
                    <a:lnTo>
                      <a:pt x="596" y="1166"/>
                    </a:lnTo>
                    <a:lnTo>
                      <a:pt x="514" y="1100"/>
                    </a:lnTo>
                    <a:lnTo>
                      <a:pt x="439" y="1033"/>
                    </a:lnTo>
                    <a:lnTo>
                      <a:pt x="373" y="966"/>
                    </a:lnTo>
                    <a:lnTo>
                      <a:pt x="312" y="900"/>
                    </a:lnTo>
                    <a:lnTo>
                      <a:pt x="258" y="833"/>
                    </a:lnTo>
                    <a:lnTo>
                      <a:pt x="212" y="769"/>
                    </a:lnTo>
                    <a:lnTo>
                      <a:pt x="171" y="704"/>
                    </a:lnTo>
                    <a:lnTo>
                      <a:pt x="135" y="641"/>
                    </a:lnTo>
                    <a:lnTo>
                      <a:pt x="104" y="580"/>
                    </a:lnTo>
                    <a:lnTo>
                      <a:pt x="79" y="520"/>
                    </a:lnTo>
                    <a:lnTo>
                      <a:pt x="58" y="461"/>
                    </a:lnTo>
                    <a:lnTo>
                      <a:pt x="39" y="406"/>
                    </a:lnTo>
                    <a:lnTo>
                      <a:pt x="26" y="353"/>
                    </a:lnTo>
                    <a:lnTo>
                      <a:pt x="15" y="303"/>
                    </a:lnTo>
                    <a:lnTo>
                      <a:pt x="8" y="255"/>
                    </a:lnTo>
                    <a:lnTo>
                      <a:pt x="2" y="210"/>
                    </a:lnTo>
                    <a:lnTo>
                      <a:pt x="0" y="170"/>
                    </a:lnTo>
                    <a:lnTo>
                      <a:pt x="0" y="133"/>
                    </a:lnTo>
                    <a:lnTo>
                      <a:pt x="0" y="100"/>
                    </a:lnTo>
                    <a:lnTo>
                      <a:pt x="1" y="72"/>
                    </a:lnTo>
                    <a:lnTo>
                      <a:pt x="2" y="47"/>
                    </a:lnTo>
                    <a:lnTo>
                      <a:pt x="5" y="28"/>
                    </a:lnTo>
                    <a:lnTo>
                      <a:pt x="7" y="13"/>
                    </a:lnTo>
                    <a:lnTo>
                      <a:pt x="8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ïšlîḋe">
                <a:extLst>
                  <a:ext uri="{FF2B5EF4-FFF2-40B4-BE49-F238E27FC236}">
                    <a16:creationId xmlns="" xmlns:a16="http://schemas.microsoft.com/office/drawing/2014/main" id="{57FF649E-B5A5-4CDE-AC06-65C7FACC2CBC}"/>
                  </a:ext>
                </a:extLst>
              </p:cNvPr>
              <p:cNvSpPr/>
              <p:nvPr/>
            </p:nvSpPr>
            <p:spPr bwMode="auto">
              <a:xfrm>
                <a:off x="7518847" y="2734470"/>
                <a:ext cx="3256623" cy="3944014"/>
              </a:xfrm>
              <a:custGeom>
                <a:avLst/>
                <a:gdLst>
                  <a:gd name="T0" fmla="*/ 1992 w 2869"/>
                  <a:gd name="T1" fmla="*/ 3136 h 3477"/>
                  <a:gd name="T2" fmla="*/ 2574 w 2869"/>
                  <a:gd name="T3" fmla="*/ 169 h 3477"/>
                  <a:gd name="T4" fmla="*/ 2465 w 2869"/>
                  <a:gd name="T5" fmla="*/ 384 h 3477"/>
                  <a:gd name="T6" fmla="*/ 2280 w 2869"/>
                  <a:gd name="T7" fmla="*/ 491 h 3477"/>
                  <a:gd name="T8" fmla="*/ 2093 w 2869"/>
                  <a:gd name="T9" fmla="*/ 745 h 3477"/>
                  <a:gd name="T10" fmla="*/ 1941 w 2869"/>
                  <a:gd name="T11" fmla="*/ 1107 h 3477"/>
                  <a:gd name="T12" fmla="*/ 1992 w 2869"/>
                  <a:gd name="T13" fmla="*/ 1279 h 3477"/>
                  <a:gd name="T14" fmla="*/ 2328 w 2869"/>
                  <a:gd name="T15" fmla="*/ 1163 h 3477"/>
                  <a:gd name="T16" fmla="*/ 2546 w 2869"/>
                  <a:gd name="T17" fmla="*/ 904 h 3477"/>
                  <a:gd name="T18" fmla="*/ 2656 w 2869"/>
                  <a:gd name="T19" fmla="*/ 588 h 3477"/>
                  <a:gd name="T20" fmla="*/ 2696 w 2869"/>
                  <a:gd name="T21" fmla="*/ 297 h 3477"/>
                  <a:gd name="T22" fmla="*/ 169 w 2869"/>
                  <a:gd name="T23" fmla="*/ 168 h 3477"/>
                  <a:gd name="T24" fmla="*/ 184 w 2869"/>
                  <a:gd name="T25" fmla="*/ 403 h 3477"/>
                  <a:gd name="T26" fmla="*/ 247 w 2869"/>
                  <a:gd name="T27" fmla="*/ 715 h 3477"/>
                  <a:gd name="T28" fmla="*/ 397 w 2869"/>
                  <a:gd name="T29" fmla="*/ 1017 h 3477"/>
                  <a:gd name="T30" fmla="*/ 643 w 2869"/>
                  <a:gd name="T31" fmla="*/ 1219 h 3477"/>
                  <a:gd name="T32" fmla="*/ 968 w 2869"/>
                  <a:gd name="T33" fmla="*/ 1280 h 3477"/>
                  <a:gd name="T34" fmla="*/ 893 w 2869"/>
                  <a:gd name="T35" fmla="*/ 1043 h 3477"/>
                  <a:gd name="T36" fmla="*/ 756 w 2869"/>
                  <a:gd name="T37" fmla="*/ 659 h 3477"/>
                  <a:gd name="T38" fmla="*/ 554 w 2869"/>
                  <a:gd name="T39" fmla="*/ 477 h 3477"/>
                  <a:gd name="T40" fmla="*/ 372 w 2869"/>
                  <a:gd name="T41" fmla="*/ 350 h 3477"/>
                  <a:gd name="T42" fmla="*/ 169 w 2869"/>
                  <a:gd name="T43" fmla="*/ 168 h 3477"/>
                  <a:gd name="T44" fmla="*/ 466 w 2869"/>
                  <a:gd name="T45" fmla="*/ 167 h 3477"/>
                  <a:gd name="T46" fmla="*/ 561 w 2869"/>
                  <a:gd name="T47" fmla="*/ 290 h 3477"/>
                  <a:gd name="T48" fmla="*/ 704 w 2869"/>
                  <a:gd name="T49" fmla="*/ 351 h 3477"/>
                  <a:gd name="T50" fmla="*/ 608 w 2869"/>
                  <a:gd name="T51" fmla="*/ 259 h 3477"/>
                  <a:gd name="T52" fmla="*/ 2262 w 2869"/>
                  <a:gd name="T53" fmla="*/ 260 h 3477"/>
                  <a:gd name="T54" fmla="*/ 2165 w 2869"/>
                  <a:gd name="T55" fmla="*/ 351 h 3477"/>
                  <a:gd name="T56" fmla="*/ 2310 w 2869"/>
                  <a:gd name="T57" fmla="*/ 291 h 3477"/>
                  <a:gd name="T58" fmla="*/ 2403 w 2869"/>
                  <a:gd name="T59" fmla="*/ 167 h 3477"/>
                  <a:gd name="T60" fmla="*/ 2868 w 2869"/>
                  <a:gd name="T61" fmla="*/ 79 h 3477"/>
                  <a:gd name="T62" fmla="*/ 2869 w 2869"/>
                  <a:gd name="T63" fmla="*/ 200 h 3477"/>
                  <a:gd name="T64" fmla="*/ 2850 w 2869"/>
                  <a:gd name="T65" fmla="*/ 468 h 3477"/>
                  <a:gd name="T66" fmla="*/ 2772 w 2869"/>
                  <a:gd name="T67" fmla="*/ 803 h 3477"/>
                  <a:gd name="T68" fmla="*/ 2599 w 2869"/>
                  <a:gd name="T69" fmla="*/ 1132 h 3477"/>
                  <a:gd name="T70" fmla="*/ 2312 w 2869"/>
                  <a:gd name="T71" fmla="*/ 1367 h 3477"/>
                  <a:gd name="T72" fmla="*/ 1936 w 2869"/>
                  <a:gd name="T73" fmla="*/ 1450 h 3477"/>
                  <a:gd name="T74" fmla="*/ 1635 w 2869"/>
                  <a:gd name="T75" fmla="*/ 1514 h 3477"/>
                  <a:gd name="T76" fmla="*/ 1510 w 2869"/>
                  <a:gd name="T77" fmla="*/ 1714 h 3477"/>
                  <a:gd name="T78" fmla="*/ 1567 w 2869"/>
                  <a:gd name="T79" fmla="*/ 1881 h 3477"/>
                  <a:gd name="T80" fmla="*/ 1760 w 2869"/>
                  <a:gd name="T81" fmla="*/ 2001 h 3477"/>
                  <a:gd name="T82" fmla="*/ 1973 w 2869"/>
                  <a:gd name="T83" fmla="*/ 2075 h 3477"/>
                  <a:gd name="T84" fmla="*/ 2099 w 2869"/>
                  <a:gd name="T85" fmla="*/ 2105 h 3477"/>
                  <a:gd name="T86" fmla="*/ 2119 w 2869"/>
                  <a:gd name="T87" fmla="*/ 2310 h 3477"/>
                  <a:gd name="T88" fmla="*/ 2246 w 2869"/>
                  <a:gd name="T89" fmla="*/ 3477 h 3477"/>
                  <a:gd name="T90" fmla="*/ 675 w 2869"/>
                  <a:gd name="T91" fmla="*/ 3272 h 3477"/>
                  <a:gd name="T92" fmla="*/ 675 w 2869"/>
                  <a:gd name="T93" fmla="*/ 2189 h 3477"/>
                  <a:gd name="T94" fmla="*/ 803 w 2869"/>
                  <a:gd name="T95" fmla="*/ 2096 h 3477"/>
                  <a:gd name="T96" fmla="*/ 977 w 2869"/>
                  <a:gd name="T97" fmla="*/ 2050 h 3477"/>
                  <a:gd name="T98" fmla="*/ 1196 w 2869"/>
                  <a:gd name="T99" fmla="*/ 1958 h 3477"/>
                  <a:gd name="T100" fmla="*/ 1348 w 2869"/>
                  <a:gd name="T101" fmla="*/ 1818 h 3477"/>
                  <a:gd name="T102" fmla="*/ 1329 w 2869"/>
                  <a:gd name="T103" fmla="*/ 1640 h 3477"/>
                  <a:gd name="T104" fmla="*/ 1169 w 2869"/>
                  <a:gd name="T105" fmla="*/ 1532 h 3477"/>
                  <a:gd name="T106" fmla="*/ 773 w 2869"/>
                  <a:gd name="T107" fmla="*/ 1434 h 3477"/>
                  <a:gd name="T108" fmla="*/ 431 w 2869"/>
                  <a:gd name="T109" fmla="*/ 1290 h 3477"/>
                  <a:gd name="T110" fmla="*/ 186 w 2869"/>
                  <a:gd name="T111" fmla="*/ 1006 h 3477"/>
                  <a:gd name="T112" fmla="*/ 56 w 2869"/>
                  <a:gd name="T113" fmla="*/ 665 h 3477"/>
                  <a:gd name="T114" fmla="*/ 7 w 2869"/>
                  <a:gd name="T115" fmla="*/ 347 h 3477"/>
                  <a:gd name="T116" fmla="*/ 0 w 2869"/>
                  <a:gd name="T117" fmla="*/ 129 h 3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69" h="3477">
                    <a:moveTo>
                      <a:pt x="878" y="2341"/>
                    </a:moveTo>
                    <a:lnTo>
                      <a:pt x="878" y="3134"/>
                    </a:lnTo>
                    <a:lnTo>
                      <a:pt x="1435" y="3134"/>
                    </a:lnTo>
                    <a:lnTo>
                      <a:pt x="1435" y="3136"/>
                    </a:lnTo>
                    <a:lnTo>
                      <a:pt x="1992" y="3136"/>
                    </a:lnTo>
                    <a:lnTo>
                      <a:pt x="1992" y="2343"/>
                    </a:lnTo>
                    <a:lnTo>
                      <a:pt x="1435" y="2343"/>
                    </a:lnTo>
                    <a:lnTo>
                      <a:pt x="1435" y="2341"/>
                    </a:lnTo>
                    <a:lnTo>
                      <a:pt x="878" y="2341"/>
                    </a:lnTo>
                    <a:close/>
                    <a:moveTo>
                      <a:pt x="2574" y="169"/>
                    </a:moveTo>
                    <a:lnTo>
                      <a:pt x="2567" y="218"/>
                    </a:lnTo>
                    <a:lnTo>
                      <a:pt x="2550" y="266"/>
                    </a:lnTo>
                    <a:lnTo>
                      <a:pt x="2526" y="312"/>
                    </a:lnTo>
                    <a:lnTo>
                      <a:pt x="2498" y="350"/>
                    </a:lnTo>
                    <a:lnTo>
                      <a:pt x="2465" y="384"/>
                    </a:lnTo>
                    <a:lnTo>
                      <a:pt x="2428" y="413"/>
                    </a:lnTo>
                    <a:lnTo>
                      <a:pt x="2390" y="438"/>
                    </a:lnTo>
                    <a:lnTo>
                      <a:pt x="2352" y="461"/>
                    </a:lnTo>
                    <a:lnTo>
                      <a:pt x="2315" y="477"/>
                    </a:lnTo>
                    <a:lnTo>
                      <a:pt x="2280" y="491"/>
                    </a:lnTo>
                    <a:lnTo>
                      <a:pt x="2247" y="502"/>
                    </a:lnTo>
                    <a:lnTo>
                      <a:pt x="2247" y="568"/>
                    </a:lnTo>
                    <a:lnTo>
                      <a:pt x="2130" y="568"/>
                    </a:lnTo>
                    <a:lnTo>
                      <a:pt x="2113" y="659"/>
                    </a:lnTo>
                    <a:lnTo>
                      <a:pt x="2093" y="745"/>
                    </a:lnTo>
                    <a:lnTo>
                      <a:pt x="2068" y="826"/>
                    </a:lnTo>
                    <a:lnTo>
                      <a:pt x="2041" y="903"/>
                    </a:lnTo>
                    <a:lnTo>
                      <a:pt x="2010" y="975"/>
                    </a:lnTo>
                    <a:lnTo>
                      <a:pt x="1976" y="1043"/>
                    </a:lnTo>
                    <a:lnTo>
                      <a:pt x="1941" y="1107"/>
                    </a:lnTo>
                    <a:lnTo>
                      <a:pt x="1904" y="1167"/>
                    </a:lnTo>
                    <a:lnTo>
                      <a:pt x="1866" y="1225"/>
                    </a:lnTo>
                    <a:lnTo>
                      <a:pt x="1828" y="1278"/>
                    </a:lnTo>
                    <a:lnTo>
                      <a:pt x="1911" y="1282"/>
                    </a:lnTo>
                    <a:lnTo>
                      <a:pt x="1992" y="1279"/>
                    </a:lnTo>
                    <a:lnTo>
                      <a:pt x="2067" y="1269"/>
                    </a:lnTo>
                    <a:lnTo>
                      <a:pt x="2139" y="1252"/>
                    </a:lnTo>
                    <a:lnTo>
                      <a:pt x="2206" y="1230"/>
                    </a:lnTo>
                    <a:lnTo>
                      <a:pt x="2269" y="1199"/>
                    </a:lnTo>
                    <a:lnTo>
                      <a:pt x="2328" y="1163"/>
                    </a:lnTo>
                    <a:lnTo>
                      <a:pt x="2383" y="1118"/>
                    </a:lnTo>
                    <a:lnTo>
                      <a:pt x="2431" y="1071"/>
                    </a:lnTo>
                    <a:lnTo>
                      <a:pt x="2474" y="1019"/>
                    </a:lnTo>
                    <a:lnTo>
                      <a:pt x="2512" y="963"/>
                    </a:lnTo>
                    <a:lnTo>
                      <a:pt x="2546" y="904"/>
                    </a:lnTo>
                    <a:lnTo>
                      <a:pt x="2575" y="843"/>
                    </a:lnTo>
                    <a:lnTo>
                      <a:pt x="2601" y="780"/>
                    </a:lnTo>
                    <a:lnTo>
                      <a:pt x="2622" y="715"/>
                    </a:lnTo>
                    <a:lnTo>
                      <a:pt x="2640" y="651"/>
                    </a:lnTo>
                    <a:lnTo>
                      <a:pt x="2656" y="588"/>
                    </a:lnTo>
                    <a:lnTo>
                      <a:pt x="2669" y="525"/>
                    </a:lnTo>
                    <a:lnTo>
                      <a:pt x="2679" y="463"/>
                    </a:lnTo>
                    <a:lnTo>
                      <a:pt x="2686" y="405"/>
                    </a:lnTo>
                    <a:lnTo>
                      <a:pt x="2691" y="349"/>
                    </a:lnTo>
                    <a:lnTo>
                      <a:pt x="2696" y="297"/>
                    </a:lnTo>
                    <a:lnTo>
                      <a:pt x="2698" y="249"/>
                    </a:lnTo>
                    <a:lnTo>
                      <a:pt x="2700" y="206"/>
                    </a:lnTo>
                    <a:lnTo>
                      <a:pt x="2700" y="169"/>
                    </a:lnTo>
                    <a:lnTo>
                      <a:pt x="2574" y="169"/>
                    </a:lnTo>
                    <a:close/>
                    <a:moveTo>
                      <a:pt x="169" y="168"/>
                    </a:moveTo>
                    <a:lnTo>
                      <a:pt x="171" y="204"/>
                    </a:lnTo>
                    <a:lnTo>
                      <a:pt x="172" y="248"/>
                    </a:lnTo>
                    <a:lnTo>
                      <a:pt x="174" y="295"/>
                    </a:lnTo>
                    <a:lnTo>
                      <a:pt x="178" y="347"/>
                    </a:lnTo>
                    <a:lnTo>
                      <a:pt x="184" y="403"/>
                    </a:lnTo>
                    <a:lnTo>
                      <a:pt x="191" y="462"/>
                    </a:lnTo>
                    <a:lnTo>
                      <a:pt x="201" y="523"/>
                    </a:lnTo>
                    <a:lnTo>
                      <a:pt x="213" y="586"/>
                    </a:lnTo>
                    <a:lnTo>
                      <a:pt x="229" y="651"/>
                    </a:lnTo>
                    <a:lnTo>
                      <a:pt x="247" y="715"/>
                    </a:lnTo>
                    <a:lnTo>
                      <a:pt x="270" y="778"/>
                    </a:lnTo>
                    <a:lnTo>
                      <a:pt x="295" y="841"/>
                    </a:lnTo>
                    <a:lnTo>
                      <a:pt x="325" y="903"/>
                    </a:lnTo>
                    <a:lnTo>
                      <a:pt x="359" y="961"/>
                    </a:lnTo>
                    <a:lnTo>
                      <a:pt x="397" y="1017"/>
                    </a:lnTo>
                    <a:lnTo>
                      <a:pt x="439" y="1071"/>
                    </a:lnTo>
                    <a:lnTo>
                      <a:pt x="487" y="1118"/>
                    </a:lnTo>
                    <a:lnTo>
                      <a:pt x="536" y="1157"/>
                    </a:lnTo>
                    <a:lnTo>
                      <a:pt x="588" y="1191"/>
                    </a:lnTo>
                    <a:lnTo>
                      <a:pt x="643" y="1219"/>
                    </a:lnTo>
                    <a:lnTo>
                      <a:pt x="701" y="1243"/>
                    </a:lnTo>
                    <a:lnTo>
                      <a:pt x="763" y="1259"/>
                    </a:lnTo>
                    <a:lnTo>
                      <a:pt x="828" y="1272"/>
                    </a:lnTo>
                    <a:lnTo>
                      <a:pt x="896" y="1279"/>
                    </a:lnTo>
                    <a:lnTo>
                      <a:pt x="968" y="1280"/>
                    </a:lnTo>
                    <a:lnTo>
                      <a:pt x="1043" y="1278"/>
                    </a:lnTo>
                    <a:lnTo>
                      <a:pt x="1003" y="1223"/>
                    </a:lnTo>
                    <a:lnTo>
                      <a:pt x="965" y="1167"/>
                    </a:lnTo>
                    <a:lnTo>
                      <a:pt x="929" y="1106"/>
                    </a:lnTo>
                    <a:lnTo>
                      <a:pt x="893" y="1043"/>
                    </a:lnTo>
                    <a:lnTo>
                      <a:pt x="859" y="974"/>
                    </a:lnTo>
                    <a:lnTo>
                      <a:pt x="830" y="901"/>
                    </a:lnTo>
                    <a:lnTo>
                      <a:pt x="801" y="826"/>
                    </a:lnTo>
                    <a:lnTo>
                      <a:pt x="776" y="745"/>
                    </a:lnTo>
                    <a:lnTo>
                      <a:pt x="756" y="659"/>
                    </a:lnTo>
                    <a:lnTo>
                      <a:pt x="741" y="568"/>
                    </a:lnTo>
                    <a:lnTo>
                      <a:pt x="622" y="568"/>
                    </a:lnTo>
                    <a:lnTo>
                      <a:pt x="622" y="502"/>
                    </a:lnTo>
                    <a:lnTo>
                      <a:pt x="589" y="491"/>
                    </a:lnTo>
                    <a:lnTo>
                      <a:pt x="554" y="477"/>
                    </a:lnTo>
                    <a:lnTo>
                      <a:pt x="517" y="459"/>
                    </a:lnTo>
                    <a:lnTo>
                      <a:pt x="479" y="438"/>
                    </a:lnTo>
                    <a:lnTo>
                      <a:pt x="441" y="413"/>
                    </a:lnTo>
                    <a:lnTo>
                      <a:pt x="405" y="384"/>
                    </a:lnTo>
                    <a:lnTo>
                      <a:pt x="372" y="350"/>
                    </a:lnTo>
                    <a:lnTo>
                      <a:pt x="343" y="311"/>
                    </a:lnTo>
                    <a:lnTo>
                      <a:pt x="319" y="266"/>
                    </a:lnTo>
                    <a:lnTo>
                      <a:pt x="304" y="218"/>
                    </a:lnTo>
                    <a:lnTo>
                      <a:pt x="295" y="168"/>
                    </a:lnTo>
                    <a:lnTo>
                      <a:pt x="169" y="168"/>
                    </a:lnTo>
                    <a:close/>
                    <a:moveTo>
                      <a:pt x="7" y="0"/>
                    </a:moveTo>
                    <a:lnTo>
                      <a:pt x="495" y="0"/>
                    </a:lnTo>
                    <a:lnTo>
                      <a:pt x="471" y="104"/>
                    </a:lnTo>
                    <a:lnTo>
                      <a:pt x="465" y="136"/>
                    </a:lnTo>
                    <a:lnTo>
                      <a:pt x="466" y="167"/>
                    </a:lnTo>
                    <a:lnTo>
                      <a:pt x="473" y="195"/>
                    </a:lnTo>
                    <a:lnTo>
                      <a:pt x="486" y="221"/>
                    </a:lnTo>
                    <a:lnTo>
                      <a:pt x="506" y="246"/>
                    </a:lnTo>
                    <a:lnTo>
                      <a:pt x="531" y="270"/>
                    </a:lnTo>
                    <a:lnTo>
                      <a:pt x="561" y="290"/>
                    </a:lnTo>
                    <a:lnTo>
                      <a:pt x="591" y="308"/>
                    </a:lnTo>
                    <a:lnTo>
                      <a:pt x="622" y="322"/>
                    </a:lnTo>
                    <a:lnTo>
                      <a:pt x="651" y="335"/>
                    </a:lnTo>
                    <a:lnTo>
                      <a:pt x="680" y="344"/>
                    </a:lnTo>
                    <a:lnTo>
                      <a:pt x="704" y="351"/>
                    </a:lnTo>
                    <a:lnTo>
                      <a:pt x="724" y="356"/>
                    </a:lnTo>
                    <a:lnTo>
                      <a:pt x="724" y="356"/>
                    </a:lnTo>
                    <a:lnTo>
                      <a:pt x="724" y="308"/>
                    </a:lnTo>
                    <a:lnTo>
                      <a:pt x="724" y="259"/>
                    </a:lnTo>
                    <a:lnTo>
                      <a:pt x="608" y="259"/>
                    </a:lnTo>
                    <a:lnTo>
                      <a:pt x="608" y="126"/>
                    </a:lnTo>
                    <a:lnTo>
                      <a:pt x="1435" y="126"/>
                    </a:lnTo>
                    <a:lnTo>
                      <a:pt x="1435" y="126"/>
                    </a:lnTo>
                    <a:lnTo>
                      <a:pt x="2262" y="126"/>
                    </a:lnTo>
                    <a:lnTo>
                      <a:pt x="2262" y="260"/>
                    </a:lnTo>
                    <a:lnTo>
                      <a:pt x="2146" y="260"/>
                    </a:lnTo>
                    <a:lnTo>
                      <a:pt x="2146" y="309"/>
                    </a:lnTo>
                    <a:lnTo>
                      <a:pt x="2146" y="357"/>
                    </a:lnTo>
                    <a:lnTo>
                      <a:pt x="2147" y="357"/>
                    </a:lnTo>
                    <a:lnTo>
                      <a:pt x="2165" y="351"/>
                    </a:lnTo>
                    <a:lnTo>
                      <a:pt x="2189" y="344"/>
                    </a:lnTo>
                    <a:lnTo>
                      <a:pt x="2218" y="336"/>
                    </a:lnTo>
                    <a:lnTo>
                      <a:pt x="2247" y="323"/>
                    </a:lnTo>
                    <a:lnTo>
                      <a:pt x="2279" y="308"/>
                    </a:lnTo>
                    <a:lnTo>
                      <a:pt x="2310" y="291"/>
                    </a:lnTo>
                    <a:lnTo>
                      <a:pt x="2338" y="270"/>
                    </a:lnTo>
                    <a:lnTo>
                      <a:pt x="2363" y="248"/>
                    </a:lnTo>
                    <a:lnTo>
                      <a:pt x="2383" y="221"/>
                    </a:lnTo>
                    <a:lnTo>
                      <a:pt x="2396" y="195"/>
                    </a:lnTo>
                    <a:lnTo>
                      <a:pt x="2403" y="167"/>
                    </a:lnTo>
                    <a:lnTo>
                      <a:pt x="2404" y="137"/>
                    </a:lnTo>
                    <a:lnTo>
                      <a:pt x="2400" y="105"/>
                    </a:lnTo>
                    <a:lnTo>
                      <a:pt x="2375" y="0"/>
                    </a:lnTo>
                    <a:lnTo>
                      <a:pt x="2862" y="0"/>
                    </a:lnTo>
                    <a:lnTo>
                      <a:pt x="2868" y="79"/>
                    </a:lnTo>
                    <a:lnTo>
                      <a:pt x="2868" y="88"/>
                    </a:lnTo>
                    <a:lnTo>
                      <a:pt x="2869" y="105"/>
                    </a:lnTo>
                    <a:lnTo>
                      <a:pt x="2869" y="129"/>
                    </a:lnTo>
                    <a:lnTo>
                      <a:pt x="2869" y="161"/>
                    </a:lnTo>
                    <a:lnTo>
                      <a:pt x="2869" y="200"/>
                    </a:lnTo>
                    <a:lnTo>
                      <a:pt x="2869" y="244"/>
                    </a:lnTo>
                    <a:lnTo>
                      <a:pt x="2867" y="294"/>
                    </a:lnTo>
                    <a:lnTo>
                      <a:pt x="2862" y="347"/>
                    </a:lnTo>
                    <a:lnTo>
                      <a:pt x="2858" y="406"/>
                    </a:lnTo>
                    <a:lnTo>
                      <a:pt x="2850" y="468"/>
                    </a:lnTo>
                    <a:lnTo>
                      <a:pt x="2840" y="532"/>
                    </a:lnTo>
                    <a:lnTo>
                      <a:pt x="2828" y="598"/>
                    </a:lnTo>
                    <a:lnTo>
                      <a:pt x="2813" y="666"/>
                    </a:lnTo>
                    <a:lnTo>
                      <a:pt x="2795" y="735"/>
                    </a:lnTo>
                    <a:lnTo>
                      <a:pt x="2772" y="803"/>
                    </a:lnTo>
                    <a:lnTo>
                      <a:pt x="2746" y="872"/>
                    </a:lnTo>
                    <a:lnTo>
                      <a:pt x="2717" y="940"/>
                    </a:lnTo>
                    <a:lnTo>
                      <a:pt x="2683" y="1006"/>
                    </a:lnTo>
                    <a:lnTo>
                      <a:pt x="2643" y="1071"/>
                    </a:lnTo>
                    <a:lnTo>
                      <a:pt x="2599" y="1132"/>
                    </a:lnTo>
                    <a:lnTo>
                      <a:pt x="2551" y="1190"/>
                    </a:lnTo>
                    <a:lnTo>
                      <a:pt x="2496" y="1243"/>
                    </a:lnTo>
                    <a:lnTo>
                      <a:pt x="2440" y="1290"/>
                    </a:lnTo>
                    <a:lnTo>
                      <a:pt x="2378" y="1332"/>
                    </a:lnTo>
                    <a:lnTo>
                      <a:pt x="2312" y="1367"/>
                    </a:lnTo>
                    <a:lnTo>
                      <a:pt x="2245" y="1397"/>
                    </a:lnTo>
                    <a:lnTo>
                      <a:pt x="2173" y="1419"/>
                    </a:lnTo>
                    <a:lnTo>
                      <a:pt x="2098" y="1436"/>
                    </a:lnTo>
                    <a:lnTo>
                      <a:pt x="2018" y="1446"/>
                    </a:lnTo>
                    <a:lnTo>
                      <a:pt x="1936" y="1450"/>
                    </a:lnTo>
                    <a:lnTo>
                      <a:pt x="1850" y="1448"/>
                    </a:lnTo>
                    <a:lnTo>
                      <a:pt x="1860" y="1475"/>
                    </a:lnTo>
                    <a:lnTo>
                      <a:pt x="1700" y="1532"/>
                    </a:lnTo>
                    <a:lnTo>
                      <a:pt x="1676" y="1465"/>
                    </a:lnTo>
                    <a:lnTo>
                      <a:pt x="1635" y="1514"/>
                    </a:lnTo>
                    <a:lnTo>
                      <a:pt x="1600" y="1559"/>
                    </a:lnTo>
                    <a:lnTo>
                      <a:pt x="1567" y="1601"/>
                    </a:lnTo>
                    <a:lnTo>
                      <a:pt x="1542" y="1640"/>
                    </a:lnTo>
                    <a:lnTo>
                      <a:pt x="1522" y="1678"/>
                    </a:lnTo>
                    <a:lnTo>
                      <a:pt x="1510" y="1714"/>
                    </a:lnTo>
                    <a:lnTo>
                      <a:pt x="1505" y="1749"/>
                    </a:lnTo>
                    <a:lnTo>
                      <a:pt x="1510" y="1786"/>
                    </a:lnTo>
                    <a:lnTo>
                      <a:pt x="1522" y="1819"/>
                    </a:lnTo>
                    <a:lnTo>
                      <a:pt x="1542" y="1851"/>
                    </a:lnTo>
                    <a:lnTo>
                      <a:pt x="1567" y="1881"/>
                    </a:lnTo>
                    <a:lnTo>
                      <a:pt x="1599" y="1909"/>
                    </a:lnTo>
                    <a:lnTo>
                      <a:pt x="1634" y="1935"/>
                    </a:lnTo>
                    <a:lnTo>
                      <a:pt x="1674" y="1959"/>
                    </a:lnTo>
                    <a:lnTo>
                      <a:pt x="1716" y="1981"/>
                    </a:lnTo>
                    <a:lnTo>
                      <a:pt x="1760" y="2001"/>
                    </a:lnTo>
                    <a:lnTo>
                      <a:pt x="1804" y="2019"/>
                    </a:lnTo>
                    <a:lnTo>
                      <a:pt x="1849" y="2036"/>
                    </a:lnTo>
                    <a:lnTo>
                      <a:pt x="1893" y="2051"/>
                    </a:lnTo>
                    <a:lnTo>
                      <a:pt x="1935" y="2064"/>
                    </a:lnTo>
                    <a:lnTo>
                      <a:pt x="1973" y="2075"/>
                    </a:lnTo>
                    <a:lnTo>
                      <a:pt x="2010" y="2084"/>
                    </a:lnTo>
                    <a:lnTo>
                      <a:pt x="2041" y="2092"/>
                    </a:lnTo>
                    <a:lnTo>
                      <a:pt x="2067" y="2098"/>
                    </a:lnTo>
                    <a:lnTo>
                      <a:pt x="2086" y="2102"/>
                    </a:lnTo>
                    <a:lnTo>
                      <a:pt x="2099" y="2105"/>
                    </a:lnTo>
                    <a:lnTo>
                      <a:pt x="2103" y="2106"/>
                    </a:lnTo>
                    <a:lnTo>
                      <a:pt x="2103" y="2190"/>
                    </a:lnTo>
                    <a:lnTo>
                      <a:pt x="2194" y="2190"/>
                    </a:lnTo>
                    <a:lnTo>
                      <a:pt x="2194" y="2310"/>
                    </a:lnTo>
                    <a:lnTo>
                      <a:pt x="2119" y="2310"/>
                    </a:lnTo>
                    <a:lnTo>
                      <a:pt x="2119" y="3136"/>
                    </a:lnTo>
                    <a:lnTo>
                      <a:pt x="2194" y="3136"/>
                    </a:lnTo>
                    <a:lnTo>
                      <a:pt x="2194" y="3272"/>
                    </a:lnTo>
                    <a:lnTo>
                      <a:pt x="2246" y="3272"/>
                    </a:lnTo>
                    <a:lnTo>
                      <a:pt x="2246" y="3477"/>
                    </a:lnTo>
                    <a:lnTo>
                      <a:pt x="1435" y="3477"/>
                    </a:lnTo>
                    <a:lnTo>
                      <a:pt x="1435" y="3476"/>
                    </a:lnTo>
                    <a:lnTo>
                      <a:pt x="623" y="3476"/>
                    </a:lnTo>
                    <a:lnTo>
                      <a:pt x="623" y="3272"/>
                    </a:lnTo>
                    <a:lnTo>
                      <a:pt x="675" y="3272"/>
                    </a:lnTo>
                    <a:lnTo>
                      <a:pt x="675" y="3134"/>
                    </a:lnTo>
                    <a:lnTo>
                      <a:pt x="750" y="3134"/>
                    </a:lnTo>
                    <a:lnTo>
                      <a:pt x="750" y="2309"/>
                    </a:lnTo>
                    <a:lnTo>
                      <a:pt x="675" y="2309"/>
                    </a:lnTo>
                    <a:lnTo>
                      <a:pt x="675" y="2189"/>
                    </a:lnTo>
                    <a:lnTo>
                      <a:pt x="766" y="2189"/>
                    </a:lnTo>
                    <a:lnTo>
                      <a:pt x="766" y="2105"/>
                    </a:lnTo>
                    <a:lnTo>
                      <a:pt x="770" y="2103"/>
                    </a:lnTo>
                    <a:lnTo>
                      <a:pt x="783" y="2100"/>
                    </a:lnTo>
                    <a:lnTo>
                      <a:pt x="803" y="2096"/>
                    </a:lnTo>
                    <a:lnTo>
                      <a:pt x="828" y="2091"/>
                    </a:lnTo>
                    <a:lnTo>
                      <a:pt x="859" y="2082"/>
                    </a:lnTo>
                    <a:lnTo>
                      <a:pt x="896" y="2074"/>
                    </a:lnTo>
                    <a:lnTo>
                      <a:pt x="936" y="2063"/>
                    </a:lnTo>
                    <a:lnTo>
                      <a:pt x="977" y="2050"/>
                    </a:lnTo>
                    <a:lnTo>
                      <a:pt x="1020" y="2035"/>
                    </a:lnTo>
                    <a:lnTo>
                      <a:pt x="1066" y="2018"/>
                    </a:lnTo>
                    <a:lnTo>
                      <a:pt x="1111" y="2000"/>
                    </a:lnTo>
                    <a:lnTo>
                      <a:pt x="1155" y="1980"/>
                    </a:lnTo>
                    <a:lnTo>
                      <a:pt x="1196" y="1958"/>
                    </a:lnTo>
                    <a:lnTo>
                      <a:pt x="1235" y="1934"/>
                    </a:lnTo>
                    <a:lnTo>
                      <a:pt x="1272" y="1907"/>
                    </a:lnTo>
                    <a:lnTo>
                      <a:pt x="1303" y="1879"/>
                    </a:lnTo>
                    <a:lnTo>
                      <a:pt x="1329" y="1850"/>
                    </a:lnTo>
                    <a:lnTo>
                      <a:pt x="1348" y="1818"/>
                    </a:lnTo>
                    <a:lnTo>
                      <a:pt x="1361" y="1784"/>
                    </a:lnTo>
                    <a:lnTo>
                      <a:pt x="1365" y="1748"/>
                    </a:lnTo>
                    <a:lnTo>
                      <a:pt x="1361" y="1713"/>
                    </a:lnTo>
                    <a:lnTo>
                      <a:pt x="1348" y="1678"/>
                    </a:lnTo>
                    <a:lnTo>
                      <a:pt x="1329" y="1640"/>
                    </a:lnTo>
                    <a:lnTo>
                      <a:pt x="1302" y="1600"/>
                    </a:lnTo>
                    <a:lnTo>
                      <a:pt x="1269" y="1558"/>
                    </a:lnTo>
                    <a:lnTo>
                      <a:pt x="1234" y="1513"/>
                    </a:lnTo>
                    <a:lnTo>
                      <a:pt x="1193" y="1464"/>
                    </a:lnTo>
                    <a:lnTo>
                      <a:pt x="1169" y="1532"/>
                    </a:lnTo>
                    <a:lnTo>
                      <a:pt x="1009" y="1475"/>
                    </a:lnTo>
                    <a:lnTo>
                      <a:pt x="1019" y="1448"/>
                    </a:lnTo>
                    <a:lnTo>
                      <a:pt x="934" y="1450"/>
                    </a:lnTo>
                    <a:lnTo>
                      <a:pt x="851" y="1446"/>
                    </a:lnTo>
                    <a:lnTo>
                      <a:pt x="773" y="1434"/>
                    </a:lnTo>
                    <a:lnTo>
                      <a:pt x="697" y="1418"/>
                    </a:lnTo>
                    <a:lnTo>
                      <a:pt x="625" y="1395"/>
                    </a:lnTo>
                    <a:lnTo>
                      <a:pt x="557" y="1366"/>
                    </a:lnTo>
                    <a:lnTo>
                      <a:pt x="492" y="1331"/>
                    </a:lnTo>
                    <a:lnTo>
                      <a:pt x="431" y="1290"/>
                    </a:lnTo>
                    <a:lnTo>
                      <a:pt x="373" y="1243"/>
                    </a:lnTo>
                    <a:lnTo>
                      <a:pt x="318" y="1188"/>
                    </a:lnTo>
                    <a:lnTo>
                      <a:pt x="270" y="1131"/>
                    </a:lnTo>
                    <a:lnTo>
                      <a:pt x="226" y="1069"/>
                    </a:lnTo>
                    <a:lnTo>
                      <a:pt x="186" y="1006"/>
                    </a:lnTo>
                    <a:lnTo>
                      <a:pt x="152" y="939"/>
                    </a:lnTo>
                    <a:lnTo>
                      <a:pt x="123" y="872"/>
                    </a:lnTo>
                    <a:lnTo>
                      <a:pt x="97" y="803"/>
                    </a:lnTo>
                    <a:lnTo>
                      <a:pt x="76" y="733"/>
                    </a:lnTo>
                    <a:lnTo>
                      <a:pt x="56" y="665"/>
                    </a:lnTo>
                    <a:lnTo>
                      <a:pt x="42" y="596"/>
                    </a:lnTo>
                    <a:lnTo>
                      <a:pt x="29" y="530"/>
                    </a:lnTo>
                    <a:lnTo>
                      <a:pt x="20" y="466"/>
                    </a:lnTo>
                    <a:lnTo>
                      <a:pt x="12" y="405"/>
                    </a:lnTo>
                    <a:lnTo>
                      <a:pt x="7" y="347"/>
                    </a:lnTo>
                    <a:lnTo>
                      <a:pt x="3" y="293"/>
                    </a:lnTo>
                    <a:lnTo>
                      <a:pt x="1" y="244"/>
                    </a:lnTo>
                    <a:lnTo>
                      <a:pt x="0" y="199"/>
                    </a:lnTo>
                    <a:lnTo>
                      <a:pt x="0" y="161"/>
                    </a:lnTo>
                    <a:lnTo>
                      <a:pt x="0" y="129"/>
                    </a:lnTo>
                    <a:lnTo>
                      <a:pt x="0" y="104"/>
                    </a:lnTo>
                    <a:lnTo>
                      <a:pt x="1" y="87"/>
                    </a:lnTo>
                    <a:lnTo>
                      <a:pt x="1" y="7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5" name="îśḷiḋê">
                <a:extLst>
                  <a:ext uri="{FF2B5EF4-FFF2-40B4-BE49-F238E27FC236}">
                    <a16:creationId xmlns="" xmlns:a16="http://schemas.microsoft.com/office/drawing/2014/main" id="{36CCAFC8-E244-4E7B-8F77-C5F273EA30D0}"/>
                  </a:ext>
                </a:extLst>
              </p:cNvPr>
              <p:cNvGrpSpPr/>
              <p:nvPr/>
            </p:nvGrpSpPr>
            <p:grpSpPr>
              <a:xfrm>
                <a:off x="10234401" y="3745152"/>
                <a:ext cx="1500699" cy="2293584"/>
                <a:chOff x="10234401" y="3745152"/>
                <a:chExt cx="1500699" cy="2293584"/>
              </a:xfrm>
              <a:grpFill/>
            </p:grpSpPr>
            <p:sp>
              <p:nvSpPr>
                <p:cNvPr id="27" name="ïšļîdé">
                  <a:extLst>
                    <a:ext uri="{FF2B5EF4-FFF2-40B4-BE49-F238E27FC236}">
                      <a16:creationId xmlns="" xmlns:a16="http://schemas.microsoft.com/office/drawing/2014/main" id="{C0714BE9-CF91-49CA-AF99-7788B698A79D}"/>
                    </a:ext>
                  </a:extLst>
                </p:cNvPr>
                <p:cNvSpPr/>
                <p:nvPr/>
              </p:nvSpPr>
              <p:spPr bwMode="auto">
                <a:xfrm>
                  <a:off x="11377791" y="4197743"/>
                  <a:ext cx="340295" cy="479814"/>
                </a:xfrm>
                <a:custGeom>
                  <a:avLst/>
                  <a:gdLst>
                    <a:gd name="T0" fmla="*/ 277 w 300"/>
                    <a:gd name="T1" fmla="*/ 0 h 421"/>
                    <a:gd name="T2" fmla="*/ 278 w 300"/>
                    <a:gd name="T3" fmla="*/ 4 h 421"/>
                    <a:gd name="T4" fmla="*/ 283 w 300"/>
                    <a:gd name="T5" fmla="*/ 14 h 421"/>
                    <a:gd name="T6" fmla="*/ 287 w 300"/>
                    <a:gd name="T7" fmla="*/ 29 h 421"/>
                    <a:gd name="T8" fmla="*/ 293 w 300"/>
                    <a:gd name="T9" fmla="*/ 50 h 421"/>
                    <a:gd name="T10" fmla="*/ 297 w 300"/>
                    <a:gd name="T11" fmla="*/ 77 h 421"/>
                    <a:gd name="T12" fmla="*/ 300 w 300"/>
                    <a:gd name="T13" fmla="*/ 105 h 421"/>
                    <a:gd name="T14" fmla="*/ 300 w 300"/>
                    <a:gd name="T15" fmla="*/ 137 h 421"/>
                    <a:gd name="T16" fmla="*/ 297 w 300"/>
                    <a:gd name="T17" fmla="*/ 172 h 421"/>
                    <a:gd name="T18" fmla="*/ 288 w 300"/>
                    <a:gd name="T19" fmla="*/ 207 h 421"/>
                    <a:gd name="T20" fmla="*/ 274 w 300"/>
                    <a:gd name="T21" fmla="*/ 243 h 421"/>
                    <a:gd name="T22" fmla="*/ 254 w 300"/>
                    <a:gd name="T23" fmla="*/ 280 h 421"/>
                    <a:gd name="T24" fmla="*/ 226 w 300"/>
                    <a:gd name="T25" fmla="*/ 314 h 421"/>
                    <a:gd name="T26" fmla="*/ 196 w 300"/>
                    <a:gd name="T27" fmla="*/ 344 h 421"/>
                    <a:gd name="T28" fmla="*/ 165 w 300"/>
                    <a:gd name="T29" fmla="*/ 368 h 421"/>
                    <a:gd name="T30" fmla="*/ 134 w 300"/>
                    <a:gd name="T31" fmla="*/ 386 h 421"/>
                    <a:gd name="T32" fmla="*/ 105 w 300"/>
                    <a:gd name="T33" fmla="*/ 400 h 421"/>
                    <a:gd name="T34" fmla="*/ 76 w 300"/>
                    <a:gd name="T35" fmla="*/ 410 h 421"/>
                    <a:gd name="T36" fmla="*/ 52 w 300"/>
                    <a:gd name="T37" fmla="*/ 415 h 421"/>
                    <a:gd name="T38" fmla="*/ 34 w 300"/>
                    <a:gd name="T39" fmla="*/ 419 h 421"/>
                    <a:gd name="T40" fmla="*/ 23 w 300"/>
                    <a:gd name="T41" fmla="*/ 421 h 421"/>
                    <a:gd name="T42" fmla="*/ 18 w 300"/>
                    <a:gd name="T43" fmla="*/ 421 h 421"/>
                    <a:gd name="T44" fmla="*/ 17 w 300"/>
                    <a:gd name="T45" fmla="*/ 418 h 421"/>
                    <a:gd name="T46" fmla="*/ 13 w 300"/>
                    <a:gd name="T47" fmla="*/ 407 h 421"/>
                    <a:gd name="T48" fmla="*/ 8 w 300"/>
                    <a:gd name="T49" fmla="*/ 390 h 421"/>
                    <a:gd name="T50" fmla="*/ 3 w 300"/>
                    <a:gd name="T51" fmla="*/ 369 h 421"/>
                    <a:gd name="T52" fmla="*/ 0 w 300"/>
                    <a:gd name="T53" fmla="*/ 342 h 421"/>
                    <a:gd name="T54" fmla="*/ 0 w 300"/>
                    <a:gd name="T55" fmla="*/ 310 h 421"/>
                    <a:gd name="T56" fmla="*/ 3 w 300"/>
                    <a:gd name="T57" fmla="*/ 277 h 421"/>
                    <a:gd name="T58" fmla="*/ 11 w 300"/>
                    <a:gd name="T59" fmla="*/ 240 h 421"/>
                    <a:gd name="T60" fmla="*/ 27 w 300"/>
                    <a:gd name="T61" fmla="*/ 201 h 421"/>
                    <a:gd name="T62" fmla="*/ 49 w 300"/>
                    <a:gd name="T63" fmla="*/ 161 h 421"/>
                    <a:gd name="T64" fmla="*/ 78 w 300"/>
                    <a:gd name="T65" fmla="*/ 124 h 421"/>
                    <a:gd name="T66" fmla="*/ 107 w 300"/>
                    <a:gd name="T67" fmla="*/ 93 h 421"/>
                    <a:gd name="T68" fmla="*/ 137 w 300"/>
                    <a:gd name="T69" fmla="*/ 67 h 421"/>
                    <a:gd name="T70" fmla="*/ 168 w 300"/>
                    <a:gd name="T71" fmla="*/ 46 h 421"/>
                    <a:gd name="T72" fmla="*/ 196 w 300"/>
                    <a:gd name="T73" fmla="*/ 30 h 421"/>
                    <a:gd name="T74" fmla="*/ 223 w 300"/>
                    <a:gd name="T75" fmla="*/ 18 h 421"/>
                    <a:gd name="T76" fmla="*/ 245 w 300"/>
                    <a:gd name="T77" fmla="*/ 9 h 421"/>
                    <a:gd name="T78" fmla="*/ 263 w 300"/>
                    <a:gd name="T79" fmla="*/ 4 h 421"/>
                    <a:gd name="T80" fmla="*/ 274 w 300"/>
                    <a:gd name="T81" fmla="*/ 1 h 421"/>
                    <a:gd name="T82" fmla="*/ 277 w 300"/>
                    <a:gd name="T83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00" h="421">
                      <a:moveTo>
                        <a:pt x="277" y="0"/>
                      </a:moveTo>
                      <a:lnTo>
                        <a:pt x="278" y="4"/>
                      </a:lnTo>
                      <a:lnTo>
                        <a:pt x="283" y="14"/>
                      </a:lnTo>
                      <a:lnTo>
                        <a:pt x="287" y="29"/>
                      </a:lnTo>
                      <a:lnTo>
                        <a:pt x="293" y="50"/>
                      </a:lnTo>
                      <a:lnTo>
                        <a:pt x="297" y="77"/>
                      </a:lnTo>
                      <a:lnTo>
                        <a:pt x="300" y="105"/>
                      </a:lnTo>
                      <a:lnTo>
                        <a:pt x="300" y="137"/>
                      </a:lnTo>
                      <a:lnTo>
                        <a:pt x="297" y="172"/>
                      </a:lnTo>
                      <a:lnTo>
                        <a:pt x="288" y="207"/>
                      </a:lnTo>
                      <a:lnTo>
                        <a:pt x="274" y="243"/>
                      </a:lnTo>
                      <a:lnTo>
                        <a:pt x="254" y="280"/>
                      </a:lnTo>
                      <a:lnTo>
                        <a:pt x="226" y="314"/>
                      </a:lnTo>
                      <a:lnTo>
                        <a:pt x="196" y="344"/>
                      </a:lnTo>
                      <a:lnTo>
                        <a:pt x="165" y="368"/>
                      </a:lnTo>
                      <a:lnTo>
                        <a:pt x="134" y="386"/>
                      </a:lnTo>
                      <a:lnTo>
                        <a:pt x="105" y="400"/>
                      </a:lnTo>
                      <a:lnTo>
                        <a:pt x="76" y="410"/>
                      </a:lnTo>
                      <a:lnTo>
                        <a:pt x="52" y="415"/>
                      </a:lnTo>
                      <a:lnTo>
                        <a:pt x="34" y="419"/>
                      </a:lnTo>
                      <a:lnTo>
                        <a:pt x="23" y="421"/>
                      </a:lnTo>
                      <a:lnTo>
                        <a:pt x="18" y="421"/>
                      </a:lnTo>
                      <a:lnTo>
                        <a:pt x="17" y="418"/>
                      </a:lnTo>
                      <a:lnTo>
                        <a:pt x="13" y="407"/>
                      </a:lnTo>
                      <a:lnTo>
                        <a:pt x="8" y="390"/>
                      </a:lnTo>
                      <a:lnTo>
                        <a:pt x="3" y="369"/>
                      </a:lnTo>
                      <a:lnTo>
                        <a:pt x="0" y="342"/>
                      </a:lnTo>
                      <a:lnTo>
                        <a:pt x="0" y="310"/>
                      </a:lnTo>
                      <a:lnTo>
                        <a:pt x="3" y="277"/>
                      </a:lnTo>
                      <a:lnTo>
                        <a:pt x="11" y="240"/>
                      </a:lnTo>
                      <a:lnTo>
                        <a:pt x="27" y="201"/>
                      </a:lnTo>
                      <a:lnTo>
                        <a:pt x="49" y="161"/>
                      </a:lnTo>
                      <a:lnTo>
                        <a:pt x="78" y="124"/>
                      </a:lnTo>
                      <a:lnTo>
                        <a:pt x="107" y="93"/>
                      </a:lnTo>
                      <a:lnTo>
                        <a:pt x="137" y="67"/>
                      </a:lnTo>
                      <a:lnTo>
                        <a:pt x="168" y="46"/>
                      </a:lnTo>
                      <a:lnTo>
                        <a:pt x="196" y="30"/>
                      </a:lnTo>
                      <a:lnTo>
                        <a:pt x="223" y="18"/>
                      </a:lnTo>
                      <a:lnTo>
                        <a:pt x="245" y="9"/>
                      </a:lnTo>
                      <a:lnTo>
                        <a:pt x="263" y="4"/>
                      </a:lnTo>
                      <a:lnTo>
                        <a:pt x="274" y="1"/>
                      </a:lnTo>
                      <a:lnTo>
                        <a:pt x="27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iSļíḍè">
                  <a:extLst>
                    <a:ext uri="{FF2B5EF4-FFF2-40B4-BE49-F238E27FC236}">
                      <a16:creationId xmlns="" xmlns:a16="http://schemas.microsoft.com/office/drawing/2014/main" id="{9A654A2B-D2A7-432F-9A8B-0D702030C702}"/>
                    </a:ext>
                  </a:extLst>
                </p:cNvPr>
                <p:cNvSpPr/>
                <p:nvPr/>
              </p:nvSpPr>
              <p:spPr bwMode="auto">
                <a:xfrm>
                  <a:off x="10877557" y="4167118"/>
                  <a:ext cx="296055" cy="534262"/>
                </a:xfrm>
                <a:custGeom>
                  <a:avLst/>
                  <a:gdLst>
                    <a:gd name="T0" fmla="*/ 59 w 260"/>
                    <a:gd name="T1" fmla="*/ 0 h 470"/>
                    <a:gd name="T2" fmla="*/ 64 w 260"/>
                    <a:gd name="T3" fmla="*/ 1 h 470"/>
                    <a:gd name="T4" fmla="*/ 73 w 260"/>
                    <a:gd name="T5" fmla="*/ 7 h 470"/>
                    <a:gd name="T6" fmla="*/ 89 w 260"/>
                    <a:gd name="T7" fmla="*/ 17 h 470"/>
                    <a:gd name="T8" fmla="*/ 109 w 260"/>
                    <a:gd name="T9" fmla="*/ 29 h 470"/>
                    <a:gd name="T10" fmla="*/ 131 w 260"/>
                    <a:gd name="T11" fmla="*/ 48 h 470"/>
                    <a:gd name="T12" fmla="*/ 155 w 260"/>
                    <a:gd name="T13" fmla="*/ 70 h 470"/>
                    <a:gd name="T14" fmla="*/ 179 w 260"/>
                    <a:gd name="T15" fmla="*/ 98 h 470"/>
                    <a:gd name="T16" fmla="*/ 203 w 260"/>
                    <a:gd name="T17" fmla="*/ 130 h 470"/>
                    <a:gd name="T18" fmla="*/ 225 w 260"/>
                    <a:gd name="T19" fmla="*/ 167 h 470"/>
                    <a:gd name="T20" fmla="*/ 243 w 260"/>
                    <a:gd name="T21" fmla="*/ 210 h 470"/>
                    <a:gd name="T22" fmla="*/ 254 w 260"/>
                    <a:gd name="T23" fmla="*/ 251 h 470"/>
                    <a:gd name="T24" fmla="*/ 260 w 260"/>
                    <a:gd name="T25" fmla="*/ 288 h 470"/>
                    <a:gd name="T26" fmla="*/ 260 w 260"/>
                    <a:gd name="T27" fmla="*/ 323 h 470"/>
                    <a:gd name="T28" fmla="*/ 257 w 260"/>
                    <a:gd name="T29" fmla="*/ 355 h 470"/>
                    <a:gd name="T30" fmla="*/ 250 w 260"/>
                    <a:gd name="T31" fmla="*/ 383 h 470"/>
                    <a:gd name="T32" fmla="*/ 243 w 260"/>
                    <a:gd name="T33" fmla="*/ 409 h 470"/>
                    <a:gd name="T34" fmla="*/ 233 w 260"/>
                    <a:gd name="T35" fmla="*/ 430 h 470"/>
                    <a:gd name="T36" fmla="*/ 225 w 260"/>
                    <a:gd name="T37" fmla="*/ 448 h 470"/>
                    <a:gd name="T38" fmla="*/ 218 w 260"/>
                    <a:gd name="T39" fmla="*/ 459 h 470"/>
                    <a:gd name="T40" fmla="*/ 212 w 260"/>
                    <a:gd name="T41" fmla="*/ 467 h 470"/>
                    <a:gd name="T42" fmla="*/ 211 w 260"/>
                    <a:gd name="T43" fmla="*/ 470 h 470"/>
                    <a:gd name="T44" fmla="*/ 208 w 260"/>
                    <a:gd name="T45" fmla="*/ 469 h 470"/>
                    <a:gd name="T46" fmla="*/ 198 w 260"/>
                    <a:gd name="T47" fmla="*/ 465 h 470"/>
                    <a:gd name="T48" fmla="*/ 184 w 260"/>
                    <a:gd name="T49" fmla="*/ 459 h 470"/>
                    <a:gd name="T50" fmla="*/ 165 w 260"/>
                    <a:gd name="T51" fmla="*/ 449 h 470"/>
                    <a:gd name="T52" fmla="*/ 144 w 260"/>
                    <a:gd name="T53" fmla="*/ 437 h 470"/>
                    <a:gd name="T54" fmla="*/ 120 w 260"/>
                    <a:gd name="T55" fmla="*/ 420 h 470"/>
                    <a:gd name="T56" fmla="*/ 97 w 260"/>
                    <a:gd name="T57" fmla="*/ 400 h 470"/>
                    <a:gd name="T58" fmla="*/ 73 w 260"/>
                    <a:gd name="T59" fmla="*/ 376 h 470"/>
                    <a:gd name="T60" fmla="*/ 51 w 260"/>
                    <a:gd name="T61" fmla="*/ 347 h 470"/>
                    <a:gd name="T62" fmla="*/ 31 w 260"/>
                    <a:gd name="T63" fmla="*/ 315 h 470"/>
                    <a:gd name="T64" fmla="*/ 15 w 260"/>
                    <a:gd name="T65" fmla="*/ 276 h 470"/>
                    <a:gd name="T66" fmla="*/ 4 w 260"/>
                    <a:gd name="T67" fmla="*/ 237 h 470"/>
                    <a:gd name="T68" fmla="*/ 0 w 260"/>
                    <a:gd name="T69" fmla="*/ 199 h 470"/>
                    <a:gd name="T70" fmla="*/ 0 w 260"/>
                    <a:gd name="T71" fmla="*/ 162 h 470"/>
                    <a:gd name="T72" fmla="*/ 6 w 260"/>
                    <a:gd name="T73" fmla="*/ 127 h 470"/>
                    <a:gd name="T74" fmla="*/ 13 w 260"/>
                    <a:gd name="T75" fmla="*/ 97 h 470"/>
                    <a:gd name="T76" fmla="*/ 23 w 260"/>
                    <a:gd name="T77" fmla="*/ 69 h 470"/>
                    <a:gd name="T78" fmla="*/ 32 w 260"/>
                    <a:gd name="T79" fmla="*/ 45 h 470"/>
                    <a:gd name="T80" fmla="*/ 42 w 260"/>
                    <a:gd name="T81" fmla="*/ 27 h 470"/>
                    <a:gd name="T82" fmla="*/ 52 w 260"/>
                    <a:gd name="T83" fmla="*/ 11 h 470"/>
                    <a:gd name="T84" fmla="*/ 58 w 260"/>
                    <a:gd name="T85" fmla="*/ 3 h 470"/>
                    <a:gd name="T86" fmla="*/ 59 w 260"/>
                    <a:gd name="T8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0" h="470">
                      <a:moveTo>
                        <a:pt x="59" y="0"/>
                      </a:moveTo>
                      <a:lnTo>
                        <a:pt x="64" y="1"/>
                      </a:lnTo>
                      <a:lnTo>
                        <a:pt x="73" y="7"/>
                      </a:lnTo>
                      <a:lnTo>
                        <a:pt x="89" y="17"/>
                      </a:lnTo>
                      <a:lnTo>
                        <a:pt x="109" y="29"/>
                      </a:lnTo>
                      <a:lnTo>
                        <a:pt x="131" y="48"/>
                      </a:lnTo>
                      <a:lnTo>
                        <a:pt x="155" y="70"/>
                      </a:lnTo>
                      <a:lnTo>
                        <a:pt x="179" y="98"/>
                      </a:lnTo>
                      <a:lnTo>
                        <a:pt x="203" y="130"/>
                      </a:lnTo>
                      <a:lnTo>
                        <a:pt x="225" y="167"/>
                      </a:lnTo>
                      <a:lnTo>
                        <a:pt x="243" y="210"/>
                      </a:lnTo>
                      <a:lnTo>
                        <a:pt x="254" y="251"/>
                      </a:lnTo>
                      <a:lnTo>
                        <a:pt x="260" y="288"/>
                      </a:lnTo>
                      <a:lnTo>
                        <a:pt x="260" y="323"/>
                      </a:lnTo>
                      <a:lnTo>
                        <a:pt x="257" y="355"/>
                      </a:lnTo>
                      <a:lnTo>
                        <a:pt x="250" y="383"/>
                      </a:lnTo>
                      <a:lnTo>
                        <a:pt x="243" y="409"/>
                      </a:lnTo>
                      <a:lnTo>
                        <a:pt x="233" y="430"/>
                      </a:lnTo>
                      <a:lnTo>
                        <a:pt x="225" y="448"/>
                      </a:lnTo>
                      <a:lnTo>
                        <a:pt x="218" y="459"/>
                      </a:lnTo>
                      <a:lnTo>
                        <a:pt x="212" y="467"/>
                      </a:lnTo>
                      <a:lnTo>
                        <a:pt x="211" y="470"/>
                      </a:lnTo>
                      <a:lnTo>
                        <a:pt x="208" y="469"/>
                      </a:lnTo>
                      <a:lnTo>
                        <a:pt x="198" y="465"/>
                      </a:lnTo>
                      <a:lnTo>
                        <a:pt x="184" y="459"/>
                      </a:lnTo>
                      <a:lnTo>
                        <a:pt x="165" y="449"/>
                      </a:lnTo>
                      <a:lnTo>
                        <a:pt x="144" y="437"/>
                      </a:lnTo>
                      <a:lnTo>
                        <a:pt x="120" y="420"/>
                      </a:lnTo>
                      <a:lnTo>
                        <a:pt x="97" y="400"/>
                      </a:lnTo>
                      <a:lnTo>
                        <a:pt x="73" y="376"/>
                      </a:lnTo>
                      <a:lnTo>
                        <a:pt x="51" y="347"/>
                      </a:lnTo>
                      <a:lnTo>
                        <a:pt x="31" y="315"/>
                      </a:lnTo>
                      <a:lnTo>
                        <a:pt x="15" y="276"/>
                      </a:lnTo>
                      <a:lnTo>
                        <a:pt x="4" y="237"/>
                      </a:lnTo>
                      <a:lnTo>
                        <a:pt x="0" y="199"/>
                      </a:lnTo>
                      <a:lnTo>
                        <a:pt x="0" y="162"/>
                      </a:lnTo>
                      <a:lnTo>
                        <a:pt x="6" y="127"/>
                      </a:lnTo>
                      <a:lnTo>
                        <a:pt x="13" y="97"/>
                      </a:lnTo>
                      <a:lnTo>
                        <a:pt x="23" y="69"/>
                      </a:lnTo>
                      <a:lnTo>
                        <a:pt x="32" y="45"/>
                      </a:lnTo>
                      <a:lnTo>
                        <a:pt x="42" y="27"/>
                      </a:lnTo>
                      <a:lnTo>
                        <a:pt x="52" y="11"/>
                      </a:lnTo>
                      <a:lnTo>
                        <a:pt x="58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îŝľíḑê">
                  <a:extLst>
                    <a:ext uri="{FF2B5EF4-FFF2-40B4-BE49-F238E27FC236}">
                      <a16:creationId xmlns="" xmlns:a16="http://schemas.microsoft.com/office/drawing/2014/main" id="{51BE958E-DE10-4C1E-894A-E074E437DE9B}"/>
                    </a:ext>
                  </a:extLst>
                </p:cNvPr>
                <p:cNvSpPr/>
                <p:nvPr/>
              </p:nvSpPr>
              <p:spPr bwMode="auto">
                <a:xfrm>
                  <a:off x="10782274" y="4626514"/>
                  <a:ext cx="279042" cy="551277"/>
                </a:xfrm>
                <a:custGeom>
                  <a:avLst/>
                  <a:gdLst>
                    <a:gd name="T0" fmla="*/ 86 w 246"/>
                    <a:gd name="T1" fmla="*/ 0 h 487"/>
                    <a:gd name="T2" fmla="*/ 89 w 246"/>
                    <a:gd name="T3" fmla="*/ 3 h 487"/>
                    <a:gd name="T4" fmla="*/ 98 w 246"/>
                    <a:gd name="T5" fmla="*/ 9 h 487"/>
                    <a:gd name="T6" fmla="*/ 109 w 246"/>
                    <a:gd name="T7" fmla="*/ 17 h 487"/>
                    <a:gd name="T8" fmla="*/ 125 w 246"/>
                    <a:gd name="T9" fmla="*/ 31 h 487"/>
                    <a:gd name="T10" fmla="*/ 141 w 246"/>
                    <a:gd name="T11" fmla="*/ 48 h 487"/>
                    <a:gd name="T12" fmla="*/ 160 w 246"/>
                    <a:gd name="T13" fmla="*/ 69 h 487"/>
                    <a:gd name="T14" fmla="*/ 180 w 246"/>
                    <a:gd name="T15" fmla="*/ 94 h 487"/>
                    <a:gd name="T16" fmla="*/ 198 w 246"/>
                    <a:gd name="T17" fmla="*/ 122 h 487"/>
                    <a:gd name="T18" fmla="*/ 215 w 246"/>
                    <a:gd name="T19" fmla="*/ 156 h 487"/>
                    <a:gd name="T20" fmla="*/ 229 w 246"/>
                    <a:gd name="T21" fmla="*/ 192 h 487"/>
                    <a:gd name="T22" fmla="*/ 240 w 246"/>
                    <a:gd name="T23" fmla="*/ 233 h 487"/>
                    <a:gd name="T24" fmla="*/ 246 w 246"/>
                    <a:gd name="T25" fmla="*/ 275 h 487"/>
                    <a:gd name="T26" fmla="*/ 246 w 246"/>
                    <a:gd name="T27" fmla="*/ 312 h 487"/>
                    <a:gd name="T28" fmla="*/ 242 w 246"/>
                    <a:gd name="T29" fmla="*/ 347 h 487"/>
                    <a:gd name="T30" fmla="*/ 235 w 246"/>
                    <a:gd name="T31" fmla="*/ 380 h 487"/>
                    <a:gd name="T32" fmla="*/ 225 w 246"/>
                    <a:gd name="T33" fmla="*/ 406 h 487"/>
                    <a:gd name="T34" fmla="*/ 214 w 246"/>
                    <a:gd name="T35" fmla="*/ 430 h 487"/>
                    <a:gd name="T36" fmla="*/ 202 w 246"/>
                    <a:gd name="T37" fmla="*/ 451 h 487"/>
                    <a:gd name="T38" fmla="*/ 191 w 246"/>
                    <a:gd name="T39" fmla="*/ 466 h 487"/>
                    <a:gd name="T40" fmla="*/ 182 w 246"/>
                    <a:gd name="T41" fmla="*/ 478 h 487"/>
                    <a:gd name="T42" fmla="*/ 175 w 246"/>
                    <a:gd name="T43" fmla="*/ 485 h 487"/>
                    <a:gd name="T44" fmla="*/ 174 w 246"/>
                    <a:gd name="T45" fmla="*/ 487 h 487"/>
                    <a:gd name="T46" fmla="*/ 170 w 246"/>
                    <a:gd name="T47" fmla="*/ 486 h 487"/>
                    <a:gd name="T48" fmla="*/ 161 w 246"/>
                    <a:gd name="T49" fmla="*/ 480 h 487"/>
                    <a:gd name="T50" fmla="*/ 149 w 246"/>
                    <a:gd name="T51" fmla="*/ 472 h 487"/>
                    <a:gd name="T52" fmla="*/ 132 w 246"/>
                    <a:gd name="T53" fmla="*/ 461 h 487"/>
                    <a:gd name="T54" fmla="*/ 112 w 246"/>
                    <a:gd name="T55" fmla="*/ 445 h 487"/>
                    <a:gd name="T56" fmla="*/ 91 w 246"/>
                    <a:gd name="T57" fmla="*/ 426 h 487"/>
                    <a:gd name="T58" fmla="*/ 71 w 246"/>
                    <a:gd name="T59" fmla="*/ 403 h 487"/>
                    <a:gd name="T60" fmla="*/ 50 w 246"/>
                    <a:gd name="T61" fmla="*/ 375 h 487"/>
                    <a:gd name="T62" fmla="*/ 31 w 246"/>
                    <a:gd name="T63" fmla="*/ 345 h 487"/>
                    <a:gd name="T64" fmla="*/ 17 w 246"/>
                    <a:gd name="T65" fmla="*/ 310 h 487"/>
                    <a:gd name="T66" fmla="*/ 6 w 246"/>
                    <a:gd name="T67" fmla="*/ 271 h 487"/>
                    <a:gd name="T68" fmla="*/ 0 w 246"/>
                    <a:gd name="T69" fmla="*/ 233 h 487"/>
                    <a:gd name="T70" fmla="*/ 0 w 246"/>
                    <a:gd name="T71" fmla="*/ 196 h 487"/>
                    <a:gd name="T72" fmla="*/ 4 w 246"/>
                    <a:gd name="T73" fmla="*/ 163 h 487"/>
                    <a:gd name="T74" fmla="*/ 11 w 246"/>
                    <a:gd name="T75" fmla="*/ 132 h 487"/>
                    <a:gd name="T76" fmla="*/ 23 w 246"/>
                    <a:gd name="T77" fmla="*/ 103 h 487"/>
                    <a:gd name="T78" fmla="*/ 34 w 246"/>
                    <a:gd name="T79" fmla="*/ 77 h 487"/>
                    <a:gd name="T80" fmla="*/ 47 w 246"/>
                    <a:gd name="T81" fmla="*/ 55 h 487"/>
                    <a:gd name="T82" fmla="*/ 58 w 246"/>
                    <a:gd name="T83" fmla="*/ 37 h 487"/>
                    <a:gd name="T84" fmla="*/ 69 w 246"/>
                    <a:gd name="T85" fmla="*/ 21 h 487"/>
                    <a:gd name="T86" fmla="*/ 78 w 246"/>
                    <a:gd name="T87" fmla="*/ 10 h 487"/>
                    <a:gd name="T88" fmla="*/ 85 w 246"/>
                    <a:gd name="T89" fmla="*/ 3 h 487"/>
                    <a:gd name="T90" fmla="*/ 86 w 246"/>
                    <a:gd name="T91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6" h="487">
                      <a:moveTo>
                        <a:pt x="86" y="0"/>
                      </a:moveTo>
                      <a:lnTo>
                        <a:pt x="89" y="3"/>
                      </a:lnTo>
                      <a:lnTo>
                        <a:pt x="98" y="9"/>
                      </a:lnTo>
                      <a:lnTo>
                        <a:pt x="109" y="17"/>
                      </a:lnTo>
                      <a:lnTo>
                        <a:pt x="125" y="31"/>
                      </a:lnTo>
                      <a:lnTo>
                        <a:pt x="141" y="48"/>
                      </a:lnTo>
                      <a:lnTo>
                        <a:pt x="160" y="69"/>
                      </a:lnTo>
                      <a:lnTo>
                        <a:pt x="180" y="94"/>
                      </a:lnTo>
                      <a:lnTo>
                        <a:pt x="198" y="122"/>
                      </a:lnTo>
                      <a:lnTo>
                        <a:pt x="215" y="156"/>
                      </a:lnTo>
                      <a:lnTo>
                        <a:pt x="229" y="192"/>
                      </a:lnTo>
                      <a:lnTo>
                        <a:pt x="240" y="233"/>
                      </a:lnTo>
                      <a:lnTo>
                        <a:pt x="246" y="275"/>
                      </a:lnTo>
                      <a:lnTo>
                        <a:pt x="246" y="312"/>
                      </a:lnTo>
                      <a:lnTo>
                        <a:pt x="242" y="347"/>
                      </a:lnTo>
                      <a:lnTo>
                        <a:pt x="235" y="380"/>
                      </a:lnTo>
                      <a:lnTo>
                        <a:pt x="225" y="406"/>
                      </a:lnTo>
                      <a:lnTo>
                        <a:pt x="214" y="430"/>
                      </a:lnTo>
                      <a:lnTo>
                        <a:pt x="202" y="451"/>
                      </a:lnTo>
                      <a:lnTo>
                        <a:pt x="191" y="466"/>
                      </a:lnTo>
                      <a:lnTo>
                        <a:pt x="182" y="478"/>
                      </a:lnTo>
                      <a:lnTo>
                        <a:pt x="175" y="485"/>
                      </a:lnTo>
                      <a:lnTo>
                        <a:pt x="174" y="487"/>
                      </a:lnTo>
                      <a:lnTo>
                        <a:pt x="170" y="486"/>
                      </a:lnTo>
                      <a:lnTo>
                        <a:pt x="161" y="480"/>
                      </a:lnTo>
                      <a:lnTo>
                        <a:pt x="149" y="472"/>
                      </a:lnTo>
                      <a:lnTo>
                        <a:pt x="132" y="461"/>
                      </a:lnTo>
                      <a:lnTo>
                        <a:pt x="112" y="445"/>
                      </a:lnTo>
                      <a:lnTo>
                        <a:pt x="91" y="426"/>
                      </a:lnTo>
                      <a:lnTo>
                        <a:pt x="71" y="403"/>
                      </a:lnTo>
                      <a:lnTo>
                        <a:pt x="50" y="375"/>
                      </a:lnTo>
                      <a:lnTo>
                        <a:pt x="31" y="345"/>
                      </a:lnTo>
                      <a:lnTo>
                        <a:pt x="17" y="310"/>
                      </a:lnTo>
                      <a:lnTo>
                        <a:pt x="6" y="271"/>
                      </a:lnTo>
                      <a:lnTo>
                        <a:pt x="0" y="233"/>
                      </a:lnTo>
                      <a:lnTo>
                        <a:pt x="0" y="196"/>
                      </a:lnTo>
                      <a:lnTo>
                        <a:pt x="4" y="163"/>
                      </a:lnTo>
                      <a:lnTo>
                        <a:pt x="11" y="132"/>
                      </a:lnTo>
                      <a:lnTo>
                        <a:pt x="23" y="103"/>
                      </a:lnTo>
                      <a:lnTo>
                        <a:pt x="34" y="77"/>
                      </a:lnTo>
                      <a:lnTo>
                        <a:pt x="47" y="55"/>
                      </a:lnTo>
                      <a:lnTo>
                        <a:pt x="58" y="37"/>
                      </a:lnTo>
                      <a:lnTo>
                        <a:pt x="69" y="21"/>
                      </a:lnTo>
                      <a:lnTo>
                        <a:pt x="78" y="10"/>
                      </a:lnTo>
                      <a:lnTo>
                        <a:pt x="85" y="3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î$ḷîḋê">
                  <a:extLst>
                    <a:ext uri="{FF2B5EF4-FFF2-40B4-BE49-F238E27FC236}">
                      <a16:creationId xmlns="" xmlns:a16="http://schemas.microsoft.com/office/drawing/2014/main" id="{E0B0DB86-4115-40E8-92D4-8DFD0ECF88CB}"/>
                    </a:ext>
                  </a:extLst>
                </p:cNvPr>
                <p:cNvSpPr/>
                <p:nvPr/>
              </p:nvSpPr>
              <p:spPr bwMode="auto">
                <a:xfrm>
                  <a:off x="10527054" y="4932779"/>
                  <a:ext cx="272236" cy="558083"/>
                </a:xfrm>
                <a:custGeom>
                  <a:avLst/>
                  <a:gdLst>
                    <a:gd name="T0" fmla="*/ 109 w 242"/>
                    <a:gd name="T1" fmla="*/ 0 h 492"/>
                    <a:gd name="T2" fmla="*/ 112 w 242"/>
                    <a:gd name="T3" fmla="*/ 2 h 492"/>
                    <a:gd name="T4" fmla="*/ 119 w 242"/>
                    <a:gd name="T5" fmla="*/ 8 h 492"/>
                    <a:gd name="T6" fmla="*/ 130 w 242"/>
                    <a:gd name="T7" fmla="*/ 19 h 492"/>
                    <a:gd name="T8" fmla="*/ 143 w 242"/>
                    <a:gd name="T9" fmla="*/ 33 h 492"/>
                    <a:gd name="T10" fmla="*/ 159 w 242"/>
                    <a:gd name="T11" fmla="*/ 51 h 492"/>
                    <a:gd name="T12" fmla="*/ 176 w 242"/>
                    <a:gd name="T13" fmla="*/ 75 h 492"/>
                    <a:gd name="T14" fmla="*/ 193 w 242"/>
                    <a:gd name="T15" fmla="*/ 102 h 492"/>
                    <a:gd name="T16" fmla="*/ 208 w 242"/>
                    <a:gd name="T17" fmla="*/ 131 h 492"/>
                    <a:gd name="T18" fmla="*/ 222 w 242"/>
                    <a:gd name="T19" fmla="*/ 166 h 492"/>
                    <a:gd name="T20" fmla="*/ 232 w 242"/>
                    <a:gd name="T21" fmla="*/ 204 h 492"/>
                    <a:gd name="T22" fmla="*/ 241 w 242"/>
                    <a:gd name="T23" fmla="*/ 246 h 492"/>
                    <a:gd name="T24" fmla="*/ 242 w 242"/>
                    <a:gd name="T25" fmla="*/ 288 h 492"/>
                    <a:gd name="T26" fmla="*/ 239 w 242"/>
                    <a:gd name="T27" fmla="*/ 326 h 492"/>
                    <a:gd name="T28" fmla="*/ 231 w 242"/>
                    <a:gd name="T29" fmla="*/ 361 h 492"/>
                    <a:gd name="T30" fmla="*/ 221 w 242"/>
                    <a:gd name="T31" fmla="*/ 390 h 492"/>
                    <a:gd name="T32" fmla="*/ 208 w 242"/>
                    <a:gd name="T33" fmla="*/ 416 h 492"/>
                    <a:gd name="T34" fmla="*/ 195 w 242"/>
                    <a:gd name="T35" fmla="*/ 440 h 492"/>
                    <a:gd name="T36" fmla="*/ 181 w 242"/>
                    <a:gd name="T37" fmla="*/ 458 h 492"/>
                    <a:gd name="T38" fmla="*/ 169 w 242"/>
                    <a:gd name="T39" fmla="*/ 472 h 492"/>
                    <a:gd name="T40" fmla="*/ 159 w 242"/>
                    <a:gd name="T41" fmla="*/ 484 h 492"/>
                    <a:gd name="T42" fmla="*/ 152 w 242"/>
                    <a:gd name="T43" fmla="*/ 491 h 492"/>
                    <a:gd name="T44" fmla="*/ 150 w 242"/>
                    <a:gd name="T45" fmla="*/ 492 h 492"/>
                    <a:gd name="T46" fmla="*/ 146 w 242"/>
                    <a:gd name="T47" fmla="*/ 491 h 492"/>
                    <a:gd name="T48" fmla="*/ 139 w 242"/>
                    <a:gd name="T49" fmla="*/ 485 h 492"/>
                    <a:gd name="T50" fmla="*/ 126 w 242"/>
                    <a:gd name="T51" fmla="*/ 475 h 492"/>
                    <a:gd name="T52" fmla="*/ 111 w 242"/>
                    <a:gd name="T53" fmla="*/ 461 h 492"/>
                    <a:gd name="T54" fmla="*/ 92 w 242"/>
                    <a:gd name="T55" fmla="*/ 444 h 492"/>
                    <a:gd name="T56" fmla="*/ 74 w 242"/>
                    <a:gd name="T57" fmla="*/ 423 h 492"/>
                    <a:gd name="T58" fmla="*/ 54 w 242"/>
                    <a:gd name="T59" fmla="*/ 398 h 492"/>
                    <a:gd name="T60" fmla="*/ 37 w 242"/>
                    <a:gd name="T61" fmla="*/ 370 h 492"/>
                    <a:gd name="T62" fmla="*/ 22 w 242"/>
                    <a:gd name="T63" fmla="*/ 337 h 492"/>
                    <a:gd name="T64" fmla="*/ 10 w 242"/>
                    <a:gd name="T65" fmla="*/ 300 h 492"/>
                    <a:gd name="T66" fmla="*/ 3 w 242"/>
                    <a:gd name="T67" fmla="*/ 260 h 492"/>
                    <a:gd name="T68" fmla="*/ 0 w 242"/>
                    <a:gd name="T69" fmla="*/ 222 h 492"/>
                    <a:gd name="T70" fmla="*/ 5 w 242"/>
                    <a:gd name="T71" fmla="*/ 187 h 492"/>
                    <a:gd name="T72" fmla="*/ 12 w 242"/>
                    <a:gd name="T73" fmla="*/ 153 h 492"/>
                    <a:gd name="T74" fmla="*/ 22 w 242"/>
                    <a:gd name="T75" fmla="*/ 124 h 492"/>
                    <a:gd name="T76" fmla="*/ 34 w 242"/>
                    <a:gd name="T77" fmla="*/ 96 h 492"/>
                    <a:gd name="T78" fmla="*/ 48 w 242"/>
                    <a:gd name="T79" fmla="*/ 71 h 492"/>
                    <a:gd name="T80" fmla="*/ 64 w 242"/>
                    <a:gd name="T81" fmla="*/ 50 h 492"/>
                    <a:gd name="T82" fmla="*/ 77 w 242"/>
                    <a:gd name="T83" fmla="*/ 33 h 492"/>
                    <a:gd name="T84" fmla="*/ 89 w 242"/>
                    <a:gd name="T85" fmla="*/ 18 h 492"/>
                    <a:gd name="T86" fmla="*/ 99 w 242"/>
                    <a:gd name="T87" fmla="*/ 8 h 492"/>
                    <a:gd name="T88" fmla="*/ 106 w 242"/>
                    <a:gd name="T89" fmla="*/ 2 h 492"/>
                    <a:gd name="T90" fmla="*/ 109 w 242"/>
                    <a:gd name="T9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2" h="492">
                      <a:moveTo>
                        <a:pt x="109" y="0"/>
                      </a:moveTo>
                      <a:lnTo>
                        <a:pt x="112" y="2"/>
                      </a:lnTo>
                      <a:lnTo>
                        <a:pt x="119" y="8"/>
                      </a:lnTo>
                      <a:lnTo>
                        <a:pt x="130" y="19"/>
                      </a:lnTo>
                      <a:lnTo>
                        <a:pt x="143" y="33"/>
                      </a:lnTo>
                      <a:lnTo>
                        <a:pt x="159" y="51"/>
                      </a:lnTo>
                      <a:lnTo>
                        <a:pt x="176" y="75"/>
                      </a:lnTo>
                      <a:lnTo>
                        <a:pt x="193" y="102"/>
                      </a:lnTo>
                      <a:lnTo>
                        <a:pt x="208" y="131"/>
                      </a:lnTo>
                      <a:lnTo>
                        <a:pt x="222" y="166"/>
                      </a:lnTo>
                      <a:lnTo>
                        <a:pt x="232" y="204"/>
                      </a:lnTo>
                      <a:lnTo>
                        <a:pt x="241" y="246"/>
                      </a:lnTo>
                      <a:lnTo>
                        <a:pt x="242" y="288"/>
                      </a:lnTo>
                      <a:lnTo>
                        <a:pt x="239" y="326"/>
                      </a:lnTo>
                      <a:lnTo>
                        <a:pt x="231" y="361"/>
                      </a:lnTo>
                      <a:lnTo>
                        <a:pt x="221" y="390"/>
                      </a:lnTo>
                      <a:lnTo>
                        <a:pt x="208" y="416"/>
                      </a:lnTo>
                      <a:lnTo>
                        <a:pt x="195" y="440"/>
                      </a:lnTo>
                      <a:lnTo>
                        <a:pt x="181" y="458"/>
                      </a:lnTo>
                      <a:lnTo>
                        <a:pt x="169" y="472"/>
                      </a:lnTo>
                      <a:lnTo>
                        <a:pt x="159" y="484"/>
                      </a:lnTo>
                      <a:lnTo>
                        <a:pt x="152" y="491"/>
                      </a:lnTo>
                      <a:lnTo>
                        <a:pt x="150" y="492"/>
                      </a:lnTo>
                      <a:lnTo>
                        <a:pt x="146" y="491"/>
                      </a:lnTo>
                      <a:lnTo>
                        <a:pt x="139" y="485"/>
                      </a:lnTo>
                      <a:lnTo>
                        <a:pt x="126" y="475"/>
                      </a:lnTo>
                      <a:lnTo>
                        <a:pt x="111" y="461"/>
                      </a:lnTo>
                      <a:lnTo>
                        <a:pt x="92" y="444"/>
                      </a:lnTo>
                      <a:lnTo>
                        <a:pt x="74" y="423"/>
                      </a:lnTo>
                      <a:lnTo>
                        <a:pt x="54" y="398"/>
                      </a:lnTo>
                      <a:lnTo>
                        <a:pt x="37" y="370"/>
                      </a:lnTo>
                      <a:lnTo>
                        <a:pt x="22" y="337"/>
                      </a:lnTo>
                      <a:lnTo>
                        <a:pt x="10" y="300"/>
                      </a:lnTo>
                      <a:lnTo>
                        <a:pt x="3" y="260"/>
                      </a:lnTo>
                      <a:lnTo>
                        <a:pt x="0" y="222"/>
                      </a:lnTo>
                      <a:lnTo>
                        <a:pt x="5" y="187"/>
                      </a:lnTo>
                      <a:lnTo>
                        <a:pt x="12" y="153"/>
                      </a:lnTo>
                      <a:lnTo>
                        <a:pt x="22" y="124"/>
                      </a:lnTo>
                      <a:lnTo>
                        <a:pt x="34" y="96"/>
                      </a:lnTo>
                      <a:lnTo>
                        <a:pt x="48" y="71"/>
                      </a:lnTo>
                      <a:lnTo>
                        <a:pt x="64" y="50"/>
                      </a:lnTo>
                      <a:lnTo>
                        <a:pt x="77" y="33"/>
                      </a:lnTo>
                      <a:lnTo>
                        <a:pt x="89" y="18"/>
                      </a:lnTo>
                      <a:lnTo>
                        <a:pt x="99" y="8"/>
                      </a:lnTo>
                      <a:lnTo>
                        <a:pt x="106" y="2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íŝļïḋé">
                  <a:extLst>
                    <a:ext uri="{FF2B5EF4-FFF2-40B4-BE49-F238E27FC236}">
                      <a16:creationId xmlns="" xmlns:a16="http://schemas.microsoft.com/office/drawing/2014/main" id="{64C62FFA-6D63-418B-9B67-6350DA296E3D}"/>
                    </a:ext>
                  </a:extLst>
                </p:cNvPr>
                <p:cNvSpPr/>
                <p:nvPr/>
              </p:nvSpPr>
              <p:spPr bwMode="auto">
                <a:xfrm>
                  <a:off x="10234401" y="5239045"/>
                  <a:ext cx="272236" cy="547873"/>
                </a:xfrm>
                <a:custGeom>
                  <a:avLst/>
                  <a:gdLst>
                    <a:gd name="T0" fmla="*/ 182 w 241"/>
                    <a:gd name="T1" fmla="*/ 0 h 482"/>
                    <a:gd name="T2" fmla="*/ 183 w 241"/>
                    <a:gd name="T3" fmla="*/ 2 h 482"/>
                    <a:gd name="T4" fmla="*/ 189 w 241"/>
                    <a:gd name="T5" fmla="*/ 11 h 482"/>
                    <a:gd name="T6" fmla="*/ 196 w 241"/>
                    <a:gd name="T7" fmla="*/ 23 h 482"/>
                    <a:gd name="T8" fmla="*/ 206 w 241"/>
                    <a:gd name="T9" fmla="*/ 42 h 482"/>
                    <a:gd name="T10" fmla="*/ 215 w 241"/>
                    <a:gd name="T11" fmla="*/ 64 h 482"/>
                    <a:gd name="T12" fmla="*/ 224 w 241"/>
                    <a:gd name="T13" fmla="*/ 91 h 482"/>
                    <a:gd name="T14" fmla="*/ 233 w 241"/>
                    <a:gd name="T15" fmla="*/ 120 h 482"/>
                    <a:gd name="T16" fmla="*/ 239 w 241"/>
                    <a:gd name="T17" fmla="*/ 153 h 482"/>
                    <a:gd name="T18" fmla="*/ 241 w 241"/>
                    <a:gd name="T19" fmla="*/ 190 h 482"/>
                    <a:gd name="T20" fmla="*/ 241 w 241"/>
                    <a:gd name="T21" fmla="*/ 230 h 482"/>
                    <a:gd name="T22" fmla="*/ 236 w 241"/>
                    <a:gd name="T23" fmla="*/ 272 h 482"/>
                    <a:gd name="T24" fmla="*/ 226 w 241"/>
                    <a:gd name="T25" fmla="*/ 313 h 482"/>
                    <a:gd name="T26" fmla="*/ 212 w 241"/>
                    <a:gd name="T27" fmla="*/ 348 h 482"/>
                    <a:gd name="T28" fmla="*/ 195 w 241"/>
                    <a:gd name="T29" fmla="*/ 379 h 482"/>
                    <a:gd name="T30" fmla="*/ 175 w 241"/>
                    <a:gd name="T31" fmla="*/ 405 h 482"/>
                    <a:gd name="T32" fmla="*/ 155 w 241"/>
                    <a:gd name="T33" fmla="*/ 428 h 482"/>
                    <a:gd name="T34" fmla="*/ 137 w 241"/>
                    <a:gd name="T35" fmla="*/ 445 h 482"/>
                    <a:gd name="T36" fmla="*/ 118 w 241"/>
                    <a:gd name="T37" fmla="*/ 459 h 482"/>
                    <a:gd name="T38" fmla="*/ 101 w 241"/>
                    <a:gd name="T39" fmla="*/ 470 h 482"/>
                    <a:gd name="T40" fmla="*/ 89 w 241"/>
                    <a:gd name="T41" fmla="*/ 477 h 482"/>
                    <a:gd name="T42" fmla="*/ 80 w 241"/>
                    <a:gd name="T43" fmla="*/ 481 h 482"/>
                    <a:gd name="T44" fmla="*/ 77 w 241"/>
                    <a:gd name="T45" fmla="*/ 482 h 482"/>
                    <a:gd name="T46" fmla="*/ 75 w 241"/>
                    <a:gd name="T47" fmla="*/ 480 h 482"/>
                    <a:gd name="T48" fmla="*/ 69 w 241"/>
                    <a:gd name="T49" fmla="*/ 473 h 482"/>
                    <a:gd name="T50" fmla="*/ 59 w 241"/>
                    <a:gd name="T51" fmla="*/ 459 h 482"/>
                    <a:gd name="T52" fmla="*/ 48 w 241"/>
                    <a:gd name="T53" fmla="*/ 442 h 482"/>
                    <a:gd name="T54" fmla="*/ 36 w 241"/>
                    <a:gd name="T55" fmla="*/ 421 h 482"/>
                    <a:gd name="T56" fmla="*/ 25 w 241"/>
                    <a:gd name="T57" fmla="*/ 396 h 482"/>
                    <a:gd name="T58" fmla="*/ 14 w 241"/>
                    <a:gd name="T59" fmla="*/ 366 h 482"/>
                    <a:gd name="T60" fmla="*/ 5 w 241"/>
                    <a:gd name="T61" fmla="*/ 333 h 482"/>
                    <a:gd name="T62" fmla="*/ 1 w 241"/>
                    <a:gd name="T63" fmla="*/ 298 h 482"/>
                    <a:gd name="T64" fmla="*/ 0 w 241"/>
                    <a:gd name="T65" fmla="*/ 258 h 482"/>
                    <a:gd name="T66" fmla="*/ 5 w 241"/>
                    <a:gd name="T67" fmla="*/ 218 h 482"/>
                    <a:gd name="T68" fmla="*/ 15 w 241"/>
                    <a:gd name="T69" fmla="*/ 179 h 482"/>
                    <a:gd name="T70" fmla="*/ 31 w 241"/>
                    <a:gd name="T71" fmla="*/ 142 h 482"/>
                    <a:gd name="T72" fmla="*/ 49 w 241"/>
                    <a:gd name="T73" fmla="*/ 112 h 482"/>
                    <a:gd name="T74" fmla="*/ 70 w 241"/>
                    <a:gd name="T75" fmla="*/ 85 h 482"/>
                    <a:gd name="T76" fmla="*/ 93 w 241"/>
                    <a:gd name="T77" fmla="*/ 61 h 482"/>
                    <a:gd name="T78" fmla="*/ 114 w 241"/>
                    <a:gd name="T79" fmla="*/ 42 h 482"/>
                    <a:gd name="T80" fmla="*/ 135 w 241"/>
                    <a:gd name="T81" fmla="*/ 26 h 482"/>
                    <a:gd name="T82" fmla="*/ 154 w 241"/>
                    <a:gd name="T83" fmla="*/ 15 h 482"/>
                    <a:gd name="T84" fmla="*/ 169 w 241"/>
                    <a:gd name="T85" fmla="*/ 7 h 482"/>
                    <a:gd name="T86" fmla="*/ 178 w 241"/>
                    <a:gd name="T87" fmla="*/ 1 h 482"/>
                    <a:gd name="T88" fmla="*/ 182 w 241"/>
                    <a:gd name="T89" fmla="*/ 0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1" h="482">
                      <a:moveTo>
                        <a:pt x="182" y="0"/>
                      </a:moveTo>
                      <a:lnTo>
                        <a:pt x="183" y="2"/>
                      </a:lnTo>
                      <a:lnTo>
                        <a:pt x="189" y="11"/>
                      </a:lnTo>
                      <a:lnTo>
                        <a:pt x="196" y="23"/>
                      </a:lnTo>
                      <a:lnTo>
                        <a:pt x="206" y="42"/>
                      </a:lnTo>
                      <a:lnTo>
                        <a:pt x="215" y="64"/>
                      </a:lnTo>
                      <a:lnTo>
                        <a:pt x="224" y="91"/>
                      </a:lnTo>
                      <a:lnTo>
                        <a:pt x="233" y="120"/>
                      </a:lnTo>
                      <a:lnTo>
                        <a:pt x="239" y="153"/>
                      </a:lnTo>
                      <a:lnTo>
                        <a:pt x="241" y="190"/>
                      </a:lnTo>
                      <a:lnTo>
                        <a:pt x="241" y="230"/>
                      </a:lnTo>
                      <a:lnTo>
                        <a:pt x="236" y="272"/>
                      </a:lnTo>
                      <a:lnTo>
                        <a:pt x="226" y="313"/>
                      </a:lnTo>
                      <a:lnTo>
                        <a:pt x="212" y="348"/>
                      </a:lnTo>
                      <a:lnTo>
                        <a:pt x="195" y="379"/>
                      </a:lnTo>
                      <a:lnTo>
                        <a:pt x="175" y="405"/>
                      </a:lnTo>
                      <a:lnTo>
                        <a:pt x="155" y="428"/>
                      </a:lnTo>
                      <a:lnTo>
                        <a:pt x="137" y="445"/>
                      </a:lnTo>
                      <a:lnTo>
                        <a:pt x="118" y="459"/>
                      </a:lnTo>
                      <a:lnTo>
                        <a:pt x="101" y="470"/>
                      </a:lnTo>
                      <a:lnTo>
                        <a:pt x="89" y="477"/>
                      </a:lnTo>
                      <a:lnTo>
                        <a:pt x="80" y="481"/>
                      </a:lnTo>
                      <a:lnTo>
                        <a:pt x="77" y="482"/>
                      </a:lnTo>
                      <a:lnTo>
                        <a:pt x="75" y="480"/>
                      </a:lnTo>
                      <a:lnTo>
                        <a:pt x="69" y="473"/>
                      </a:lnTo>
                      <a:lnTo>
                        <a:pt x="59" y="459"/>
                      </a:lnTo>
                      <a:lnTo>
                        <a:pt x="48" y="442"/>
                      </a:lnTo>
                      <a:lnTo>
                        <a:pt x="36" y="421"/>
                      </a:lnTo>
                      <a:lnTo>
                        <a:pt x="25" y="396"/>
                      </a:lnTo>
                      <a:lnTo>
                        <a:pt x="14" y="366"/>
                      </a:lnTo>
                      <a:lnTo>
                        <a:pt x="5" y="333"/>
                      </a:lnTo>
                      <a:lnTo>
                        <a:pt x="1" y="298"/>
                      </a:lnTo>
                      <a:lnTo>
                        <a:pt x="0" y="258"/>
                      </a:lnTo>
                      <a:lnTo>
                        <a:pt x="5" y="218"/>
                      </a:lnTo>
                      <a:lnTo>
                        <a:pt x="15" y="179"/>
                      </a:lnTo>
                      <a:lnTo>
                        <a:pt x="31" y="142"/>
                      </a:lnTo>
                      <a:lnTo>
                        <a:pt x="49" y="112"/>
                      </a:lnTo>
                      <a:lnTo>
                        <a:pt x="70" y="85"/>
                      </a:lnTo>
                      <a:lnTo>
                        <a:pt x="93" y="61"/>
                      </a:lnTo>
                      <a:lnTo>
                        <a:pt x="114" y="42"/>
                      </a:lnTo>
                      <a:lnTo>
                        <a:pt x="135" y="26"/>
                      </a:lnTo>
                      <a:lnTo>
                        <a:pt x="154" y="15"/>
                      </a:lnTo>
                      <a:lnTo>
                        <a:pt x="169" y="7"/>
                      </a:lnTo>
                      <a:lnTo>
                        <a:pt x="178" y="1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î$1ïḋé">
                  <a:extLst>
                    <a:ext uri="{FF2B5EF4-FFF2-40B4-BE49-F238E27FC236}">
                      <a16:creationId xmlns="" xmlns:a16="http://schemas.microsoft.com/office/drawing/2014/main" id="{15604F55-BC5A-4E3C-987C-64366B16BC30}"/>
                    </a:ext>
                  </a:extLst>
                </p:cNvPr>
                <p:cNvSpPr/>
                <p:nvPr/>
              </p:nvSpPr>
              <p:spPr bwMode="auto">
                <a:xfrm>
                  <a:off x="11125973" y="3745152"/>
                  <a:ext cx="272236" cy="558083"/>
                </a:xfrm>
                <a:custGeom>
                  <a:avLst/>
                  <a:gdLst>
                    <a:gd name="T0" fmla="*/ 99 w 238"/>
                    <a:gd name="T1" fmla="*/ 0 h 492"/>
                    <a:gd name="T2" fmla="*/ 102 w 238"/>
                    <a:gd name="T3" fmla="*/ 1 h 492"/>
                    <a:gd name="T4" fmla="*/ 112 w 238"/>
                    <a:gd name="T5" fmla="*/ 8 h 492"/>
                    <a:gd name="T6" fmla="*/ 125 w 238"/>
                    <a:gd name="T7" fmla="*/ 19 h 492"/>
                    <a:gd name="T8" fmla="*/ 140 w 238"/>
                    <a:gd name="T9" fmla="*/ 33 h 492"/>
                    <a:gd name="T10" fmla="*/ 159 w 238"/>
                    <a:gd name="T11" fmla="*/ 53 h 492"/>
                    <a:gd name="T12" fmla="*/ 177 w 238"/>
                    <a:gd name="T13" fmla="*/ 75 h 492"/>
                    <a:gd name="T14" fmla="*/ 196 w 238"/>
                    <a:gd name="T15" fmla="*/ 102 h 492"/>
                    <a:gd name="T16" fmla="*/ 212 w 238"/>
                    <a:gd name="T17" fmla="*/ 133 h 492"/>
                    <a:gd name="T18" fmla="*/ 225 w 238"/>
                    <a:gd name="T19" fmla="*/ 166 h 492"/>
                    <a:gd name="T20" fmla="*/ 234 w 238"/>
                    <a:gd name="T21" fmla="*/ 204 h 492"/>
                    <a:gd name="T22" fmla="*/ 238 w 238"/>
                    <a:gd name="T23" fmla="*/ 245 h 492"/>
                    <a:gd name="T24" fmla="*/ 235 w 238"/>
                    <a:gd name="T25" fmla="*/ 287 h 492"/>
                    <a:gd name="T26" fmla="*/ 228 w 238"/>
                    <a:gd name="T27" fmla="*/ 325 h 492"/>
                    <a:gd name="T28" fmla="*/ 218 w 238"/>
                    <a:gd name="T29" fmla="*/ 358 h 492"/>
                    <a:gd name="T30" fmla="*/ 204 w 238"/>
                    <a:gd name="T31" fmla="*/ 389 h 492"/>
                    <a:gd name="T32" fmla="*/ 188 w 238"/>
                    <a:gd name="T33" fmla="*/ 415 h 492"/>
                    <a:gd name="T34" fmla="*/ 173 w 238"/>
                    <a:gd name="T35" fmla="*/ 439 h 492"/>
                    <a:gd name="T36" fmla="*/ 157 w 238"/>
                    <a:gd name="T37" fmla="*/ 457 h 492"/>
                    <a:gd name="T38" fmla="*/ 143 w 238"/>
                    <a:gd name="T39" fmla="*/ 473 h 492"/>
                    <a:gd name="T40" fmla="*/ 132 w 238"/>
                    <a:gd name="T41" fmla="*/ 484 h 492"/>
                    <a:gd name="T42" fmla="*/ 125 w 238"/>
                    <a:gd name="T43" fmla="*/ 491 h 492"/>
                    <a:gd name="T44" fmla="*/ 122 w 238"/>
                    <a:gd name="T45" fmla="*/ 492 h 492"/>
                    <a:gd name="T46" fmla="*/ 119 w 238"/>
                    <a:gd name="T47" fmla="*/ 491 h 492"/>
                    <a:gd name="T48" fmla="*/ 111 w 238"/>
                    <a:gd name="T49" fmla="*/ 485 h 492"/>
                    <a:gd name="T50" fmla="*/ 99 w 238"/>
                    <a:gd name="T51" fmla="*/ 477 h 492"/>
                    <a:gd name="T52" fmla="*/ 85 w 238"/>
                    <a:gd name="T53" fmla="*/ 463 h 492"/>
                    <a:gd name="T54" fmla="*/ 70 w 238"/>
                    <a:gd name="T55" fmla="*/ 446 h 492"/>
                    <a:gd name="T56" fmla="*/ 54 w 238"/>
                    <a:gd name="T57" fmla="*/ 425 h 492"/>
                    <a:gd name="T58" fmla="*/ 37 w 238"/>
                    <a:gd name="T59" fmla="*/ 401 h 492"/>
                    <a:gd name="T60" fmla="*/ 23 w 238"/>
                    <a:gd name="T61" fmla="*/ 372 h 492"/>
                    <a:gd name="T62" fmla="*/ 12 w 238"/>
                    <a:gd name="T63" fmla="*/ 338 h 492"/>
                    <a:gd name="T64" fmla="*/ 5 w 238"/>
                    <a:gd name="T65" fmla="*/ 302 h 492"/>
                    <a:gd name="T66" fmla="*/ 0 w 238"/>
                    <a:gd name="T67" fmla="*/ 260 h 492"/>
                    <a:gd name="T68" fmla="*/ 3 w 238"/>
                    <a:gd name="T69" fmla="*/ 217 h 492"/>
                    <a:gd name="T70" fmla="*/ 9 w 238"/>
                    <a:gd name="T71" fmla="*/ 178 h 492"/>
                    <a:gd name="T72" fmla="*/ 19 w 238"/>
                    <a:gd name="T73" fmla="*/ 143 h 492"/>
                    <a:gd name="T74" fmla="*/ 30 w 238"/>
                    <a:gd name="T75" fmla="*/ 110 h 492"/>
                    <a:gd name="T76" fmla="*/ 43 w 238"/>
                    <a:gd name="T77" fmla="*/ 82 h 492"/>
                    <a:gd name="T78" fmla="*/ 57 w 238"/>
                    <a:gd name="T79" fmla="*/ 57 h 492"/>
                    <a:gd name="T80" fmla="*/ 70 w 238"/>
                    <a:gd name="T81" fmla="*/ 38 h 492"/>
                    <a:gd name="T82" fmla="*/ 81 w 238"/>
                    <a:gd name="T83" fmla="*/ 21 h 492"/>
                    <a:gd name="T84" fmla="*/ 91 w 238"/>
                    <a:gd name="T85" fmla="*/ 10 h 492"/>
                    <a:gd name="T86" fmla="*/ 98 w 238"/>
                    <a:gd name="T87" fmla="*/ 3 h 492"/>
                    <a:gd name="T88" fmla="*/ 99 w 238"/>
                    <a:gd name="T89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8" h="492">
                      <a:moveTo>
                        <a:pt x="99" y="0"/>
                      </a:moveTo>
                      <a:lnTo>
                        <a:pt x="102" y="1"/>
                      </a:lnTo>
                      <a:lnTo>
                        <a:pt x="112" y="8"/>
                      </a:lnTo>
                      <a:lnTo>
                        <a:pt x="125" y="19"/>
                      </a:lnTo>
                      <a:lnTo>
                        <a:pt x="140" y="33"/>
                      </a:lnTo>
                      <a:lnTo>
                        <a:pt x="159" y="53"/>
                      </a:lnTo>
                      <a:lnTo>
                        <a:pt x="177" y="75"/>
                      </a:lnTo>
                      <a:lnTo>
                        <a:pt x="196" y="102"/>
                      </a:lnTo>
                      <a:lnTo>
                        <a:pt x="212" y="133"/>
                      </a:lnTo>
                      <a:lnTo>
                        <a:pt x="225" y="166"/>
                      </a:lnTo>
                      <a:lnTo>
                        <a:pt x="234" y="204"/>
                      </a:lnTo>
                      <a:lnTo>
                        <a:pt x="238" y="245"/>
                      </a:lnTo>
                      <a:lnTo>
                        <a:pt x="235" y="287"/>
                      </a:lnTo>
                      <a:lnTo>
                        <a:pt x="228" y="325"/>
                      </a:lnTo>
                      <a:lnTo>
                        <a:pt x="218" y="358"/>
                      </a:lnTo>
                      <a:lnTo>
                        <a:pt x="204" y="389"/>
                      </a:lnTo>
                      <a:lnTo>
                        <a:pt x="188" y="415"/>
                      </a:lnTo>
                      <a:lnTo>
                        <a:pt x="173" y="439"/>
                      </a:lnTo>
                      <a:lnTo>
                        <a:pt x="157" y="457"/>
                      </a:lnTo>
                      <a:lnTo>
                        <a:pt x="143" y="473"/>
                      </a:lnTo>
                      <a:lnTo>
                        <a:pt x="132" y="484"/>
                      </a:lnTo>
                      <a:lnTo>
                        <a:pt x="125" y="491"/>
                      </a:lnTo>
                      <a:lnTo>
                        <a:pt x="122" y="492"/>
                      </a:lnTo>
                      <a:lnTo>
                        <a:pt x="119" y="491"/>
                      </a:lnTo>
                      <a:lnTo>
                        <a:pt x="111" y="485"/>
                      </a:lnTo>
                      <a:lnTo>
                        <a:pt x="99" y="477"/>
                      </a:lnTo>
                      <a:lnTo>
                        <a:pt x="85" y="463"/>
                      </a:lnTo>
                      <a:lnTo>
                        <a:pt x="70" y="446"/>
                      </a:lnTo>
                      <a:lnTo>
                        <a:pt x="54" y="425"/>
                      </a:lnTo>
                      <a:lnTo>
                        <a:pt x="37" y="401"/>
                      </a:lnTo>
                      <a:lnTo>
                        <a:pt x="23" y="372"/>
                      </a:lnTo>
                      <a:lnTo>
                        <a:pt x="12" y="338"/>
                      </a:lnTo>
                      <a:lnTo>
                        <a:pt x="5" y="302"/>
                      </a:lnTo>
                      <a:lnTo>
                        <a:pt x="0" y="260"/>
                      </a:lnTo>
                      <a:lnTo>
                        <a:pt x="3" y="217"/>
                      </a:lnTo>
                      <a:lnTo>
                        <a:pt x="9" y="178"/>
                      </a:lnTo>
                      <a:lnTo>
                        <a:pt x="19" y="143"/>
                      </a:lnTo>
                      <a:lnTo>
                        <a:pt x="30" y="110"/>
                      </a:lnTo>
                      <a:lnTo>
                        <a:pt x="43" y="82"/>
                      </a:lnTo>
                      <a:lnTo>
                        <a:pt x="57" y="57"/>
                      </a:lnTo>
                      <a:lnTo>
                        <a:pt x="70" y="38"/>
                      </a:lnTo>
                      <a:lnTo>
                        <a:pt x="81" y="21"/>
                      </a:lnTo>
                      <a:lnTo>
                        <a:pt x="91" y="10"/>
                      </a:lnTo>
                      <a:lnTo>
                        <a:pt x="98" y="3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îṩľïdê">
                  <a:extLst>
                    <a:ext uri="{FF2B5EF4-FFF2-40B4-BE49-F238E27FC236}">
                      <a16:creationId xmlns="" xmlns:a16="http://schemas.microsoft.com/office/drawing/2014/main" id="{9AA42304-B4EE-4C53-A09F-2B5453C9078F}"/>
                    </a:ext>
                  </a:extLst>
                </p:cNvPr>
                <p:cNvSpPr/>
                <p:nvPr/>
              </p:nvSpPr>
              <p:spPr bwMode="auto">
                <a:xfrm>
                  <a:off x="11309732" y="4670754"/>
                  <a:ext cx="425368" cy="381130"/>
                </a:xfrm>
                <a:custGeom>
                  <a:avLst/>
                  <a:gdLst>
                    <a:gd name="T0" fmla="*/ 359 w 374"/>
                    <a:gd name="T1" fmla="*/ 0 h 334"/>
                    <a:gd name="T2" fmla="*/ 370 w 374"/>
                    <a:gd name="T3" fmla="*/ 1 h 334"/>
                    <a:gd name="T4" fmla="*/ 374 w 374"/>
                    <a:gd name="T5" fmla="*/ 1 h 334"/>
                    <a:gd name="T6" fmla="*/ 374 w 374"/>
                    <a:gd name="T7" fmla="*/ 5 h 334"/>
                    <a:gd name="T8" fmla="*/ 374 w 374"/>
                    <a:gd name="T9" fmla="*/ 15 h 334"/>
                    <a:gd name="T10" fmla="*/ 374 w 374"/>
                    <a:gd name="T11" fmla="*/ 32 h 334"/>
                    <a:gd name="T12" fmla="*/ 373 w 374"/>
                    <a:gd name="T13" fmla="*/ 54 h 334"/>
                    <a:gd name="T14" fmla="*/ 370 w 374"/>
                    <a:gd name="T15" fmla="*/ 79 h 334"/>
                    <a:gd name="T16" fmla="*/ 363 w 374"/>
                    <a:gd name="T17" fmla="*/ 109 h 334"/>
                    <a:gd name="T18" fmla="*/ 354 w 374"/>
                    <a:gd name="T19" fmla="*/ 140 h 334"/>
                    <a:gd name="T20" fmla="*/ 340 w 374"/>
                    <a:gd name="T21" fmla="*/ 170 h 334"/>
                    <a:gd name="T22" fmla="*/ 322 w 374"/>
                    <a:gd name="T23" fmla="*/ 203 h 334"/>
                    <a:gd name="T24" fmla="*/ 298 w 374"/>
                    <a:gd name="T25" fmla="*/ 233 h 334"/>
                    <a:gd name="T26" fmla="*/ 268 w 374"/>
                    <a:gd name="T27" fmla="*/ 261 h 334"/>
                    <a:gd name="T28" fmla="*/ 231 w 374"/>
                    <a:gd name="T29" fmla="*/ 288 h 334"/>
                    <a:gd name="T30" fmla="*/ 193 w 374"/>
                    <a:gd name="T31" fmla="*/ 307 h 334"/>
                    <a:gd name="T32" fmla="*/ 157 w 374"/>
                    <a:gd name="T33" fmla="*/ 320 h 334"/>
                    <a:gd name="T34" fmla="*/ 121 w 374"/>
                    <a:gd name="T35" fmla="*/ 328 h 334"/>
                    <a:gd name="T36" fmla="*/ 89 w 374"/>
                    <a:gd name="T37" fmla="*/ 333 h 334"/>
                    <a:gd name="T38" fmla="*/ 60 w 374"/>
                    <a:gd name="T39" fmla="*/ 334 h 334"/>
                    <a:gd name="T40" fmla="*/ 35 w 374"/>
                    <a:gd name="T41" fmla="*/ 333 h 334"/>
                    <a:gd name="T42" fmla="*/ 17 w 374"/>
                    <a:gd name="T43" fmla="*/ 331 h 334"/>
                    <a:gd name="T44" fmla="*/ 5 w 374"/>
                    <a:gd name="T45" fmla="*/ 330 h 334"/>
                    <a:gd name="T46" fmla="*/ 1 w 374"/>
                    <a:gd name="T47" fmla="*/ 328 h 334"/>
                    <a:gd name="T48" fmla="*/ 1 w 374"/>
                    <a:gd name="T49" fmla="*/ 324 h 334"/>
                    <a:gd name="T50" fmla="*/ 0 w 374"/>
                    <a:gd name="T51" fmla="*/ 313 h 334"/>
                    <a:gd name="T52" fmla="*/ 0 w 374"/>
                    <a:gd name="T53" fmla="*/ 296 h 334"/>
                    <a:gd name="T54" fmla="*/ 2 w 374"/>
                    <a:gd name="T55" fmla="*/ 274 h 334"/>
                    <a:gd name="T56" fmla="*/ 7 w 374"/>
                    <a:gd name="T57" fmla="*/ 247 h 334"/>
                    <a:gd name="T58" fmla="*/ 17 w 374"/>
                    <a:gd name="T59" fmla="*/ 218 h 334"/>
                    <a:gd name="T60" fmla="*/ 29 w 374"/>
                    <a:gd name="T61" fmla="*/ 186 h 334"/>
                    <a:gd name="T62" fmla="*/ 48 w 374"/>
                    <a:gd name="T63" fmla="*/ 154 h 334"/>
                    <a:gd name="T64" fmla="*/ 75 w 374"/>
                    <a:gd name="T65" fmla="*/ 120 h 334"/>
                    <a:gd name="T66" fmla="*/ 107 w 374"/>
                    <a:gd name="T67" fmla="*/ 88 h 334"/>
                    <a:gd name="T68" fmla="*/ 145 w 374"/>
                    <a:gd name="T69" fmla="*/ 61 h 334"/>
                    <a:gd name="T70" fmla="*/ 183 w 374"/>
                    <a:gd name="T71" fmla="*/ 40 h 334"/>
                    <a:gd name="T72" fmla="*/ 220 w 374"/>
                    <a:gd name="T73" fmla="*/ 25 h 334"/>
                    <a:gd name="T74" fmla="*/ 255 w 374"/>
                    <a:gd name="T75" fmla="*/ 14 h 334"/>
                    <a:gd name="T76" fmla="*/ 288 w 374"/>
                    <a:gd name="T77" fmla="*/ 7 h 334"/>
                    <a:gd name="T78" fmla="*/ 316 w 374"/>
                    <a:gd name="T79" fmla="*/ 2 h 334"/>
                    <a:gd name="T80" fmla="*/ 340 w 374"/>
                    <a:gd name="T81" fmla="*/ 1 h 334"/>
                    <a:gd name="T82" fmla="*/ 359 w 374"/>
                    <a:gd name="T83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74" h="334">
                      <a:moveTo>
                        <a:pt x="359" y="0"/>
                      </a:moveTo>
                      <a:lnTo>
                        <a:pt x="370" y="1"/>
                      </a:lnTo>
                      <a:lnTo>
                        <a:pt x="374" y="1"/>
                      </a:lnTo>
                      <a:lnTo>
                        <a:pt x="374" y="5"/>
                      </a:lnTo>
                      <a:lnTo>
                        <a:pt x="374" y="15"/>
                      </a:lnTo>
                      <a:lnTo>
                        <a:pt x="374" y="32"/>
                      </a:lnTo>
                      <a:lnTo>
                        <a:pt x="373" y="54"/>
                      </a:lnTo>
                      <a:lnTo>
                        <a:pt x="370" y="79"/>
                      </a:lnTo>
                      <a:lnTo>
                        <a:pt x="363" y="109"/>
                      </a:lnTo>
                      <a:lnTo>
                        <a:pt x="354" y="140"/>
                      </a:lnTo>
                      <a:lnTo>
                        <a:pt x="340" y="170"/>
                      </a:lnTo>
                      <a:lnTo>
                        <a:pt x="322" y="203"/>
                      </a:lnTo>
                      <a:lnTo>
                        <a:pt x="298" y="233"/>
                      </a:lnTo>
                      <a:lnTo>
                        <a:pt x="268" y="261"/>
                      </a:lnTo>
                      <a:lnTo>
                        <a:pt x="231" y="288"/>
                      </a:lnTo>
                      <a:lnTo>
                        <a:pt x="193" y="307"/>
                      </a:lnTo>
                      <a:lnTo>
                        <a:pt x="157" y="320"/>
                      </a:lnTo>
                      <a:lnTo>
                        <a:pt x="121" y="328"/>
                      </a:lnTo>
                      <a:lnTo>
                        <a:pt x="89" y="333"/>
                      </a:lnTo>
                      <a:lnTo>
                        <a:pt x="60" y="334"/>
                      </a:lnTo>
                      <a:lnTo>
                        <a:pt x="35" y="333"/>
                      </a:lnTo>
                      <a:lnTo>
                        <a:pt x="17" y="331"/>
                      </a:lnTo>
                      <a:lnTo>
                        <a:pt x="5" y="330"/>
                      </a:lnTo>
                      <a:lnTo>
                        <a:pt x="1" y="328"/>
                      </a:lnTo>
                      <a:lnTo>
                        <a:pt x="1" y="324"/>
                      </a:lnTo>
                      <a:lnTo>
                        <a:pt x="0" y="313"/>
                      </a:lnTo>
                      <a:lnTo>
                        <a:pt x="0" y="296"/>
                      </a:lnTo>
                      <a:lnTo>
                        <a:pt x="2" y="274"/>
                      </a:lnTo>
                      <a:lnTo>
                        <a:pt x="7" y="247"/>
                      </a:lnTo>
                      <a:lnTo>
                        <a:pt x="17" y="218"/>
                      </a:lnTo>
                      <a:lnTo>
                        <a:pt x="29" y="186"/>
                      </a:lnTo>
                      <a:lnTo>
                        <a:pt x="48" y="154"/>
                      </a:lnTo>
                      <a:lnTo>
                        <a:pt x="75" y="120"/>
                      </a:lnTo>
                      <a:lnTo>
                        <a:pt x="107" y="88"/>
                      </a:lnTo>
                      <a:lnTo>
                        <a:pt x="145" y="61"/>
                      </a:lnTo>
                      <a:lnTo>
                        <a:pt x="183" y="40"/>
                      </a:lnTo>
                      <a:lnTo>
                        <a:pt x="220" y="25"/>
                      </a:lnTo>
                      <a:lnTo>
                        <a:pt x="255" y="14"/>
                      </a:lnTo>
                      <a:lnTo>
                        <a:pt x="288" y="7"/>
                      </a:lnTo>
                      <a:lnTo>
                        <a:pt x="316" y="2"/>
                      </a:lnTo>
                      <a:lnTo>
                        <a:pt x="340" y="1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í$ľïdê">
                  <a:extLst>
                    <a:ext uri="{FF2B5EF4-FFF2-40B4-BE49-F238E27FC236}">
                      <a16:creationId xmlns="" xmlns:a16="http://schemas.microsoft.com/office/drawing/2014/main" id="{7063DB8C-E3A7-43B7-8BD1-38F0406EBECC}"/>
                    </a:ext>
                  </a:extLst>
                </p:cNvPr>
                <p:cNvSpPr/>
                <p:nvPr/>
              </p:nvSpPr>
              <p:spPr bwMode="auto">
                <a:xfrm>
                  <a:off x="11098750" y="5106331"/>
                  <a:ext cx="500232" cy="316473"/>
                </a:xfrm>
                <a:custGeom>
                  <a:avLst/>
                  <a:gdLst>
                    <a:gd name="T0" fmla="*/ 320 w 439"/>
                    <a:gd name="T1" fmla="*/ 0 h 279"/>
                    <a:gd name="T2" fmla="*/ 354 w 439"/>
                    <a:gd name="T3" fmla="*/ 0 h 279"/>
                    <a:gd name="T4" fmla="*/ 382 w 439"/>
                    <a:gd name="T5" fmla="*/ 3 h 279"/>
                    <a:gd name="T6" fmla="*/ 406 w 439"/>
                    <a:gd name="T7" fmla="*/ 6 h 279"/>
                    <a:gd name="T8" fmla="*/ 423 w 439"/>
                    <a:gd name="T9" fmla="*/ 10 h 279"/>
                    <a:gd name="T10" fmla="*/ 434 w 439"/>
                    <a:gd name="T11" fmla="*/ 13 h 279"/>
                    <a:gd name="T12" fmla="*/ 439 w 439"/>
                    <a:gd name="T13" fmla="*/ 14 h 279"/>
                    <a:gd name="T14" fmla="*/ 437 w 439"/>
                    <a:gd name="T15" fmla="*/ 17 h 279"/>
                    <a:gd name="T16" fmla="*/ 436 w 439"/>
                    <a:gd name="T17" fmla="*/ 28 h 279"/>
                    <a:gd name="T18" fmla="*/ 432 w 439"/>
                    <a:gd name="T19" fmla="*/ 44 h 279"/>
                    <a:gd name="T20" fmla="*/ 426 w 439"/>
                    <a:gd name="T21" fmla="*/ 65 h 279"/>
                    <a:gd name="T22" fmla="*/ 416 w 439"/>
                    <a:gd name="T23" fmla="*/ 90 h 279"/>
                    <a:gd name="T24" fmla="*/ 405 w 439"/>
                    <a:gd name="T25" fmla="*/ 117 h 279"/>
                    <a:gd name="T26" fmla="*/ 388 w 439"/>
                    <a:gd name="T27" fmla="*/ 145 h 279"/>
                    <a:gd name="T28" fmla="*/ 368 w 439"/>
                    <a:gd name="T29" fmla="*/ 173 h 279"/>
                    <a:gd name="T30" fmla="*/ 343 w 439"/>
                    <a:gd name="T31" fmla="*/ 199 h 279"/>
                    <a:gd name="T32" fmla="*/ 313 w 439"/>
                    <a:gd name="T33" fmla="*/ 224 h 279"/>
                    <a:gd name="T34" fmla="*/ 277 w 439"/>
                    <a:gd name="T35" fmla="*/ 245 h 279"/>
                    <a:gd name="T36" fmla="*/ 239 w 439"/>
                    <a:gd name="T37" fmla="*/ 262 h 279"/>
                    <a:gd name="T38" fmla="*/ 201 w 439"/>
                    <a:gd name="T39" fmla="*/ 272 h 279"/>
                    <a:gd name="T40" fmla="*/ 166 w 439"/>
                    <a:gd name="T41" fmla="*/ 277 h 279"/>
                    <a:gd name="T42" fmla="*/ 132 w 439"/>
                    <a:gd name="T43" fmla="*/ 279 h 279"/>
                    <a:gd name="T44" fmla="*/ 101 w 439"/>
                    <a:gd name="T45" fmla="*/ 277 h 279"/>
                    <a:gd name="T46" fmla="*/ 73 w 439"/>
                    <a:gd name="T47" fmla="*/ 273 h 279"/>
                    <a:gd name="T48" fmla="*/ 48 w 439"/>
                    <a:gd name="T49" fmla="*/ 268 h 279"/>
                    <a:gd name="T50" fmla="*/ 29 w 439"/>
                    <a:gd name="T51" fmla="*/ 262 h 279"/>
                    <a:gd name="T52" fmla="*/ 13 w 439"/>
                    <a:gd name="T53" fmla="*/ 257 h 279"/>
                    <a:gd name="T54" fmla="*/ 5 w 439"/>
                    <a:gd name="T55" fmla="*/ 254 h 279"/>
                    <a:gd name="T56" fmla="*/ 0 w 439"/>
                    <a:gd name="T57" fmla="*/ 252 h 279"/>
                    <a:gd name="T58" fmla="*/ 2 w 439"/>
                    <a:gd name="T59" fmla="*/ 248 h 279"/>
                    <a:gd name="T60" fmla="*/ 3 w 439"/>
                    <a:gd name="T61" fmla="*/ 240 h 279"/>
                    <a:gd name="T62" fmla="*/ 6 w 439"/>
                    <a:gd name="T63" fmla="*/ 226 h 279"/>
                    <a:gd name="T64" fmla="*/ 12 w 439"/>
                    <a:gd name="T65" fmla="*/ 208 h 279"/>
                    <a:gd name="T66" fmla="*/ 20 w 439"/>
                    <a:gd name="T67" fmla="*/ 185 h 279"/>
                    <a:gd name="T68" fmla="*/ 32 w 439"/>
                    <a:gd name="T69" fmla="*/ 161 h 279"/>
                    <a:gd name="T70" fmla="*/ 47 w 439"/>
                    <a:gd name="T71" fmla="*/ 138 h 279"/>
                    <a:gd name="T72" fmla="*/ 67 w 439"/>
                    <a:gd name="T73" fmla="*/ 111 h 279"/>
                    <a:gd name="T74" fmla="*/ 92 w 439"/>
                    <a:gd name="T75" fmla="*/ 86 h 279"/>
                    <a:gd name="T76" fmla="*/ 123 w 439"/>
                    <a:gd name="T77" fmla="*/ 63 h 279"/>
                    <a:gd name="T78" fmla="*/ 159 w 439"/>
                    <a:gd name="T79" fmla="*/ 41 h 279"/>
                    <a:gd name="T80" fmla="*/ 203 w 439"/>
                    <a:gd name="T81" fmla="*/ 23 h 279"/>
                    <a:gd name="T82" fmla="*/ 244 w 439"/>
                    <a:gd name="T83" fmla="*/ 10 h 279"/>
                    <a:gd name="T84" fmla="*/ 283 w 439"/>
                    <a:gd name="T85" fmla="*/ 3 h 279"/>
                    <a:gd name="T86" fmla="*/ 320 w 439"/>
                    <a:gd name="T8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39" h="279">
                      <a:moveTo>
                        <a:pt x="320" y="0"/>
                      </a:moveTo>
                      <a:lnTo>
                        <a:pt x="354" y="0"/>
                      </a:lnTo>
                      <a:lnTo>
                        <a:pt x="382" y="3"/>
                      </a:lnTo>
                      <a:lnTo>
                        <a:pt x="406" y="6"/>
                      </a:lnTo>
                      <a:lnTo>
                        <a:pt x="423" y="10"/>
                      </a:lnTo>
                      <a:lnTo>
                        <a:pt x="434" y="13"/>
                      </a:lnTo>
                      <a:lnTo>
                        <a:pt x="439" y="14"/>
                      </a:lnTo>
                      <a:lnTo>
                        <a:pt x="437" y="17"/>
                      </a:lnTo>
                      <a:lnTo>
                        <a:pt x="436" y="28"/>
                      </a:lnTo>
                      <a:lnTo>
                        <a:pt x="432" y="44"/>
                      </a:lnTo>
                      <a:lnTo>
                        <a:pt x="426" y="65"/>
                      </a:lnTo>
                      <a:lnTo>
                        <a:pt x="416" y="90"/>
                      </a:lnTo>
                      <a:lnTo>
                        <a:pt x="405" y="117"/>
                      </a:lnTo>
                      <a:lnTo>
                        <a:pt x="388" y="145"/>
                      </a:lnTo>
                      <a:lnTo>
                        <a:pt x="368" y="173"/>
                      </a:lnTo>
                      <a:lnTo>
                        <a:pt x="343" y="199"/>
                      </a:lnTo>
                      <a:lnTo>
                        <a:pt x="313" y="224"/>
                      </a:lnTo>
                      <a:lnTo>
                        <a:pt x="277" y="245"/>
                      </a:lnTo>
                      <a:lnTo>
                        <a:pt x="239" y="262"/>
                      </a:lnTo>
                      <a:lnTo>
                        <a:pt x="201" y="272"/>
                      </a:lnTo>
                      <a:lnTo>
                        <a:pt x="166" y="277"/>
                      </a:lnTo>
                      <a:lnTo>
                        <a:pt x="132" y="279"/>
                      </a:lnTo>
                      <a:lnTo>
                        <a:pt x="101" y="277"/>
                      </a:lnTo>
                      <a:lnTo>
                        <a:pt x="73" y="273"/>
                      </a:lnTo>
                      <a:lnTo>
                        <a:pt x="48" y="268"/>
                      </a:lnTo>
                      <a:lnTo>
                        <a:pt x="29" y="262"/>
                      </a:lnTo>
                      <a:lnTo>
                        <a:pt x="13" y="257"/>
                      </a:lnTo>
                      <a:lnTo>
                        <a:pt x="5" y="254"/>
                      </a:lnTo>
                      <a:lnTo>
                        <a:pt x="0" y="252"/>
                      </a:lnTo>
                      <a:lnTo>
                        <a:pt x="2" y="248"/>
                      </a:lnTo>
                      <a:lnTo>
                        <a:pt x="3" y="240"/>
                      </a:lnTo>
                      <a:lnTo>
                        <a:pt x="6" y="226"/>
                      </a:lnTo>
                      <a:lnTo>
                        <a:pt x="12" y="208"/>
                      </a:lnTo>
                      <a:lnTo>
                        <a:pt x="20" y="185"/>
                      </a:lnTo>
                      <a:lnTo>
                        <a:pt x="32" y="161"/>
                      </a:lnTo>
                      <a:lnTo>
                        <a:pt x="47" y="138"/>
                      </a:lnTo>
                      <a:lnTo>
                        <a:pt x="67" y="111"/>
                      </a:lnTo>
                      <a:lnTo>
                        <a:pt x="92" y="86"/>
                      </a:lnTo>
                      <a:lnTo>
                        <a:pt x="123" y="63"/>
                      </a:lnTo>
                      <a:lnTo>
                        <a:pt x="159" y="41"/>
                      </a:lnTo>
                      <a:lnTo>
                        <a:pt x="203" y="23"/>
                      </a:lnTo>
                      <a:lnTo>
                        <a:pt x="244" y="10"/>
                      </a:lnTo>
                      <a:lnTo>
                        <a:pt x="283" y="3"/>
                      </a:lnTo>
                      <a:lnTo>
                        <a:pt x="3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iŝliḓe">
                  <a:extLst>
                    <a:ext uri="{FF2B5EF4-FFF2-40B4-BE49-F238E27FC236}">
                      <a16:creationId xmlns="" xmlns:a16="http://schemas.microsoft.com/office/drawing/2014/main" id="{6809BB2E-A325-4489-A717-9E8D848A3A46}"/>
                    </a:ext>
                  </a:extLst>
                </p:cNvPr>
                <p:cNvSpPr/>
                <p:nvPr/>
              </p:nvSpPr>
              <p:spPr bwMode="auto">
                <a:xfrm>
                  <a:off x="10843527" y="5484057"/>
                  <a:ext cx="554680" cy="268832"/>
                </a:xfrm>
                <a:custGeom>
                  <a:avLst/>
                  <a:gdLst>
                    <a:gd name="T0" fmla="*/ 259 w 489"/>
                    <a:gd name="T1" fmla="*/ 0 h 238"/>
                    <a:gd name="T2" fmla="*/ 298 w 489"/>
                    <a:gd name="T3" fmla="*/ 0 h 238"/>
                    <a:gd name="T4" fmla="*/ 335 w 489"/>
                    <a:gd name="T5" fmla="*/ 4 h 238"/>
                    <a:gd name="T6" fmla="*/ 369 w 489"/>
                    <a:gd name="T7" fmla="*/ 11 h 238"/>
                    <a:gd name="T8" fmla="*/ 398 w 489"/>
                    <a:gd name="T9" fmla="*/ 19 h 238"/>
                    <a:gd name="T10" fmla="*/ 425 w 489"/>
                    <a:gd name="T11" fmla="*/ 29 h 238"/>
                    <a:gd name="T12" fmla="*/ 448 w 489"/>
                    <a:gd name="T13" fmla="*/ 39 h 238"/>
                    <a:gd name="T14" fmla="*/ 465 w 489"/>
                    <a:gd name="T15" fmla="*/ 47 h 238"/>
                    <a:gd name="T16" fmla="*/ 479 w 489"/>
                    <a:gd name="T17" fmla="*/ 56 h 238"/>
                    <a:gd name="T18" fmla="*/ 486 w 489"/>
                    <a:gd name="T19" fmla="*/ 60 h 238"/>
                    <a:gd name="T20" fmla="*/ 489 w 489"/>
                    <a:gd name="T21" fmla="*/ 63 h 238"/>
                    <a:gd name="T22" fmla="*/ 488 w 489"/>
                    <a:gd name="T23" fmla="*/ 65 h 238"/>
                    <a:gd name="T24" fmla="*/ 482 w 489"/>
                    <a:gd name="T25" fmla="*/ 75 h 238"/>
                    <a:gd name="T26" fmla="*/ 473 w 489"/>
                    <a:gd name="T27" fmla="*/ 89 h 238"/>
                    <a:gd name="T28" fmla="*/ 462 w 489"/>
                    <a:gd name="T29" fmla="*/ 107 h 238"/>
                    <a:gd name="T30" fmla="*/ 445 w 489"/>
                    <a:gd name="T31" fmla="*/ 128 h 238"/>
                    <a:gd name="T32" fmla="*/ 425 w 489"/>
                    <a:gd name="T33" fmla="*/ 149 h 238"/>
                    <a:gd name="T34" fmla="*/ 401 w 489"/>
                    <a:gd name="T35" fmla="*/ 172 h 238"/>
                    <a:gd name="T36" fmla="*/ 374 w 489"/>
                    <a:gd name="T37" fmla="*/ 191 h 238"/>
                    <a:gd name="T38" fmla="*/ 342 w 489"/>
                    <a:gd name="T39" fmla="*/ 210 h 238"/>
                    <a:gd name="T40" fmla="*/ 305 w 489"/>
                    <a:gd name="T41" fmla="*/ 225 h 238"/>
                    <a:gd name="T42" fmla="*/ 266 w 489"/>
                    <a:gd name="T43" fmla="*/ 235 h 238"/>
                    <a:gd name="T44" fmla="*/ 223 w 489"/>
                    <a:gd name="T45" fmla="*/ 238 h 238"/>
                    <a:gd name="T46" fmla="*/ 185 w 489"/>
                    <a:gd name="T47" fmla="*/ 236 h 238"/>
                    <a:gd name="T48" fmla="*/ 150 w 489"/>
                    <a:gd name="T49" fmla="*/ 231 h 238"/>
                    <a:gd name="T50" fmla="*/ 116 w 489"/>
                    <a:gd name="T51" fmla="*/ 222 h 238"/>
                    <a:gd name="T52" fmla="*/ 87 w 489"/>
                    <a:gd name="T53" fmla="*/ 211 h 238"/>
                    <a:gd name="T54" fmla="*/ 62 w 489"/>
                    <a:gd name="T55" fmla="*/ 198 h 238"/>
                    <a:gd name="T56" fmla="*/ 39 w 489"/>
                    <a:gd name="T57" fmla="*/ 187 h 238"/>
                    <a:gd name="T58" fmla="*/ 22 w 489"/>
                    <a:gd name="T59" fmla="*/ 176 h 238"/>
                    <a:gd name="T60" fmla="*/ 10 w 489"/>
                    <a:gd name="T61" fmla="*/ 166 h 238"/>
                    <a:gd name="T62" fmla="*/ 3 w 489"/>
                    <a:gd name="T63" fmla="*/ 159 h 238"/>
                    <a:gd name="T64" fmla="*/ 0 w 489"/>
                    <a:gd name="T65" fmla="*/ 158 h 238"/>
                    <a:gd name="T66" fmla="*/ 1 w 489"/>
                    <a:gd name="T67" fmla="*/ 155 h 238"/>
                    <a:gd name="T68" fmla="*/ 5 w 489"/>
                    <a:gd name="T69" fmla="*/ 147 h 238"/>
                    <a:gd name="T70" fmla="*/ 13 w 489"/>
                    <a:gd name="T71" fmla="*/ 134 h 238"/>
                    <a:gd name="T72" fmla="*/ 24 w 489"/>
                    <a:gd name="T73" fmla="*/ 119 h 238"/>
                    <a:gd name="T74" fmla="*/ 38 w 489"/>
                    <a:gd name="T75" fmla="*/ 100 h 238"/>
                    <a:gd name="T76" fmla="*/ 56 w 489"/>
                    <a:gd name="T77" fmla="*/ 81 h 238"/>
                    <a:gd name="T78" fmla="*/ 79 w 489"/>
                    <a:gd name="T79" fmla="*/ 61 h 238"/>
                    <a:gd name="T80" fmla="*/ 106 w 489"/>
                    <a:gd name="T81" fmla="*/ 43 h 238"/>
                    <a:gd name="T82" fmla="*/ 138 w 489"/>
                    <a:gd name="T83" fmla="*/ 26 h 238"/>
                    <a:gd name="T84" fmla="*/ 174 w 489"/>
                    <a:gd name="T85" fmla="*/ 14 h 238"/>
                    <a:gd name="T86" fmla="*/ 216 w 489"/>
                    <a:gd name="T87" fmla="*/ 4 h 238"/>
                    <a:gd name="T88" fmla="*/ 259 w 489"/>
                    <a:gd name="T89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9" h="238">
                      <a:moveTo>
                        <a:pt x="259" y="0"/>
                      </a:moveTo>
                      <a:lnTo>
                        <a:pt x="298" y="0"/>
                      </a:lnTo>
                      <a:lnTo>
                        <a:pt x="335" y="4"/>
                      </a:lnTo>
                      <a:lnTo>
                        <a:pt x="369" y="11"/>
                      </a:lnTo>
                      <a:lnTo>
                        <a:pt x="398" y="19"/>
                      </a:lnTo>
                      <a:lnTo>
                        <a:pt x="425" y="29"/>
                      </a:lnTo>
                      <a:lnTo>
                        <a:pt x="448" y="39"/>
                      </a:lnTo>
                      <a:lnTo>
                        <a:pt x="465" y="47"/>
                      </a:lnTo>
                      <a:lnTo>
                        <a:pt x="479" y="56"/>
                      </a:lnTo>
                      <a:lnTo>
                        <a:pt x="486" y="60"/>
                      </a:lnTo>
                      <a:lnTo>
                        <a:pt x="489" y="63"/>
                      </a:lnTo>
                      <a:lnTo>
                        <a:pt x="488" y="65"/>
                      </a:lnTo>
                      <a:lnTo>
                        <a:pt x="482" y="75"/>
                      </a:lnTo>
                      <a:lnTo>
                        <a:pt x="473" y="89"/>
                      </a:lnTo>
                      <a:lnTo>
                        <a:pt x="462" y="107"/>
                      </a:lnTo>
                      <a:lnTo>
                        <a:pt x="445" y="128"/>
                      </a:lnTo>
                      <a:lnTo>
                        <a:pt x="425" y="149"/>
                      </a:lnTo>
                      <a:lnTo>
                        <a:pt x="401" y="172"/>
                      </a:lnTo>
                      <a:lnTo>
                        <a:pt x="374" y="191"/>
                      </a:lnTo>
                      <a:lnTo>
                        <a:pt x="342" y="210"/>
                      </a:lnTo>
                      <a:lnTo>
                        <a:pt x="305" y="225"/>
                      </a:lnTo>
                      <a:lnTo>
                        <a:pt x="266" y="235"/>
                      </a:lnTo>
                      <a:lnTo>
                        <a:pt x="223" y="238"/>
                      </a:lnTo>
                      <a:lnTo>
                        <a:pt x="185" y="236"/>
                      </a:lnTo>
                      <a:lnTo>
                        <a:pt x="150" y="231"/>
                      </a:lnTo>
                      <a:lnTo>
                        <a:pt x="116" y="222"/>
                      </a:lnTo>
                      <a:lnTo>
                        <a:pt x="87" y="211"/>
                      </a:lnTo>
                      <a:lnTo>
                        <a:pt x="62" y="198"/>
                      </a:lnTo>
                      <a:lnTo>
                        <a:pt x="39" y="187"/>
                      </a:lnTo>
                      <a:lnTo>
                        <a:pt x="22" y="176"/>
                      </a:lnTo>
                      <a:lnTo>
                        <a:pt x="10" y="166"/>
                      </a:lnTo>
                      <a:lnTo>
                        <a:pt x="3" y="159"/>
                      </a:lnTo>
                      <a:lnTo>
                        <a:pt x="0" y="158"/>
                      </a:lnTo>
                      <a:lnTo>
                        <a:pt x="1" y="155"/>
                      </a:lnTo>
                      <a:lnTo>
                        <a:pt x="5" y="147"/>
                      </a:lnTo>
                      <a:lnTo>
                        <a:pt x="13" y="134"/>
                      </a:lnTo>
                      <a:lnTo>
                        <a:pt x="24" y="119"/>
                      </a:lnTo>
                      <a:lnTo>
                        <a:pt x="38" y="100"/>
                      </a:lnTo>
                      <a:lnTo>
                        <a:pt x="56" y="81"/>
                      </a:lnTo>
                      <a:lnTo>
                        <a:pt x="79" y="61"/>
                      </a:lnTo>
                      <a:lnTo>
                        <a:pt x="106" y="43"/>
                      </a:lnTo>
                      <a:lnTo>
                        <a:pt x="138" y="26"/>
                      </a:lnTo>
                      <a:lnTo>
                        <a:pt x="174" y="14"/>
                      </a:lnTo>
                      <a:lnTo>
                        <a:pt x="216" y="4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í$ļîḋè">
                  <a:extLst>
                    <a:ext uri="{FF2B5EF4-FFF2-40B4-BE49-F238E27FC236}">
                      <a16:creationId xmlns="" xmlns:a16="http://schemas.microsoft.com/office/drawing/2014/main" id="{01D8E1B6-FFE8-4902-A828-AEDA7ABD02B1}"/>
                    </a:ext>
                  </a:extLst>
                </p:cNvPr>
                <p:cNvSpPr/>
                <p:nvPr/>
              </p:nvSpPr>
              <p:spPr bwMode="auto">
                <a:xfrm>
                  <a:off x="10465801" y="5769904"/>
                  <a:ext cx="564889" cy="268832"/>
                </a:xfrm>
                <a:custGeom>
                  <a:avLst/>
                  <a:gdLst>
                    <a:gd name="T0" fmla="*/ 233 w 498"/>
                    <a:gd name="T1" fmla="*/ 0 h 235"/>
                    <a:gd name="T2" fmla="*/ 276 w 498"/>
                    <a:gd name="T3" fmla="*/ 2 h 235"/>
                    <a:gd name="T4" fmla="*/ 315 w 498"/>
                    <a:gd name="T5" fmla="*/ 6 h 235"/>
                    <a:gd name="T6" fmla="*/ 352 w 498"/>
                    <a:gd name="T7" fmla="*/ 14 h 235"/>
                    <a:gd name="T8" fmla="*/ 385 w 498"/>
                    <a:gd name="T9" fmla="*/ 24 h 235"/>
                    <a:gd name="T10" fmla="*/ 413 w 498"/>
                    <a:gd name="T11" fmla="*/ 37 h 235"/>
                    <a:gd name="T12" fmla="*/ 438 w 498"/>
                    <a:gd name="T13" fmla="*/ 49 h 235"/>
                    <a:gd name="T14" fmla="*/ 459 w 498"/>
                    <a:gd name="T15" fmla="*/ 62 h 235"/>
                    <a:gd name="T16" fmla="*/ 476 w 498"/>
                    <a:gd name="T17" fmla="*/ 73 h 235"/>
                    <a:gd name="T18" fmla="*/ 488 w 498"/>
                    <a:gd name="T19" fmla="*/ 81 h 235"/>
                    <a:gd name="T20" fmla="*/ 496 w 498"/>
                    <a:gd name="T21" fmla="*/ 88 h 235"/>
                    <a:gd name="T22" fmla="*/ 498 w 498"/>
                    <a:gd name="T23" fmla="*/ 90 h 235"/>
                    <a:gd name="T24" fmla="*/ 496 w 498"/>
                    <a:gd name="T25" fmla="*/ 94 h 235"/>
                    <a:gd name="T26" fmla="*/ 489 w 498"/>
                    <a:gd name="T27" fmla="*/ 102 h 235"/>
                    <a:gd name="T28" fmla="*/ 479 w 498"/>
                    <a:gd name="T29" fmla="*/ 116 h 235"/>
                    <a:gd name="T30" fmla="*/ 465 w 498"/>
                    <a:gd name="T31" fmla="*/ 132 h 235"/>
                    <a:gd name="T32" fmla="*/ 447 w 498"/>
                    <a:gd name="T33" fmla="*/ 151 h 235"/>
                    <a:gd name="T34" fmla="*/ 424 w 498"/>
                    <a:gd name="T35" fmla="*/ 170 h 235"/>
                    <a:gd name="T36" fmla="*/ 399 w 498"/>
                    <a:gd name="T37" fmla="*/ 189 h 235"/>
                    <a:gd name="T38" fmla="*/ 368 w 498"/>
                    <a:gd name="T39" fmla="*/ 206 h 235"/>
                    <a:gd name="T40" fmla="*/ 334 w 498"/>
                    <a:gd name="T41" fmla="*/ 220 h 235"/>
                    <a:gd name="T42" fmla="*/ 297 w 498"/>
                    <a:gd name="T43" fmla="*/ 230 h 235"/>
                    <a:gd name="T44" fmla="*/ 254 w 498"/>
                    <a:gd name="T45" fmla="*/ 235 h 235"/>
                    <a:gd name="T46" fmla="*/ 213 w 498"/>
                    <a:gd name="T47" fmla="*/ 234 h 235"/>
                    <a:gd name="T48" fmla="*/ 175 w 498"/>
                    <a:gd name="T49" fmla="*/ 228 h 235"/>
                    <a:gd name="T50" fmla="*/ 140 w 498"/>
                    <a:gd name="T51" fmla="*/ 219 h 235"/>
                    <a:gd name="T52" fmla="*/ 109 w 498"/>
                    <a:gd name="T53" fmla="*/ 206 h 235"/>
                    <a:gd name="T54" fmla="*/ 81 w 498"/>
                    <a:gd name="T55" fmla="*/ 191 h 235"/>
                    <a:gd name="T56" fmla="*/ 57 w 498"/>
                    <a:gd name="T57" fmla="*/ 177 h 235"/>
                    <a:gd name="T58" fmla="*/ 37 w 498"/>
                    <a:gd name="T59" fmla="*/ 161 h 235"/>
                    <a:gd name="T60" fmla="*/ 21 w 498"/>
                    <a:gd name="T61" fmla="*/ 149 h 235"/>
                    <a:gd name="T62" fmla="*/ 10 w 498"/>
                    <a:gd name="T63" fmla="*/ 137 h 235"/>
                    <a:gd name="T64" fmla="*/ 3 w 498"/>
                    <a:gd name="T65" fmla="*/ 130 h 235"/>
                    <a:gd name="T66" fmla="*/ 0 w 498"/>
                    <a:gd name="T67" fmla="*/ 128 h 235"/>
                    <a:gd name="T68" fmla="*/ 3 w 498"/>
                    <a:gd name="T69" fmla="*/ 125 h 235"/>
                    <a:gd name="T70" fmla="*/ 7 w 498"/>
                    <a:gd name="T71" fmla="*/ 116 h 235"/>
                    <a:gd name="T72" fmla="*/ 17 w 498"/>
                    <a:gd name="T73" fmla="*/ 105 h 235"/>
                    <a:gd name="T74" fmla="*/ 30 w 498"/>
                    <a:gd name="T75" fmla="*/ 91 h 235"/>
                    <a:gd name="T76" fmla="*/ 47 w 498"/>
                    <a:gd name="T77" fmla="*/ 74 h 235"/>
                    <a:gd name="T78" fmla="*/ 66 w 498"/>
                    <a:gd name="T79" fmla="*/ 58 h 235"/>
                    <a:gd name="T80" fmla="*/ 92 w 498"/>
                    <a:gd name="T81" fmla="*/ 42 h 235"/>
                    <a:gd name="T82" fmla="*/ 120 w 498"/>
                    <a:gd name="T83" fmla="*/ 27 h 235"/>
                    <a:gd name="T84" fmla="*/ 154 w 498"/>
                    <a:gd name="T85" fmla="*/ 14 h 235"/>
                    <a:gd name="T86" fmla="*/ 191 w 498"/>
                    <a:gd name="T87" fmla="*/ 5 h 235"/>
                    <a:gd name="T88" fmla="*/ 233 w 498"/>
                    <a:gd name="T8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8" h="235">
                      <a:moveTo>
                        <a:pt x="233" y="0"/>
                      </a:moveTo>
                      <a:lnTo>
                        <a:pt x="276" y="2"/>
                      </a:lnTo>
                      <a:lnTo>
                        <a:pt x="315" y="6"/>
                      </a:lnTo>
                      <a:lnTo>
                        <a:pt x="352" y="14"/>
                      </a:lnTo>
                      <a:lnTo>
                        <a:pt x="385" y="24"/>
                      </a:lnTo>
                      <a:lnTo>
                        <a:pt x="413" y="37"/>
                      </a:lnTo>
                      <a:lnTo>
                        <a:pt x="438" y="49"/>
                      </a:lnTo>
                      <a:lnTo>
                        <a:pt x="459" y="62"/>
                      </a:lnTo>
                      <a:lnTo>
                        <a:pt x="476" y="73"/>
                      </a:lnTo>
                      <a:lnTo>
                        <a:pt x="488" y="81"/>
                      </a:lnTo>
                      <a:lnTo>
                        <a:pt x="496" y="88"/>
                      </a:lnTo>
                      <a:lnTo>
                        <a:pt x="498" y="90"/>
                      </a:lnTo>
                      <a:lnTo>
                        <a:pt x="496" y="94"/>
                      </a:lnTo>
                      <a:lnTo>
                        <a:pt x="489" y="102"/>
                      </a:lnTo>
                      <a:lnTo>
                        <a:pt x="479" y="116"/>
                      </a:lnTo>
                      <a:lnTo>
                        <a:pt x="465" y="132"/>
                      </a:lnTo>
                      <a:lnTo>
                        <a:pt x="447" y="151"/>
                      </a:lnTo>
                      <a:lnTo>
                        <a:pt x="424" y="170"/>
                      </a:lnTo>
                      <a:lnTo>
                        <a:pt x="399" y="189"/>
                      </a:lnTo>
                      <a:lnTo>
                        <a:pt x="368" y="206"/>
                      </a:lnTo>
                      <a:lnTo>
                        <a:pt x="334" y="220"/>
                      </a:lnTo>
                      <a:lnTo>
                        <a:pt x="297" y="230"/>
                      </a:lnTo>
                      <a:lnTo>
                        <a:pt x="254" y="235"/>
                      </a:lnTo>
                      <a:lnTo>
                        <a:pt x="213" y="234"/>
                      </a:lnTo>
                      <a:lnTo>
                        <a:pt x="175" y="228"/>
                      </a:lnTo>
                      <a:lnTo>
                        <a:pt x="140" y="219"/>
                      </a:lnTo>
                      <a:lnTo>
                        <a:pt x="109" y="206"/>
                      </a:lnTo>
                      <a:lnTo>
                        <a:pt x="81" y="191"/>
                      </a:lnTo>
                      <a:lnTo>
                        <a:pt x="57" y="177"/>
                      </a:lnTo>
                      <a:lnTo>
                        <a:pt x="37" y="161"/>
                      </a:lnTo>
                      <a:lnTo>
                        <a:pt x="21" y="149"/>
                      </a:lnTo>
                      <a:lnTo>
                        <a:pt x="10" y="137"/>
                      </a:lnTo>
                      <a:lnTo>
                        <a:pt x="3" y="130"/>
                      </a:lnTo>
                      <a:lnTo>
                        <a:pt x="0" y="128"/>
                      </a:lnTo>
                      <a:lnTo>
                        <a:pt x="3" y="125"/>
                      </a:lnTo>
                      <a:lnTo>
                        <a:pt x="7" y="116"/>
                      </a:lnTo>
                      <a:lnTo>
                        <a:pt x="17" y="105"/>
                      </a:lnTo>
                      <a:lnTo>
                        <a:pt x="30" y="91"/>
                      </a:lnTo>
                      <a:lnTo>
                        <a:pt x="47" y="74"/>
                      </a:lnTo>
                      <a:lnTo>
                        <a:pt x="66" y="58"/>
                      </a:lnTo>
                      <a:lnTo>
                        <a:pt x="92" y="42"/>
                      </a:lnTo>
                      <a:lnTo>
                        <a:pt x="120" y="27"/>
                      </a:lnTo>
                      <a:lnTo>
                        <a:pt x="154" y="14"/>
                      </a:lnTo>
                      <a:lnTo>
                        <a:pt x="191" y="5"/>
                      </a:lnTo>
                      <a:lnTo>
                        <a:pt x="2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ïṩḷïḑè">
                <a:extLst>
                  <a:ext uri="{FF2B5EF4-FFF2-40B4-BE49-F238E27FC236}">
                    <a16:creationId xmlns="" xmlns:a16="http://schemas.microsoft.com/office/drawing/2014/main" id="{11B27795-4984-4C50-9818-9FDBEAE5EB33}"/>
                  </a:ext>
                </a:extLst>
              </p:cNvPr>
              <p:cNvSpPr/>
              <p:nvPr/>
            </p:nvSpPr>
            <p:spPr bwMode="auto">
              <a:xfrm>
                <a:off x="10132312" y="4384906"/>
                <a:ext cx="1187628" cy="1616399"/>
              </a:xfrm>
              <a:custGeom>
                <a:avLst/>
                <a:gdLst>
                  <a:gd name="T0" fmla="*/ 1036 w 1047"/>
                  <a:gd name="T1" fmla="*/ 0 h 1423"/>
                  <a:gd name="T2" fmla="*/ 1037 w 1047"/>
                  <a:gd name="T3" fmla="*/ 3 h 1423"/>
                  <a:gd name="T4" fmla="*/ 1039 w 1047"/>
                  <a:gd name="T5" fmla="*/ 12 h 1423"/>
                  <a:gd name="T6" fmla="*/ 1041 w 1047"/>
                  <a:gd name="T7" fmla="*/ 26 h 1423"/>
                  <a:gd name="T8" fmla="*/ 1043 w 1047"/>
                  <a:gd name="T9" fmla="*/ 46 h 1423"/>
                  <a:gd name="T10" fmla="*/ 1044 w 1047"/>
                  <a:gd name="T11" fmla="*/ 70 h 1423"/>
                  <a:gd name="T12" fmla="*/ 1046 w 1047"/>
                  <a:gd name="T13" fmla="*/ 99 h 1423"/>
                  <a:gd name="T14" fmla="*/ 1047 w 1047"/>
                  <a:gd name="T15" fmla="*/ 131 h 1423"/>
                  <a:gd name="T16" fmla="*/ 1046 w 1047"/>
                  <a:gd name="T17" fmla="*/ 169 h 1423"/>
                  <a:gd name="T18" fmla="*/ 1043 w 1047"/>
                  <a:gd name="T19" fmla="*/ 210 h 1423"/>
                  <a:gd name="T20" fmla="*/ 1037 w 1047"/>
                  <a:gd name="T21" fmla="*/ 253 h 1423"/>
                  <a:gd name="T22" fmla="*/ 1030 w 1047"/>
                  <a:gd name="T23" fmla="*/ 301 h 1423"/>
                  <a:gd name="T24" fmla="*/ 1019 w 1047"/>
                  <a:gd name="T25" fmla="*/ 351 h 1423"/>
                  <a:gd name="T26" fmla="*/ 1006 w 1047"/>
                  <a:gd name="T27" fmla="*/ 404 h 1423"/>
                  <a:gd name="T28" fmla="*/ 988 w 1047"/>
                  <a:gd name="T29" fmla="*/ 460 h 1423"/>
                  <a:gd name="T30" fmla="*/ 967 w 1047"/>
                  <a:gd name="T31" fmla="*/ 519 h 1423"/>
                  <a:gd name="T32" fmla="*/ 941 w 1047"/>
                  <a:gd name="T33" fmla="*/ 578 h 1423"/>
                  <a:gd name="T34" fmla="*/ 910 w 1047"/>
                  <a:gd name="T35" fmla="*/ 639 h 1423"/>
                  <a:gd name="T36" fmla="*/ 875 w 1047"/>
                  <a:gd name="T37" fmla="*/ 704 h 1423"/>
                  <a:gd name="T38" fmla="*/ 834 w 1047"/>
                  <a:gd name="T39" fmla="*/ 767 h 1423"/>
                  <a:gd name="T40" fmla="*/ 787 w 1047"/>
                  <a:gd name="T41" fmla="*/ 832 h 1423"/>
                  <a:gd name="T42" fmla="*/ 733 w 1047"/>
                  <a:gd name="T43" fmla="*/ 898 h 1423"/>
                  <a:gd name="T44" fmla="*/ 674 w 1047"/>
                  <a:gd name="T45" fmla="*/ 965 h 1423"/>
                  <a:gd name="T46" fmla="*/ 606 w 1047"/>
                  <a:gd name="T47" fmla="*/ 1032 h 1423"/>
                  <a:gd name="T48" fmla="*/ 531 w 1047"/>
                  <a:gd name="T49" fmla="*/ 1098 h 1423"/>
                  <a:gd name="T50" fmla="*/ 449 w 1047"/>
                  <a:gd name="T51" fmla="*/ 1165 h 1423"/>
                  <a:gd name="T52" fmla="*/ 359 w 1047"/>
                  <a:gd name="T53" fmla="*/ 1231 h 1423"/>
                  <a:gd name="T54" fmla="*/ 260 w 1047"/>
                  <a:gd name="T55" fmla="*/ 1297 h 1423"/>
                  <a:gd name="T56" fmla="*/ 152 w 1047"/>
                  <a:gd name="T57" fmla="*/ 1360 h 1423"/>
                  <a:gd name="T58" fmla="*/ 35 w 1047"/>
                  <a:gd name="T59" fmla="*/ 1423 h 1423"/>
                  <a:gd name="T60" fmla="*/ 0 w 1047"/>
                  <a:gd name="T61" fmla="*/ 1356 h 1423"/>
                  <a:gd name="T62" fmla="*/ 116 w 1047"/>
                  <a:gd name="T63" fmla="*/ 1294 h 1423"/>
                  <a:gd name="T64" fmla="*/ 222 w 1047"/>
                  <a:gd name="T65" fmla="*/ 1231 h 1423"/>
                  <a:gd name="T66" fmla="*/ 318 w 1047"/>
                  <a:gd name="T67" fmla="*/ 1167 h 1423"/>
                  <a:gd name="T68" fmla="*/ 407 w 1047"/>
                  <a:gd name="T69" fmla="*/ 1102 h 1423"/>
                  <a:gd name="T70" fmla="*/ 487 w 1047"/>
                  <a:gd name="T71" fmla="*/ 1038 h 1423"/>
                  <a:gd name="T72" fmla="*/ 559 w 1047"/>
                  <a:gd name="T73" fmla="*/ 974 h 1423"/>
                  <a:gd name="T74" fmla="*/ 624 w 1047"/>
                  <a:gd name="T75" fmla="*/ 909 h 1423"/>
                  <a:gd name="T76" fmla="*/ 682 w 1047"/>
                  <a:gd name="T77" fmla="*/ 845 h 1423"/>
                  <a:gd name="T78" fmla="*/ 733 w 1047"/>
                  <a:gd name="T79" fmla="*/ 782 h 1423"/>
                  <a:gd name="T80" fmla="*/ 778 w 1047"/>
                  <a:gd name="T81" fmla="*/ 719 h 1423"/>
                  <a:gd name="T82" fmla="*/ 817 w 1047"/>
                  <a:gd name="T83" fmla="*/ 657 h 1423"/>
                  <a:gd name="T84" fmla="*/ 851 w 1047"/>
                  <a:gd name="T85" fmla="*/ 597 h 1423"/>
                  <a:gd name="T86" fmla="*/ 879 w 1047"/>
                  <a:gd name="T87" fmla="*/ 540 h 1423"/>
                  <a:gd name="T88" fmla="*/ 903 w 1047"/>
                  <a:gd name="T89" fmla="*/ 483 h 1423"/>
                  <a:gd name="T90" fmla="*/ 923 w 1047"/>
                  <a:gd name="T91" fmla="*/ 428 h 1423"/>
                  <a:gd name="T92" fmla="*/ 938 w 1047"/>
                  <a:gd name="T93" fmla="*/ 376 h 1423"/>
                  <a:gd name="T94" fmla="*/ 951 w 1047"/>
                  <a:gd name="T95" fmla="*/ 326 h 1423"/>
                  <a:gd name="T96" fmla="*/ 959 w 1047"/>
                  <a:gd name="T97" fmla="*/ 280 h 1423"/>
                  <a:gd name="T98" fmla="*/ 965 w 1047"/>
                  <a:gd name="T99" fmla="*/ 236 h 1423"/>
                  <a:gd name="T100" fmla="*/ 969 w 1047"/>
                  <a:gd name="T101" fmla="*/ 196 h 1423"/>
                  <a:gd name="T102" fmla="*/ 971 w 1047"/>
                  <a:gd name="T103" fmla="*/ 158 h 1423"/>
                  <a:gd name="T104" fmla="*/ 971 w 1047"/>
                  <a:gd name="T105" fmla="*/ 124 h 1423"/>
                  <a:gd name="T106" fmla="*/ 971 w 1047"/>
                  <a:gd name="T107" fmla="*/ 95 h 1423"/>
                  <a:gd name="T108" fmla="*/ 968 w 1047"/>
                  <a:gd name="T109" fmla="*/ 70 h 1423"/>
                  <a:gd name="T110" fmla="*/ 967 w 1047"/>
                  <a:gd name="T111" fmla="*/ 49 h 1423"/>
                  <a:gd name="T112" fmla="*/ 964 w 1047"/>
                  <a:gd name="T113" fmla="*/ 33 h 1423"/>
                  <a:gd name="T114" fmla="*/ 962 w 1047"/>
                  <a:gd name="T115" fmla="*/ 22 h 1423"/>
                  <a:gd name="T116" fmla="*/ 961 w 1047"/>
                  <a:gd name="T117" fmla="*/ 17 h 1423"/>
                  <a:gd name="T118" fmla="*/ 1036 w 1047"/>
                  <a:gd name="T119" fmla="*/ 0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7" h="1423">
                    <a:moveTo>
                      <a:pt x="1036" y="0"/>
                    </a:moveTo>
                    <a:lnTo>
                      <a:pt x="1037" y="3"/>
                    </a:lnTo>
                    <a:lnTo>
                      <a:pt x="1039" y="12"/>
                    </a:lnTo>
                    <a:lnTo>
                      <a:pt x="1041" y="26"/>
                    </a:lnTo>
                    <a:lnTo>
                      <a:pt x="1043" y="46"/>
                    </a:lnTo>
                    <a:lnTo>
                      <a:pt x="1044" y="70"/>
                    </a:lnTo>
                    <a:lnTo>
                      <a:pt x="1046" y="99"/>
                    </a:lnTo>
                    <a:lnTo>
                      <a:pt x="1047" y="131"/>
                    </a:lnTo>
                    <a:lnTo>
                      <a:pt x="1046" y="169"/>
                    </a:lnTo>
                    <a:lnTo>
                      <a:pt x="1043" y="210"/>
                    </a:lnTo>
                    <a:lnTo>
                      <a:pt x="1037" y="253"/>
                    </a:lnTo>
                    <a:lnTo>
                      <a:pt x="1030" y="301"/>
                    </a:lnTo>
                    <a:lnTo>
                      <a:pt x="1019" y="351"/>
                    </a:lnTo>
                    <a:lnTo>
                      <a:pt x="1006" y="404"/>
                    </a:lnTo>
                    <a:lnTo>
                      <a:pt x="988" y="460"/>
                    </a:lnTo>
                    <a:lnTo>
                      <a:pt x="967" y="519"/>
                    </a:lnTo>
                    <a:lnTo>
                      <a:pt x="941" y="578"/>
                    </a:lnTo>
                    <a:lnTo>
                      <a:pt x="910" y="639"/>
                    </a:lnTo>
                    <a:lnTo>
                      <a:pt x="875" y="704"/>
                    </a:lnTo>
                    <a:lnTo>
                      <a:pt x="834" y="767"/>
                    </a:lnTo>
                    <a:lnTo>
                      <a:pt x="787" y="832"/>
                    </a:lnTo>
                    <a:lnTo>
                      <a:pt x="733" y="898"/>
                    </a:lnTo>
                    <a:lnTo>
                      <a:pt x="674" y="965"/>
                    </a:lnTo>
                    <a:lnTo>
                      <a:pt x="606" y="1032"/>
                    </a:lnTo>
                    <a:lnTo>
                      <a:pt x="531" y="1098"/>
                    </a:lnTo>
                    <a:lnTo>
                      <a:pt x="449" y="1165"/>
                    </a:lnTo>
                    <a:lnTo>
                      <a:pt x="359" y="1231"/>
                    </a:lnTo>
                    <a:lnTo>
                      <a:pt x="260" y="1297"/>
                    </a:lnTo>
                    <a:lnTo>
                      <a:pt x="152" y="1360"/>
                    </a:lnTo>
                    <a:lnTo>
                      <a:pt x="35" y="1423"/>
                    </a:lnTo>
                    <a:lnTo>
                      <a:pt x="0" y="1356"/>
                    </a:lnTo>
                    <a:lnTo>
                      <a:pt x="116" y="1294"/>
                    </a:lnTo>
                    <a:lnTo>
                      <a:pt x="222" y="1231"/>
                    </a:lnTo>
                    <a:lnTo>
                      <a:pt x="318" y="1167"/>
                    </a:lnTo>
                    <a:lnTo>
                      <a:pt x="407" y="1102"/>
                    </a:lnTo>
                    <a:lnTo>
                      <a:pt x="487" y="1038"/>
                    </a:lnTo>
                    <a:lnTo>
                      <a:pt x="559" y="974"/>
                    </a:lnTo>
                    <a:lnTo>
                      <a:pt x="624" y="909"/>
                    </a:lnTo>
                    <a:lnTo>
                      <a:pt x="682" y="845"/>
                    </a:lnTo>
                    <a:lnTo>
                      <a:pt x="733" y="782"/>
                    </a:lnTo>
                    <a:lnTo>
                      <a:pt x="778" y="719"/>
                    </a:lnTo>
                    <a:lnTo>
                      <a:pt x="817" y="657"/>
                    </a:lnTo>
                    <a:lnTo>
                      <a:pt x="851" y="597"/>
                    </a:lnTo>
                    <a:lnTo>
                      <a:pt x="879" y="540"/>
                    </a:lnTo>
                    <a:lnTo>
                      <a:pt x="903" y="483"/>
                    </a:lnTo>
                    <a:lnTo>
                      <a:pt x="923" y="428"/>
                    </a:lnTo>
                    <a:lnTo>
                      <a:pt x="938" y="376"/>
                    </a:lnTo>
                    <a:lnTo>
                      <a:pt x="951" y="326"/>
                    </a:lnTo>
                    <a:lnTo>
                      <a:pt x="959" y="280"/>
                    </a:lnTo>
                    <a:lnTo>
                      <a:pt x="965" y="236"/>
                    </a:lnTo>
                    <a:lnTo>
                      <a:pt x="969" y="196"/>
                    </a:lnTo>
                    <a:lnTo>
                      <a:pt x="971" y="158"/>
                    </a:lnTo>
                    <a:lnTo>
                      <a:pt x="971" y="124"/>
                    </a:lnTo>
                    <a:lnTo>
                      <a:pt x="971" y="95"/>
                    </a:lnTo>
                    <a:lnTo>
                      <a:pt x="968" y="70"/>
                    </a:lnTo>
                    <a:lnTo>
                      <a:pt x="967" y="49"/>
                    </a:lnTo>
                    <a:lnTo>
                      <a:pt x="964" y="33"/>
                    </a:lnTo>
                    <a:lnTo>
                      <a:pt x="962" y="22"/>
                    </a:lnTo>
                    <a:lnTo>
                      <a:pt x="961" y="17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90BF8446-BA68-40E0-8327-2890C947645B}"/>
              </a:ext>
            </a:extLst>
          </p:cNvPr>
          <p:cNvGrpSpPr/>
          <p:nvPr/>
        </p:nvGrpSpPr>
        <p:grpSpPr>
          <a:xfrm>
            <a:off x="6727992" y="2274140"/>
            <a:ext cx="4253905" cy="759734"/>
            <a:chOff x="6664492" y="2078852"/>
            <a:chExt cx="4253905" cy="759734"/>
          </a:xfrm>
        </p:grpSpPr>
        <p:sp>
          <p:nvSpPr>
            <p:cNvPr id="16" name="ïṣḻîḍê">
              <a:extLst>
                <a:ext uri="{FF2B5EF4-FFF2-40B4-BE49-F238E27FC236}">
                  <a16:creationId xmlns="" xmlns:a16="http://schemas.microsoft.com/office/drawing/2014/main" id="{4D63C606-34FA-446F-B840-37A1018A15A5}"/>
                </a:ext>
              </a:extLst>
            </p:cNvPr>
            <p:cNvSpPr/>
            <p:nvPr/>
          </p:nvSpPr>
          <p:spPr>
            <a:xfrm>
              <a:off x="7104498" y="2078852"/>
              <a:ext cx="3419943" cy="3660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rIns="900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CDDD219A-AFFF-4CE0-82D2-8C9BFC9F7F42}"/>
                </a:ext>
              </a:extLst>
            </p:cNvPr>
            <p:cNvGrpSpPr/>
            <p:nvPr/>
          </p:nvGrpSpPr>
          <p:grpSpPr>
            <a:xfrm>
              <a:off x="6664492" y="2489518"/>
              <a:ext cx="4253905" cy="349068"/>
              <a:chOff x="6567401" y="2489518"/>
              <a:chExt cx="4253905" cy="349068"/>
            </a:xfrm>
          </p:grpSpPr>
          <p:sp>
            <p:nvSpPr>
              <p:cNvPr id="50" name="íşḻîḓè">
                <a:extLst>
                  <a:ext uri="{FF2B5EF4-FFF2-40B4-BE49-F238E27FC236}">
                    <a16:creationId xmlns="" xmlns:a16="http://schemas.microsoft.com/office/drawing/2014/main" id="{794C54BA-9F7B-454B-895D-9BEBB426BCE5}"/>
                  </a:ext>
                </a:extLst>
              </p:cNvPr>
              <p:cNvSpPr/>
              <p:nvPr/>
            </p:nvSpPr>
            <p:spPr bwMode="auto">
              <a:xfrm>
                <a:off x="6567401" y="2489518"/>
                <a:ext cx="2196161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600" dirty="0"/>
              </a:p>
            </p:txBody>
          </p:sp>
          <p:sp>
            <p:nvSpPr>
              <p:cNvPr id="51" name="íşḻîḓè">
                <a:extLst>
                  <a:ext uri="{FF2B5EF4-FFF2-40B4-BE49-F238E27FC236}">
                    <a16:creationId xmlns="" xmlns:a16="http://schemas.microsoft.com/office/drawing/2014/main" id="{073C23ED-435A-439C-8A1E-B24E51FBA955}"/>
                  </a:ext>
                </a:extLst>
              </p:cNvPr>
              <p:cNvSpPr/>
              <p:nvPr/>
            </p:nvSpPr>
            <p:spPr bwMode="auto">
              <a:xfrm>
                <a:off x="8625145" y="2492337"/>
                <a:ext cx="2196161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请输入简易文字描述</a:t>
                </a:r>
                <a:endParaRPr lang="en-US" altLang="zh-CN" sz="1600" dirty="0"/>
              </a:p>
            </p:txBody>
          </p:sp>
        </p:grpSp>
      </p:grpSp>
      <p:sp>
        <p:nvSpPr>
          <p:cNvPr id="55" name="ïṣḻîḍê">
            <a:extLst>
              <a:ext uri="{FF2B5EF4-FFF2-40B4-BE49-F238E27FC236}">
                <a16:creationId xmlns="" xmlns:a16="http://schemas.microsoft.com/office/drawing/2014/main" id="{6A3AAB5E-F5C7-4F73-AF50-3B15832A649E}"/>
              </a:ext>
            </a:extLst>
          </p:cNvPr>
          <p:cNvSpPr/>
          <p:nvPr/>
        </p:nvSpPr>
        <p:spPr>
          <a:xfrm>
            <a:off x="7167998" y="3146594"/>
            <a:ext cx="3419943" cy="3660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0" name="ïṣḻîḍê">
            <a:extLst>
              <a:ext uri="{FF2B5EF4-FFF2-40B4-BE49-F238E27FC236}">
                <a16:creationId xmlns="" xmlns:a16="http://schemas.microsoft.com/office/drawing/2014/main" id="{F074F88F-FBB0-4462-94BA-918389744F55}"/>
              </a:ext>
            </a:extLst>
          </p:cNvPr>
          <p:cNvSpPr/>
          <p:nvPr/>
        </p:nvSpPr>
        <p:spPr>
          <a:xfrm>
            <a:off x="7167998" y="4019048"/>
            <a:ext cx="3419943" cy="36609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5" name="ïṣḻîḍê">
            <a:extLst>
              <a:ext uri="{FF2B5EF4-FFF2-40B4-BE49-F238E27FC236}">
                <a16:creationId xmlns="" xmlns:a16="http://schemas.microsoft.com/office/drawing/2014/main" id="{A3D6BFF3-8E26-4781-AA1D-50580CE208B5}"/>
              </a:ext>
            </a:extLst>
          </p:cNvPr>
          <p:cNvSpPr/>
          <p:nvPr/>
        </p:nvSpPr>
        <p:spPr>
          <a:xfrm>
            <a:off x="7167998" y="4891503"/>
            <a:ext cx="3419943" cy="3660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330ACAA-753A-4F7D-A71F-0939C315F41E}"/>
              </a:ext>
            </a:extLst>
          </p:cNvPr>
          <p:cNvGrpSpPr/>
          <p:nvPr/>
        </p:nvGrpSpPr>
        <p:grpSpPr>
          <a:xfrm>
            <a:off x="6727992" y="3560110"/>
            <a:ext cx="4253905" cy="349068"/>
            <a:chOff x="6727992" y="3560110"/>
            <a:chExt cx="4253905" cy="349068"/>
          </a:xfrm>
        </p:grpSpPr>
        <p:sp>
          <p:nvSpPr>
            <p:cNvPr id="54" name="íşḻîḓè">
              <a:extLst>
                <a:ext uri="{FF2B5EF4-FFF2-40B4-BE49-F238E27FC236}">
                  <a16:creationId xmlns="" xmlns:a16="http://schemas.microsoft.com/office/drawing/2014/main" id="{D7B6CEC7-41AE-4C3C-A73E-8D9E21D52FD6}"/>
                </a:ext>
              </a:extLst>
            </p:cNvPr>
            <p:cNvSpPr/>
            <p:nvPr/>
          </p:nvSpPr>
          <p:spPr bwMode="auto">
            <a:xfrm>
              <a:off x="6727992" y="3560110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  <p:sp>
          <p:nvSpPr>
            <p:cNvPr id="56" name="íşḻîḓè">
              <a:extLst>
                <a:ext uri="{FF2B5EF4-FFF2-40B4-BE49-F238E27FC236}">
                  <a16:creationId xmlns="" xmlns:a16="http://schemas.microsoft.com/office/drawing/2014/main" id="{C78B5844-2095-43A9-8C7E-D9BA7489C31E}"/>
                </a:ext>
              </a:extLst>
            </p:cNvPr>
            <p:cNvSpPr/>
            <p:nvPr/>
          </p:nvSpPr>
          <p:spPr bwMode="auto">
            <a:xfrm>
              <a:off x="8785736" y="3562929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23456F6-15F1-49DD-A2C8-3D22B5512C37}"/>
              </a:ext>
            </a:extLst>
          </p:cNvPr>
          <p:cNvGrpSpPr/>
          <p:nvPr/>
        </p:nvGrpSpPr>
        <p:grpSpPr>
          <a:xfrm>
            <a:off x="6727992" y="4432720"/>
            <a:ext cx="4253905" cy="349068"/>
            <a:chOff x="6727992" y="3560110"/>
            <a:chExt cx="4253905" cy="349068"/>
          </a:xfrm>
        </p:grpSpPr>
        <p:sp>
          <p:nvSpPr>
            <p:cNvPr id="58" name="íşḻîḓè">
              <a:extLst>
                <a:ext uri="{FF2B5EF4-FFF2-40B4-BE49-F238E27FC236}">
                  <a16:creationId xmlns="" xmlns:a16="http://schemas.microsoft.com/office/drawing/2014/main" id="{7D372ACA-23FF-496C-9D9C-955B1AF82064}"/>
                </a:ext>
              </a:extLst>
            </p:cNvPr>
            <p:cNvSpPr/>
            <p:nvPr/>
          </p:nvSpPr>
          <p:spPr bwMode="auto">
            <a:xfrm>
              <a:off x="6727992" y="3560110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  <p:sp>
          <p:nvSpPr>
            <p:cNvPr id="59" name="íşḻîḓè">
              <a:extLst>
                <a:ext uri="{FF2B5EF4-FFF2-40B4-BE49-F238E27FC236}">
                  <a16:creationId xmlns="" xmlns:a16="http://schemas.microsoft.com/office/drawing/2014/main" id="{71FC5E44-6D33-4910-91BC-36A50BAB56E4}"/>
                </a:ext>
              </a:extLst>
            </p:cNvPr>
            <p:cNvSpPr/>
            <p:nvPr/>
          </p:nvSpPr>
          <p:spPr bwMode="auto">
            <a:xfrm>
              <a:off x="8785736" y="3562929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764D7CCF-EA82-4757-9D5E-36C0BD33B55E}"/>
              </a:ext>
            </a:extLst>
          </p:cNvPr>
          <p:cNvGrpSpPr/>
          <p:nvPr/>
        </p:nvGrpSpPr>
        <p:grpSpPr>
          <a:xfrm>
            <a:off x="6727992" y="5297702"/>
            <a:ext cx="4253905" cy="349068"/>
            <a:chOff x="6727992" y="3560110"/>
            <a:chExt cx="4253905" cy="349068"/>
          </a:xfrm>
        </p:grpSpPr>
        <p:sp>
          <p:nvSpPr>
            <p:cNvPr id="62" name="íşḻîḓè">
              <a:extLst>
                <a:ext uri="{FF2B5EF4-FFF2-40B4-BE49-F238E27FC236}">
                  <a16:creationId xmlns="" xmlns:a16="http://schemas.microsoft.com/office/drawing/2014/main" id="{53ADA871-8711-4692-BF72-57F22C4FAE32}"/>
                </a:ext>
              </a:extLst>
            </p:cNvPr>
            <p:cNvSpPr/>
            <p:nvPr/>
          </p:nvSpPr>
          <p:spPr bwMode="auto">
            <a:xfrm>
              <a:off x="6727992" y="3560110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  <p:sp>
          <p:nvSpPr>
            <p:cNvPr id="63" name="íşḻîḓè">
              <a:extLst>
                <a:ext uri="{FF2B5EF4-FFF2-40B4-BE49-F238E27FC236}">
                  <a16:creationId xmlns="" xmlns:a16="http://schemas.microsoft.com/office/drawing/2014/main" id="{94B4B893-0BD0-4EDF-B94C-DBAAAEBA047B}"/>
                </a:ext>
              </a:extLst>
            </p:cNvPr>
            <p:cNvSpPr/>
            <p:nvPr/>
          </p:nvSpPr>
          <p:spPr bwMode="auto">
            <a:xfrm>
              <a:off x="8785736" y="3562929"/>
              <a:ext cx="219616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请输入简易文字描述</a:t>
              </a:r>
              <a:endParaRPr lang="en-US" altLang="zh-CN" sz="1600" dirty="0"/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B8DD1942-537E-45E1-BE40-15C3BD7EF07B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2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项目进程</a:t>
            </a:r>
          </a:p>
        </p:txBody>
      </p:sp>
      <p:sp>
        <p:nvSpPr>
          <p:cNvPr id="6" name="ï$ļíḍê">
            <a:extLst>
              <a:ext uri="{FF2B5EF4-FFF2-40B4-BE49-F238E27FC236}">
                <a16:creationId xmlns="" xmlns:a16="http://schemas.microsoft.com/office/drawing/2014/main" id="{EB390C3D-0097-4BA5-8EA0-107AEAA35B9A}"/>
              </a:ext>
            </a:extLst>
          </p:cNvPr>
          <p:cNvSpPr/>
          <p:nvPr/>
        </p:nvSpPr>
        <p:spPr bwMode="auto">
          <a:xfrm>
            <a:off x="4184037" y="3361813"/>
            <a:ext cx="1068542" cy="1073062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9" name="ïṥ1íďè">
            <a:extLst>
              <a:ext uri="{FF2B5EF4-FFF2-40B4-BE49-F238E27FC236}">
                <a16:creationId xmlns="" xmlns:a16="http://schemas.microsoft.com/office/drawing/2014/main" id="{ED6D6C14-8F5F-4A57-9E69-B9544FA3BEDE}"/>
              </a:ext>
            </a:extLst>
          </p:cNvPr>
          <p:cNvSpPr/>
          <p:nvPr/>
        </p:nvSpPr>
        <p:spPr bwMode="auto">
          <a:xfrm>
            <a:off x="6976256" y="3452176"/>
            <a:ext cx="1068542" cy="1070803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2" name="íslïďè">
            <a:extLst>
              <a:ext uri="{FF2B5EF4-FFF2-40B4-BE49-F238E27FC236}">
                <a16:creationId xmlns="" xmlns:a16="http://schemas.microsoft.com/office/drawing/2014/main" id="{54594FE9-EDD7-4225-B44E-E80A3EDAFF25}"/>
              </a:ext>
            </a:extLst>
          </p:cNvPr>
          <p:cNvSpPr/>
          <p:nvPr/>
        </p:nvSpPr>
        <p:spPr bwMode="auto">
          <a:xfrm>
            <a:off x="8324925" y="2828672"/>
            <a:ext cx="1064024" cy="1070803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3" name="íSľîḋé">
            <a:extLst>
              <a:ext uri="{FF2B5EF4-FFF2-40B4-BE49-F238E27FC236}">
                <a16:creationId xmlns="" xmlns:a16="http://schemas.microsoft.com/office/drawing/2014/main" id="{E3222BB2-CB9F-480E-8EA2-1464454F1CFE}"/>
              </a:ext>
            </a:extLst>
          </p:cNvPr>
          <p:cNvSpPr/>
          <p:nvPr/>
        </p:nvSpPr>
        <p:spPr bwMode="auto">
          <a:xfrm>
            <a:off x="8651864" y="3160168"/>
            <a:ext cx="410146" cy="407810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14" name="îṧ1ïḓé">
            <a:extLst>
              <a:ext uri="{FF2B5EF4-FFF2-40B4-BE49-F238E27FC236}">
                <a16:creationId xmlns="" xmlns:a16="http://schemas.microsoft.com/office/drawing/2014/main" id="{38614D35-5CEE-4511-B8BB-B43D3E5AFA2F}"/>
              </a:ext>
            </a:extLst>
          </p:cNvPr>
          <p:cNvSpPr/>
          <p:nvPr/>
        </p:nvSpPr>
        <p:spPr bwMode="auto">
          <a:xfrm>
            <a:off x="2794706" y="2754121"/>
            <a:ext cx="1064024" cy="107306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5" name="íṣliḍé">
            <a:extLst>
              <a:ext uri="{FF2B5EF4-FFF2-40B4-BE49-F238E27FC236}">
                <a16:creationId xmlns="" xmlns:a16="http://schemas.microsoft.com/office/drawing/2014/main" id="{22F9213C-C05E-49D5-9C6C-A3EA1AFC64F9}"/>
              </a:ext>
            </a:extLst>
          </p:cNvPr>
          <p:cNvSpPr/>
          <p:nvPr/>
        </p:nvSpPr>
        <p:spPr bwMode="auto">
          <a:xfrm>
            <a:off x="3126388" y="3090626"/>
            <a:ext cx="400660" cy="40005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8649" h="594741">
                <a:moveTo>
                  <a:pt x="411175" y="315251"/>
                </a:moveTo>
                <a:cubicBezTo>
                  <a:pt x="392328" y="315251"/>
                  <a:pt x="373301" y="322420"/>
                  <a:pt x="358940" y="336757"/>
                </a:cubicBezTo>
                <a:cubicBezTo>
                  <a:pt x="330220" y="365432"/>
                  <a:pt x="330220" y="411311"/>
                  <a:pt x="358940" y="439986"/>
                </a:cubicBezTo>
                <a:cubicBezTo>
                  <a:pt x="387661" y="468660"/>
                  <a:pt x="435049" y="468660"/>
                  <a:pt x="462333" y="439986"/>
                </a:cubicBezTo>
                <a:cubicBezTo>
                  <a:pt x="491053" y="411311"/>
                  <a:pt x="491053" y="365432"/>
                  <a:pt x="462333" y="336757"/>
                </a:cubicBezTo>
                <a:cubicBezTo>
                  <a:pt x="448691" y="322420"/>
                  <a:pt x="430023" y="315251"/>
                  <a:pt x="411175" y="315251"/>
                </a:cubicBezTo>
                <a:close/>
                <a:moveTo>
                  <a:pt x="410816" y="276182"/>
                </a:moveTo>
                <a:cubicBezTo>
                  <a:pt x="439716" y="276182"/>
                  <a:pt x="468795" y="287293"/>
                  <a:pt x="491053" y="309516"/>
                </a:cubicBezTo>
                <a:cubicBezTo>
                  <a:pt x="525517" y="342492"/>
                  <a:pt x="532697" y="394106"/>
                  <a:pt x="514029" y="435685"/>
                </a:cubicBezTo>
                <a:lnTo>
                  <a:pt x="578649" y="500203"/>
                </a:lnTo>
                <a:lnTo>
                  <a:pt x="522645" y="556118"/>
                </a:lnTo>
                <a:lnTo>
                  <a:pt x="458025" y="491600"/>
                </a:lnTo>
                <a:cubicBezTo>
                  <a:pt x="416381" y="510239"/>
                  <a:pt x="366121" y="503070"/>
                  <a:pt x="331656" y="468660"/>
                </a:cubicBezTo>
                <a:cubicBezTo>
                  <a:pt x="287140" y="424215"/>
                  <a:pt x="287140" y="352528"/>
                  <a:pt x="331656" y="309516"/>
                </a:cubicBezTo>
                <a:cubicBezTo>
                  <a:pt x="353197" y="287293"/>
                  <a:pt x="381917" y="276182"/>
                  <a:pt x="410816" y="276182"/>
                </a:cubicBezTo>
                <a:close/>
                <a:moveTo>
                  <a:pt x="134949" y="20001"/>
                </a:moveTo>
                <a:lnTo>
                  <a:pt x="134949" y="144835"/>
                </a:lnTo>
                <a:lnTo>
                  <a:pt x="17242" y="144835"/>
                </a:lnTo>
                <a:close/>
                <a:moveTo>
                  <a:pt x="172278" y="0"/>
                </a:moveTo>
                <a:lnTo>
                  <a:pt x="480943" y="0"/>
                </a:lnTo>
                <a:lnTo>
                  <a:pt x="480943" y="276591"/>
                </a:lnTo>
                <a:cubicBezTo>
                  <a:pt x="460844" y="263693"/>
                  <a:pt x="436438" y="256527"/>
                  <a:pt x="410596" y="256527"/>
                </a:cubicBezTo>
                <a:cubicBezTo>
                  <a:pt x="381883" y="256527"/>
                  <a:pt x="354606" y="265126"/>
                  <a:pt x="331636" y="282323"/>
                </a:cubicBezTo>
                <a:lnTo>
                  <a:pt x="81832" y="282323"/>
                </a:lnTo>
                <a:lnTo>
                  <a:pt x="81832" y="322450"/>
                </a:lnTo>
                <a:lnTo>
                  <a:pt x="295744" y="322450"/>
                </a:lnTo>
                <a:cubicBezTo>
                  <a:pt x="288566" y="335348"/>
                  <a:pt x="282823" y="351112"/>
                  <a:pt x="279952" y="366877"/>
                </a:cubicBezTo>
                <a:lnTo>
                  <a:pt x="81832" y="366877"/>
                </a:lnTo>
                <a:lnTo>
                  <a:pt x="81832" y="407004"/>
                </a:lnTo>
                <a:lnTo>
                  <a:pt x="279952" y="407004"/>
                </a:lnTo>
                <a:cubicBezTo>
                  <a:pt x="281388" y="422768"/>
                  <a:pt x="287130" y="438532"/>
                  <a:pt x="294309" y="451430"/>
                </a:cubicBezTo>
                <a:lnTo>
                  <a:pt x="81832" y="451430"/>
                </a:lnTo>
                <a:lnTo>
                  <a:pt x="81832" y="491557"/>
                </a:lnTo>
                <a:lnTo>
                  <a:pt x="327329" y="491557"/>
                </a:lnTo>
                <a:cubicBezTo>
                  <a:pt x="350299" y="511621"/>
                  <a:pt x="380448" y="521653"/>
                  <a:pt x="410596" y="521653"/>
                </a:cubicBezTo>
                <a:cubicBezTo>
                  <a:pt x="424953" y="521653"/>
                  <a:pt x="439309" y="518786"/>
                  <a:pt x="453666" y="514487"/>
                </a:cubicBezTo>
                <a:lnTo>
                  <a:pt x="480943" y="543149"/>
                </a:lnTo>
                <a:lnTo>
                  <a:pt x="480943" y="594741"/>
                </a:lnTo>
                <a:lnTo>
                  <a:pt x="0" y="594741"/>
                </a:lnTo>
                <a:lnTo>
                  <a:pt x="0" y="180572"/>
                </a:lnTo>
                <a:lnTo>
                  <a:pt x="172278" y="1805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íşľîďè">
            <a:extLst>
              <a:ext uri="{FF2B5EF4-FFF2-40B4-BE49-F238E27FC236}">
                <a16:creationId xmlns="" xmlns:a16="http://schemas.microsoft.com/office/drawing/2014/main" id="{CD1A21C1-39A5-4315-A07E-D30353F2BF34}"/>
              </a:ext>
            </a:extLst>
          </p:cNvPr>
          <p:cNvSpPr/>
          <p:nvPr/>
        </p:nvSpPr>
        <p:spPr bwMode="auto">
          <a:xfrm>
            <a:off x="5557557" y="2828672"/>
            <a:ext cx="1068542" cy="1070803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7" name="ïsḷiḓè">
            <a:extLst>
              <a:ext uri="{FF2B5EF4-FFF2-40B4-BE49-F238E27FC236}">
                <a16:creationId xmlns="" xmlns:a16="http://schemas.microsoft.com/office/drawing/2014/main" id="{E5B1E969-EE8D-4EAC-AF1F-70B658938573}"/>
              </a:ext>
            </a:extLst>
          </p:cNvPr>
          <p:cNvSpPr/>
          <p:nvPr/>
        </p:nvSpPr>
        <p:spPr>
          <a:xfrm>
            <a:off x="5874552" y="3134013"/>
            <a:ext cx="434552" cy="37934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18" name="îSḷîďê">
            <a:extLst>
              <a:ext uri="{FF2B5EF4-FFF2-40B4-BE49-F238E27FC236}">
                <a16:creationId xmlns="" xmlns:a16="http://schemas.microsoft.com/office/drawing/2014/main" id="{16904BB8-F554-47FB-8577-CE419C750E5D}"/>
              </a:ext>
            </a:extLst>
          </p:cNvPr>
          <p:cNvSpPr/>
          <p:nvPr/>
        </p:nvSpPr>
        <p:spPr>
          <a:xfrm>
            <a:off x="4499076" y="3700648"/>
            <a:ext cx="438464" cy="395392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19" name="i$ļiḑe">
            <a:extLst>
              <a:ext uri="{FF2B5EF4-FFF2-40B4-BE49-F238E27FC236}">
                <a16:creationId xmlns="" xmlns:a16="http://schemas.microsoft.com/office/drawing/2014/main" id="{9E73688F-FE5F-49CB-8961-26D5EDCC9FE9}"/>
              </a:ext>
            </a:extLst>
          </p:cNvPr>
          <p:cNvSpPr/>
          <p:nvPr/>
        </p:nvSpPr>
        <p:spPr>
          <a:xfrm>
            <a:off x="7292429" y="3790234"/>
            <a:ext cx="436196" cy="394686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019B309-A522-4CB2-9C54-255D4537CD2A}"/>
              </a:ext>
            </a:extLst>
          </p:cNvPr>
          <p:cNvGrpSpPr/>
          <p:nvPr/>
        </p:nvGrpSpPr>
        <p:grpSpPr>
          <a:xfrm>
            <a:off x="660400" y="3178175"/>
            <a:ext cx="10877976" cy="915580"/>
            <a:chOff x="660400" y="3178175"/>
            <a:chExt cx="10877976" cy="915580"/>
          </a:xfrm>
          <a:solidFill>
            <a:schemeClr val="accent2"/>
          </a:solidFill>
        </p:grpSpPr>
        <p:sp>
          <p:nvSpPr>
            <p:cNvPr id="4" name="işlíḓe">
              <a:extLst>
                <a:ext uri="{FF2B5EF4-FFF2-40B4-BE49-F238E27FC236}">
                  <a16:creationId xmlns="" xmlns:a16="http://schemas.microsoft.com/office/drawing/2014/main" id="{1A550E41-F821-4574-91E1-0B91C9EA0965}"/>
                </a:ext>
              </a:extLst>
            </p:cNvPr>
            <p:cNvSpPr/>
            <p:nvPr/>
          </p:nvSpPr>
          <p:spPr bwMode="auto">
            <a:xfrm>
              <a:off x="4712661" y="3187864"/>
              <a:ext cx="786159" cy="564769"/>
            </a:xfrm>
            <a:custGeom>
              <a:avLst/>
              <a:gdLst>
                <a:gd name="T0" fmla="*/ 0 w 213"/>
                <a:gd name="T1" fmla="*/ 12 h 152"/>
                <a:gd name="T2" fmla="*/ 68 w 213"/>
                <a:gd name="T3" fmla="*/ 25 h 152"/>
                <a:gd name="T4" fmla="*/ 142 w 213"/>
                <a:gd name="T5" fmla="*/ 78 h 152"/>
                <a:gd name="T6" fmla="*/ 203 w 213"/>
                <a:gd name="T7" fmla="*/ 152 h 152"/>
                <a:gd name="T8" fmla="*/ 213 w 213"/>
                <a:gd name="T9" fmla="*/ 144 h 152"/>
                <a:gd name="T10" fmla="*/ 128 w 213"/>
                <a:gd name="T11" fmla="*/ 48 h 152"/>
                <a:gd name="T12" fmla="*/ 72 w 213"/>
                <a:gd name="T13" fmla="*/ 13 h 152"/>
                <a:gd name="T14" fmla="*/ 0 w 213"/>
                <a:gd name="T15" fmla="*/ 0 h 152"/>
                <a:gd name="T16" fmla="*/ 0 w 213"/>
                <a:gd name="T17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52">
                  <a:moveTo>
                    <a:pt x="0" y="12"/>
                  </a:moveTo>
                  <a:cubicBezTo>
                    <a:pt x="26" y="12"/>
                    <a:pt x="48" y="17"/>
                    <a:pt x="68" y="25"/>
                  </a:cubicBezTo>
                  <a:cubicBezTo>
                    <a:pt x="97" y="36"/>
                    <a:pt x="121" y="56"/>
                    <a:pt x="142" y="78"/>
                  </a:cubicBezTo>
                  <a:cubicBezTo>
                    <a:pt x="163" y="101"/>
                    <a:pt x="183" y="127"/>
                    <a:pt x="203" y="152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185" y="111"/>
                    <a:pt x="160" y="76"/>
                    <a:pt x="128" y="48"/>
                  </a:cubicBezTo>
                  <a:cubicBezTo>
                    <a:pt x="111" y="34"/>
                    <a:pt x="93" y="22"/>
                    <a:pt x="72" y="13"/>
                  </a:cubicBezTo>
                  <a:cubicBezTo>
                    <a:pt x="51" y="5"/>
                    <a:pt x="28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" name="ïŝḻîḋè">
              <a:extLst>
                <a:ext uri="{FF2B5EF4-FFF2-40B4-BE49-F238E27FC236}">
                  <a16:creationId xmlns="" xmlns:a16="http://schemas.microsoft.com/office/drawing/2014/main" id="{146B9D98-E005-4F9C-AC8A-38DAF0FCD538}"/>
                </a:ext>
              </a:extLst>
            </p:cNvPr>
            <p:cNvSpPr/>
            <p:nvPr/>
          </p:nvSpPr>
          <p:spPr bwMode="auto">
            <a:xfrm>
              <a:off x="4114700" y="3187864"/>
              <a:ext cx="603172" cy="338862"/>
            </a:xfrm>
            <a:custGeom>
              <a:avLst/>
              <a:gdLst>
                <a:gd name="T0" fmla="*/ 9 w 163"/>
                <a:gd name="T1" fmla="*/ 91 h 91"/>
                <a:gd name="T2" fmla="*/ 74 w 163"/>
                <a:gd name="T3" fmla="*/ 35 h 91"/>
                <a:gd name="T4" fmla="*/ 163 w 163"/>
                <a:gd name="T5" fmla="*/ 12 h 91"/>
                <a:gd name="T6" fmla="*/ 163 w 163"/>
                <a:gd name="T7" fmla="*/ 0 h 91"/>
                <a:gd name="T8" fmla="*/ 68 w 163"/>
                <a:gd name="T9" fmla="*/ 25 h 91"/>
                <a:gd name="T10" fmla="*/ 0 w 163"/>
                <a:gd name="T11" fmla="*/ 83 h 91"/>
                <a:gd name="T12" fmla="*/ 9 w 163"/>
                <a:gd name="T1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91">
                  <a:moveTo>
                    <a:pt x="9" y="91"/>
                  </a:moveTo>
                  <a:cubicBezTo>
                    <a:pt x="29" y="69"/>
                    <a:pt x="49" y="49"/>
                    <a:pt x="74" y="35"/>
                  </a:cubicBezTo>
                  <a:cubicBezTo>
                    <a:pt x="98" y="21"/>
                    <a:pt x="127" y="12"/>
                    <a:pt x="163" y="12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5" y="0"/>
                    <a:pt x="94" y="10"/>
                    <a:pt x="68" y="25"/>
                  </a:cubicBezTo>
                  <a:cubicBezTo>
                    <a:pt x="41" y="40"/>
                    <a:pt x="20" y="61"/>
                    <a:pt x="0" y="83"/>
                  </a:cubicBezTo>
                  <a:cubicBezTo>
                    <a:pt x="9" y="91"/>
                    <a:pt x="9" y="91"/>
                    <a:pt x="9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dirty="0"/>
            </a:p>
          </p:txBody>
        </p:sp>
        <p:sp>
          <p:nvSpPr>
            <p:cNvPr id="7" name="iṡ1iḑé">
              <a:extLst>
                <a:ext uri="{FF2B5EF4-FFF2-40B4-BE49-F238E27FC236}">
                  <a16:creationId xmlns="" xmlns:a16="http://schemas.microsoft.com/office/drawing/2014/main" id="{F0A110FF-D9C4-42C6-A0B4-9B0AE525B970}"/>
                </a:ext>
              </a:extLst>
            </p:cNvPr>
            <p:cNvSpPr/>
            <p:nvPr/>
          </p:nvSpPr>
          <p:spPr bwMode="auto">
            <a:xfrm>
              <a:off x="5462675" y="3585461"/>
              <a:ext cx="1369001" cy="508293"/>
            </a:xfrm>
            <a:custGeom>
              <a:avLst/>
              <a:gdLst>
                <a:gd name="T0" fmla="*/ 0 w 371"/>
                <a:gd name="T1" fmla="*/ 45 h 137"/>
                <a:gd name="T2" fmla="*/ 70 w 371"/>
                <a:gd name="T3" fmla="*/ 109 h 137"/>
                <a:gd name="T4" fmla="*/ 171 w 371"/>
                <a:gd name="T5" fmla="*/ 137 h 137"/>
                <a:gd name="T6" fmla="*/ 239 w 371"/>
                <a:gd name="T7" fmla="*/ 125 h 137"/>
                <a:gd name="T8" fmla="*/ 313 w 371"/>
                <a:gd name="T9" fmla="*/ 76 h 137"/>
                <a:gd name="T10" fmla="*/ 371 w 371"/>
                <a:gd name="T11" fmla="*/ 8 h 137"/>
                <a:gd name="T12" fmla="*/ 362 w 371"/>
                <a:gd name="T13" fmla="*/ 0 h 137"/>
                <a:gd name="T14" fmla="*/ 284 w 371"/>
                <a:gd name="T15" fmla="*/ 86 h 137"/>
                <a:gd name="T16" fmla="*/ 234 w 371"/>
                <a:gd name="T17" fmla="*/ 114 h 137"/>
                <a:gd name="T18" fmla="*/ 171 w 371"/>
                <a:gd name="T19" fmla="*/ 125 h 137"/>
                <a:gd name="T20" fmla="*/ 77 w 371"/>
                <a:gd name="T21" fmla="*/ 99 h 137"/>
                <a:gd name="T22" fmla="*/ 10 w 371"/>
                <a:gd name="T23" fmla="*/ 37 h 137"/>
                <a:gd name="T24" fmla="*/ 0 w 371"/>
                <a:gd name="T25" fmla="*/ 4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1" h="137">
                  <a:moveTo>
                    <a:pt x="0" y="45"/>
                  </a:moveTo>
                  <a:cubicBezTo>
                    <a:pt x="21" y="69"/>
                    <a:pt x="43" y="92"/>
                    <a:pt x="70" y="109"/>
                  </a:cubicBezTo>
                  <a:cubicBezTo>
                    <a:pt x="97" y="126"/>
                    <a:pt x="130" y="137"/>
                    <a:pt x="171" y="137"/>
                  </a:cubicBezTo>
                  <a:cubicBezTo>
                    <a:pt x="196" y="137"/>
                    <a:pt x="219" y="133"/>
                    <a:pt x="239" y="125"/>
                  </a:cubicBezTo>
                  <a:cubicBezTo>
                    <a:pt x="268" y="114"/>
                    <a:pt x="292" y="96"/>
                    <a:pt x="313" y="76"/>
                  </a:cubicBezTo>
                  <a:cubicBezTo>
                    <a:pt x="334" y="55"/>
                    <a:pt x="353" y="31"/>
                    <a:pt x="371" y="8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37" y="31"/>
                    <a:pt x="313" y="63"/>
                    <a:pt x="284" y="86"/>
                  </a:cubicBezTo>
                  <a:cubicBezTo>
                    <a:pt x="269" y="98"/>
                    <a:pt x="253" y="107"/>
                    <a:pt x="234" y="114"/>
                  </a:cubicBezTo>
                  <a:cubicBezTo>
                    <a:pt x="216" y="121"/>
                    <a:pt x="195" y="125"/>
                    <a:pt x="171" y="125"/>
                  </a:cubicBezTo>
                  <a:cubicBezTo>
                    <a:pt x="132" y="125"/>
                    <a:pt x="102" y="115"/>
                    <a:pt x="77" y="99"/>
                  </a:cubicBezTo>
                  <a:cubicBezTo>
                    <a:pt x="51" y="83"/>
                    <a:pt x="30" y="61"/>
                    <a:pt x="10" y="37"/>
                  </a:cubicBezTo>
                  <a:cubicBezTo>
                    <a:pt x="0" y="4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8" name="i$ľïḑê">
              <a:extLst>
                <a:ext uri="{FF2B5EF4-FFF2-40B4-BE49-F238E27FC236}">
                  <a16:creationId xmlns="" xmlns:a16="http://schemas.microsoft.com/office/drawing/2014/main" id="{38FAF36F-5485-49D3-A72E-77A8228DE4E1}"/>
                </a:ext>
              </a:extLst>
            </p:cNvPr>
            <p:cNvSpPr/>
            <p:nvPr/>
          </p:nvSpPr>
          <p:spPr bwMode="auto">
            <a:xfrm>
              <a:off x="6797292" y="3190587"/>
              <a:ext cx="1437271" cy="530884"/>
            </a:xfrm>
            <a:custGeom>
              <a:avLst/>
              <a:gdLst>
                <a:gd name="T0" fmla="*/ 9 w 389"/>
                <a:gd name="T1" fmla="*/ 115 h 143"/>
                <a:gd name="T2" fmla="*/ 81 w 389"/>
                <a:gd name="T3" fmla="*/ 43 h 143"/>
                <a:gd name="T4" fmla="*/ 183 w 389"/>
                <a:gd name="T5" fmla="*/ 12 h 143"/>
                <a:gd name="T6" fmla="*/ 248 w 389"/>
                <a:gd name="T7" fmla="*/ 24 h 143"/>
                <a:gd name="T8" fmla="*/ 320 w 389"/>
                <a:gd name="T9" fmla="*/ 74 h 143"/>
                <a:gd name="T10" fmla="*/ 379 w 389"/>
                <a:gd name="T11" fmla="*/ 143 h 143"/>
                <a:gd name="T12" fmla="*/ 389 w 389"/>
                <a:gd name="T13" fmla="*/ 136 h 143"/>
                <a:gd name="T14" fmla="*/ 306 w 389"/>
                <a:gd name="T15" fmla="*/ 44 h 143"/>
                <a:gd name="T16" fmla="*/ 253 w 389"/>
                <a:gd name="T17" fmla="*/ 12 h 143"/>
                <a:gd name="T18" fmla="*/ 183 w 389"/>
                <a:gd name="T19" fmla="*/ 0 h 143"/>
                <a:gd name="T20" fmla="*/ 74 w 389"/>
                <a:gd name="T21" fmla="*/ 33 h 143"/>
                <a:gd name="T22" fmla="*/ 0 w 389"/>
                <a:gd name="T23" fmla="*/ 107 h 143"/>
                <a:gd name="T24" fmla="*/ 9 w 389"/>
                <a:gd name="T25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9" h="143">
                  <a:moveTo>
                    <a:pt x="9" y="115"/>
                  </a:moveTo>
                  <a:cubicBezTo>
                    <a:pt x="31" y="88"/>
                    <a:pt x="54" y="62"/>
                    <a:pt x="81" y="43"/>
                  </a:cubicBezTo>
                  <a:cubicBezTo>
                    <a:pt x="108" y="24"/>
                    <a:pt x="140" y="12"/>
                    <a:pt x="183" y="12"/>
                  </a:cubicBezTo>
                  <a:cubicBezTo>
                    <a:pt x="208" y="12"/>
                    <a:pt x="229" y="16"/>
                    <a:pt x="248" y="24"/>
                  </a:cubicBezTo>
                  <a:cubicBezTo>
                    <a:pt x="277" y="35"/>
                    <a:pt x="300" y="52"/>
                    <a:pt x="320" y="74"/>
                  </a:cubicBezTo>
                  <a:cubicBezTo>
                    <a:pt x="341" y="95"/>
                    <a:pt x="360" y="119"/>
                    <a:pt x="379" y="143"/>
                  </a:cubicBezTo>
                  <a:cubicBezTo>
                    <a:pt x="389" y="136"/>
                    <a:pt x="389" y="136"/>
                    <a:pt x="389" y="136"/>
                  </a:cubicBezTo>
                  <a:cubicBezTo>
                    <a:pt x="363" y="104"/>
                    <a:pt x="338" y="71"/>
                    <a:pt x="306" y="44"/>
                  </a:cubicBezTo>
                  <a:cubicBezTo>
                    <a:pt x="291" y="31"/>
                    <a:pt x="273" y="20"/>
                    <a:pt x="253" y="12"/>
                  </a:cubicBezTo>
                  <a:cubicBezTo>
                    <a:pt x="232" y="5"/>
                    <a:pt x="209" y="0"/>
                    <a:pt x="183" y="0"/>
                  </a:cubicBezTo>
                  <a:cubicBezTo>
                    <a:pt x="138" y="0"/>
                    <a:pt x="103" y="13"/>
                    <a:pt x="74" y="33"/>
                  </a:cubicBezTo>
                  <a:cubicBezTo>
                    <a:pt x="45" y="53"/>
                    <a:pt x="22" y="80"/>
                    <a:pt x="0" y="107"/>
                  </a:cubicBezTo>
                  <a:cubicBezTo>
                    <a:pt x="9" y="115"/>
                    <a:pt x="9" y="115"/>
                    <a:pt x="9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10" name="ïšḷiďé">
              <a:extLst>
                <a:ext uri="{FF2B5EF4-FFF2-40B4-BE49-F238E27FC236}">
                  <a16:creationId xmlns="" xmlns:a16="http://schemas.microsoft.com/office/drawing/2014/main" id="{16C909BE-A30B-4DF0-BAF9-C0DDE49A414B}"/>
                </a:ext>
              </a:extLst>
            </p:cNvPr>
            <p:cNvSpPr/>
            <p:nvPr/>
          </p:nvSpPr>
          <p:spPr bwMode="auto">
            <a:xfrm>
              <a:off x="1963366" y="3179384"/>
              <a:ext cx="2191304" cy="905891"/>
            </a:xfrm>
            <a:custGeom>
              <a:avLst/>
              <a:gdLst>
                <a:gd name="T0" fmla="*/ 0 w 593"/>
                <a:gd name="T1" fmla="*/ 12 h 244"/>
                <a:gd name="T2" fmla="*/ 107 w 593"/>
                <a:gd name="T3" fmla="*/ 47 h 244"/>
                <a:gd name="T4" fmla="*/ 165 w 593"/>
                <a:gd name="T5" fmla="*/ 104 h 244"/>
                <a:gd name="T6" fmla="*/ 248 w 593"/>
                <a:gd name="T7" fmla="*/ 198 h 244"/>
                <a:gd name="T8" fmla="*/ 303 w 593"/>
                <a:gd name="T9" fmla="*/ 231 h 244"/>
                <a:gd name="T10" fmla="*/ 373 w 593"/>
                <a:gd name="T11" fmla="*/ 244 h 244"/>
                <a:gd name="T12" fmla="*/ 449 w 593"/>
                <a:gd name="T13" fmla="*/ 229 h 244"/>
                <a:gd name="T14" fmla="*/ 529 w 593"/>
                <a:gd name="T15" fmla="*/ 168 h 244"/>
                <a:gd name="T16" fmla="*/ 593 w 593"/>
                <a:gd name="T17" fmla="*/ 91 h 244"/>
                <a:gd name="T18" fmla="*/ 584 w 593"/>
                <a:gd name="T19" fmla="*/ 83 h 244"/>
                <a:gd name="T20" fmla="*/ 497 w 593"/>
                <a:gd name="T21" fmla="*/ 183 h 244"/>
                <a:gd name="T22" fmla="*/ 444 w 593"/>
                <a:gd name="T23" fmla="*/ 218 h 244"/>
                <a:gd name="T24" fmla="*/ 373 w 593"/>
                <a:gd name="T25" fmla="*/ 232 h 244"/>
                <a:gd name="T26" fmla="*/ 266 w 593"/>
                <a:gd name="T27" fmla="*/ 197 h 244"/>
                <a:gd name="T28" fmla="*/ 209 w 593"/>
                <a:gd name="T29" fmla="*/ 140 h 244"/>
                <a:gd name="T30" fmla="*/ 126 w 593"/>
                <a:gd name="T31" fmla="*/ 46 h 244"/>
                <a:gd name="T32" fmla="*/ 71 w 593"/>
                <a:gd name="T33" fmla="*/ 13 h 244"/>
                <a:gd name="T34" fmla="*/ 0 w 593"/>
                <a:gd name="T35" fmla="*/ 0 h 244"/>
                <a:gd name="T36" fmla="*/ 0 w 593"/>
                <a:gd name="T37" fmla="*/ 1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3" h="244">
                  <a:moveTo>
                    <a:pt x="0" y="12"/>
                  </a:moveTo>
                  <a:cubicBezTo>
                    <a:pt x="46" y="12"/>
                    <a:pt x="79" y="26"/>
                    <a:pt x="107" y="47"/>
                  </a:cubicBezTo>
                  <a:cubicBezTo>
                    <a:pt x="129" y="63"/>
                    <a:pt x="147" y="83"/>
                    <a:pt x="165" y="104"/>
                  </a:cubicBezTo>
                  <a:cubicBezTo>
                    <a:pt x="191" y="136"/>
                    <a:pt x="216" y="171"/>
                    <a:pt x="248" y="198"/>
                  </a:cubicBezTo>
                  <a:cubicBezTo>
                    <a:pt x="264" y="211"/>
                    <a:pt x="282" y="223"/>
                    <a:pt x="303" y="231"/>
                  </a:cubicBezTo>
                  <a:cubicBezTo>
                    <a:pt x="323" y="239"/>
                    <a:pt x="347" y="244"/>
                    <a:pt x="373" y="244"/>
                  </a:cubicBezTo>
                  <a:cubicBezTo>
                    <a:pt x="402" y="244"/>
                    <a:pt x="427" y="239"/>
                    <a:pt x="449" y="229"/>
                  </a:cubicBezTo>
                  <a:cubicBezTo>
                    <a:pt x="481" y="216"/>
                    <a:pt x="506" y="193"/>
                    <a:pt x="529" y="168"/>
                  </a:cubicBezTo>
                  <a:cubicBezTo>
                    <a:pt x="552" y="143"/>
                    <a:pt x="572" y="116"/>
                    <a:pt x="593" y="91"/>
                  </a:cubicBezTo>
                  <a:cubicBezTo>
                    <a:pt x="584" y="83"/>
                    <a:pt x="584" y="83"/>
                    <a:pt x="584" y="83"/>
                  </a:cubicBezTo>
                  <a:cubicBezTo>
                    <a:pt x="555" y="117"/>
                    <a:pt x="529" y="155"/>
                    <a:pt x="497" y="183"/>
                  </a:cubicBezTo>
                  <a:cubicBezTo>
                    <a:pt x="481" y="198"/>
                    <a:pt x="464" y="210"/>
                    <a:pt x="444" y="218"/>
                  </a:cubicBezTo>
                  <a:cubicBezTo>
                    <a:pt x="424" y="227"/>
                    <a:pt x="401" y="232"/>
                    <a:pt x="373" y="232"/>
                  </a:cubicBezTo>
                  <a:cubicBezTo>
                    <a:pt x="328" y="232"/>
                    <a:pt x="295" y="218"/>
                    <a:pt x="266" y="197"/>
                  </a:cubicBezTo>
                  <a:cubicBezTo>
                    <a:pt x="245" y="181"/>
                    <a:pt x="227" y="161"/>
                    <a:pt x="209" y="140"/>
                  </a:cubicBezTo>
                  <a:cubicBezTo>
                    <a:pt x="183" y="108"/>
                    <a:pt x="158" y="73"/>
                    <a:pt x="126" y="46"/>
                  </a:cubicBezTo>
                  <a:cubicBezTo>
                    <a:pt x="110" y="33"/>
                    <a:pt x="92" y="21"/>
                    <a:pt x="71" y="13"/>
                  </a:cubicBezTo>
                  <a:cubicBezTo>
                    <a:pt x="51" y="5"/>
                    <a:pt x="27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1" name="iśļïḍè">
              <a:extLst>
                <a:ext uri="{FF2B5EF4-FFF2-40B4-BE49-F238E27FC236}">
                  <a16:creationId xmlns="" xmlns:a16="http://schemas.microsoft.com/office/drawing/2014/main" id="{4ADC254E-DD78-4C74-82D8-73AE9028287B}"/>
                </a:ext>
              </a:extLst>
            </p:cNvPr>
            <p:cNvSpPr/>
            <p:nvPr/>
          </p:nvSpPr>
          <p:spPr bwMode="auto">
            <a:xfrm>
              <a:off x="8193207" y="3187864"/>
              <a:ext cx="2035427" cy="905891"/>
            </a:xfrm>
            <a:custGeom>
              <a:avLst/>
              <a:gdLst>
                <a:gd name="T0" fmla="*/ 0 w 551"/>
                <a:gd name="T1" fmla="*/ 143 h 244"/>
                <a:gd name="T2" fmla="*/ 72 w 551"/>
                <a:gd name="T3" fmla="*/ 213 h 244"/>
                <a:gd name="T4" fmla="*/ 177 w 551"/>
                <a:gd name="T5" fmla="*/ 244 h 244"/>
                <a:gd name="T6" fmla="*/ 292 w 551"/>
                <a:gd name="T7" fmla="*/ 207 h 244"/>
                <a:gd name="T8" fmla="*/ 351 w 551"/>
                <a:gd name="T9" fmla="*/ 147 h 244"/>
                <a:gd name="T10" fmla="*/ 433 w 551"/>
                <a:gd name="T11" fmla="*/ 55 h 244"/>
                <a:gd name="T12" fmla="*/ 484 w 551"/>
                <a:gd name="T13" fmla="*/ 24 h 244"/>
                <a:gd name="T14" fmla="*/ 551 w 551"/>
                <a:gd name="T15" fmla="*/ 12 h 244"/>
                <a:gd name="T16" fmla="*/ 551 w 551"/>
                <a:gd name="T17" fmla="*/ 0 h 244"/>
                <a:gd name="T18" fmla="*/ 436 w 551"/>
                <a:gd name="T19" fmla="*/ 37 h 244"/>
                <a:gd name="T20" fmla="*/ 377 w 551"/>
                <a:gd name="T21" fmla="*/ 97 h 244"/>
                <a:gd name="T22" fmla="*/ 295 w 551"/>
                <a:gd name="T23" fmla="*/ 189 h 244"/>
                <a:gd name="T24" fmla="*/ 244 w 551"/>
                <a:gd name="T25" fmla="*/ 220 h 244"/>
                <a:gd name="T26" fmla="*/ 177 w 551"/>
                <a:gd name="T27" fmla="*/ 232 h 244"/>
                <a:gd name="T28" fmla="*/ 79 w 551"/>
                <a:gd name="T29" fmla="*/ 203 h 244"/>
                <a:gd name="T30" fmla="*/ 10 w 551"/>
                <a:gd name="T31" fmla="*/ 136 h 244"/>
                <a:gd name="T32" fmla="*/ 0 w 551"/>
                <a:gd name="T33" fmla="*/ 14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1" h="244">
                  <a:moveTo>
                    <a:pt x="0" y="143"/>
                  </a:moveTo>
                  <a:cubicBezTo>
                    <a:pt x="22" y="169"/>
                    <a:pt x="44" y="194"/>
                    <a:pt x="72" y="213"/>
                  </a:cubicBezTo>
                  <a:cubicBezTo>
                    <a:pt x="100" y="232"/>
                    <a:pt x="134" y="244"/>
                    <a:pt x="177" y="244"/>
                  </a:cubicBezTo>
                  <a:cubicBezTo>
                    <a:pt x="225" y="244"/>
                    <a:pt x="262" y="229"/>
                    <a:pt x="292" y="207"/>
                  </a:cubicBezTo>
                  <a:cubicBezTo>
                    <a:pt x="314" y="190"/>
                    <a:pt x="333" y="169"/>
                    <a:pt x="351" y="147"/>
                  </a:cubicBezTo>
                  <a:cubicBezTo>
                    <a:pt x="378" y="115"/>
                    <a:pt x="403" y="81"/>
                    <a:pt x="433" y="55"/>
                  </a:cubicBezTo>
                  <a:cubicBezTo>
                    <a:pt x="448" y="42"/>
                    <a:pt x="465" y="32"/>
                    <a:pt x="484" y="24"/>
                  </a:cubicBezTo>
                  <a:cubicBezTo>
                    <a:pt x="503" y="16"/>
                    <a:pt x="525" y="12"/>
                    <a:pt x="551" y="12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03" y="0"/>
                    <a:pt x="466" y="15"/>
                    <a:pt x="436" y="37"/>
                  </a:cubicBezTo>
                  <a:cubicBezTo>
                    <a:pt x="414" y="54"/>
                    <a:pt x="395" y="75"/>
                    <a:pt x="377" y="97"/>
                  </a:cubicBezTo>
                  <a:cubicBezTo>
                    <a:pt x="350" y="129"/>
                    <a:pt x="326" y="163"/>
                    <a:pt x="295" y="189"/>
                  </a:cubicBezTo>
                  <a:cubicBezTo>
                    <a:pt x="280" y="202"/>
                    <a:pt x="263" y="212"/>
                    <a:pt x="244" y="220"/>
                  </a:cubicBezTo>
                  <a:cubicBezTo>
                    <a:pt x="225" y="228"/>
                    <a:pt x="203" y="232"/>
                    <a:pt x="177" y="232"/>
                  </a:cubicBezTo>
                  <a:cubicBezTo>
                    <a:pt x="137" y="232"/>
                    <a:pt x="105" y="221"/>
                    <a:pt x="79" y="203"/>
                  </a:cubicBezTo>
                  <a:cubicBezTo>
                    <a:pt x="52" y="185"/>
                    <a:pt x="31" y="161"/>
                    <a:pt x="10" y="136"/>
                  </a:cubicBezTo>
                  <a:cubicBezTo>
                    <a:pt x="0" y="143"/>
                    <a:pt x="0" y="143"/>
                    <a:pt x="0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5" name="iṥ1îḑè">
              <a:extLst>
                <a:ext uri="{FF2B5EF4-FFF2-40B4-BE49-F238E27FC236}">
                  <a16:creationId xmlns="" xmlns:a16="http://schemas.microsoft.com/office/drawing/2014/main" id="{6AB80D08-8BF3-48E0-8B01-EA7CA65FEA1B}"/>
                </a:ext>
              </a:extLst>
            </p:cNvPr>
            <p:cNvSpPr/>
            <p:nvPr/>
          </p:nvSpPr>
          <p:spPr>
            <a:xfrm>
              <a:off x="660400" y="3178175"/>
              <a:ext cx="1309742" cy="4571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íṥļiḍé">
              <a:extLst>
                <a:ext uri="{FF2B5EF4-FFF2-40B4-BE49-F238E27FC236}">
                  <a16:creationId xmlns="" xmlns:a16="http://schemas.microsoft.com/office/drawing/2014/main" id="{12F05AD7-30E5-47E8-82C9-36784F7EEAE0}"/>
                </a:ext>
              </a:extLst>
            </p:cNvPr>
            <p:cNvSpPr/>
            <p:nvPr/>
          </p:nvSpPr>
          <p:spPr>
            <a:xfrm>
              <a:off x="10228634" y="3187864"/>
              <a:ext cx="1309742" cy="4571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722E5B8-C705-4081-B0A1-2E0958BBCB14}"/>
              </a:ext>
            </a:extLst>
          </p:cNvPr>
          <p:cNvGrpSpPr/>
          <p:nvPr/>
        </p:nvGrpSpPr>
        <p:grpSpPr>
          <a:xfrm>
            <a:off x="3333149" y="4678089"/>
            <a:ext cx="2762851" cy="951200"/>
            <a:chOff x="783380" y="4567625"/>
            <a:chExt cx="2762851" cy="951200"/>
          </a:xfrm>
          <a:noFill/>
        </p:grpSpPr>
        <p:sp>
          <p:nvSpPr>
            <p:cNvPr id="39" name="išľîḋé">
              <a:extLst>
                <a:ext uri="{FF2B5EF4-FFF2-40B4-BE49-F238E27FC236}">
                  <a16:creationId xmlns="" xmlns:a16="http://schemas.microsoft.com/office/drawing/2014/main" id="{2B75297E-C730-46F1-A324-71145FC79D7E}"/>
                </a:ext>
              </a:extLst>
            </p:cNvPr>
            <p:cNvSpPr txBox="1"/>
            <p:nvPr/>
          </p:nvSpPr>
          <p:spPr>
            <a:xfrm flipH="1">
              <a:off x="783380" y="4892061"/>
              <a:ext cx="2762851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r>
                <a:rPr lang="en-US" altLang="zh-CN" dirty="0"/>
                <a:t>,</a:t>
              </a:r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endParaRPr lang="en-US" altLang="zh-CN" dirty="0"/>
            </a:p>
            <a:p>
              <a:endParaRPr lang="en-US" altLang="zh-CN" dirty="0"/>
            </a:p>
          </p:txBody>
        </p:sp>
        <p:sp>
          <p:nvSpPr>
            <p:cNvPr id="40" name="îṡ1ide">
              <a:extLst>
                <a:ext uri="{FF2B5EF4-FFF2-40B4-BE49-F238E27FC236}">
                  <a16:creationId xmlns="" xmlns:a16="http://schemas.microsoft.com/office/drawing/2014/main" id="{18A1AEEA-0BFF-4099-BF06-D8A2A179B022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88EA382D-7EA5-407F-A08F-D7BEB71FD52F}"/>
              </a:ext>
            </a:extLst>
          </p:cNvPr>
          <p:cNvGrpSpPr/>
          <p:nvPr/>
        </p:nvGrpSpPr>
        <p:grpSpPr>
          <a:xfrm>
            <a:off x="6137008" y="4678089"/>
            <a:ext cx="2762851" cy="951200"/>
            <a:chOff x="783380" y="4567625"/>
            <a:chExt cx="2762851" cy="951200"/>
          </a:xfrm>
          <a:noFill/>
        </p:grpSpPr>
        <p:sp>
          <p:nvSpPr>
            <p:cNvPr id="43" name="išľîḋé">
              <a:extLst>
                <a:ext uri="{FF2B5EF4-FFF2-40B4-BE49-F238E27FC236}">
                  <a16:creationId xmlns="" xmlns:a16="http://schemas.microsoft.com/office/drawing/2014/main" id="{D3DCE536-ECFB-4713-BA29-8C9C21937D6F}"/>
                </a:ext>
              </a:extLst>
            </p:cNvPr>
            <p:cNvSpPr txBox="1"/>
            <p:nvPr/>
          </p:nvSpPr>
          <p:spPr>
            <a:xfrm flipH="1">
              <a:off x="783380" y="4892061"/>
              <a:ext cx="2762851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r>
                <a:rPr lang="en-US" altLang="zh-CN" dirty="0"/>
                <a:t>,</a:t>
              </a:r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endParaRPr lang="en-US" altLang="zh-CN" dirty="0"/>
            </a:p>
            <a:p>
              <a:endParaRPr lang="en-US" altLang="zh-CN" dirty="0"/>
            </a:p>
          </p:txBody>
        </p:sp>
        <p:sp>
          <p:nvSpPr>
            <p:cNvPr id="44" name="îṡ1ide">
              <a:extLst>
                <a:ext uri="{FF2B5EF4-FFF2-40B4-BE49-F238E27FC236}">
                  <a16:creationId xmlns="" xmlns:a16="http://schemas.microsoft.com/office/drawing/2014/main" id="{430EAF16-B057-43FD-BC55-F0786EB0331C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C30BEB85-5DF0-410F-BA56-772CC63B74E5}"/>
              </a:ext>
            </a:extLst>
          </p:cNvPr>
          <p:cNvGrpSpPr/>
          <p:nvPr/>
        </p:nvGrpSpPr>
        <p:grpSpPr>
          <a:xfrm>
            <a:off x="1869905" y="1492028"/>
            <a:ext cx="2762851" cy="951200"/>
            <a:chOff x="783380" y="4567625"/>
            <a:chExt cx="2762851" cy="951200"/>
          </a:xfrm>
          <a:noFill/>
        </p:grpSpPr>
        <p:sp>
          <p:nvSpPr>
            <p:cNvPr id="46" name="išľîḋé">
              <a:extLst>
                <a:ext uri="{FF2B5EF4-FFF2-40B4-BE49-F238E27FC236}">
                  <a16:creationId xmlns="" xmlns:a16="http://schemas.microsoft.com/office/drawing/2014/main" id="{A210993C-3D8F-4371-9F76-827D56958642}"/>
                </a:ext>
              </a:extLst>
            </p:cNvPr>
            <p:cNvSpPr txBox="1"/>
            <p:nvPr/>
          </p:nvSpPr>
          <p:spPr>
            <a:xfrm flipH="1">
              <a:off x="783380" y="4892061"/>
              <a:ext cx="2762851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îṡ1ide">
              <a:extLst>
                <a:ext uri="{FF2B5EF4-FFF2-40B4-BE49-F238E27FC236}">
                  <a16:creationId xmlns="" xmlns:a16="http://schemas.microsoft.com/office/drawing/2014/main" id="{B1FC9850-961B-4843-A8C0-1FE859999668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5F5E653A-DCCE-4DD2-AF58-38E4DC1A21A7}"/>
              </a:ext>
            </a:extLst>
          </p:cNvPr>
          <p:cNvGrpSpPr/>
          <p:nvPr/>
        </p:nvGrpSpPr>
        <p:grpSpPr>
          <a:xfrm>
            <a:off x="4712661" y="1492028"/>
            <a:ext cx="2762851" cy="951200"/>
            <a:chOff x="783380" y="4567625"/>
            <a:chExt cx="2762851" cy="951200"/>
          </a:xfrm>
          <a:noFill/>
        </p:grpSpPr>
        <p:sp>
          <p:nvSpPr>
            <p:cNvPr id="49" name="išľîḋé">
              <a:extLst>
                <a:ext uri="{FF2B5EF4-FFF2-40B4-BE49-F238E27FC236}">
                  <a16:creationId xmlns="" xmlns:a16="http://schemas.microsoft.com/office/drawing/2014/main" id="{659A1C13-E6AA-4DB4-BE81-B2549CBF345D}"/>
                </a:ext>
              </a:extLst>
            </p:cNvPr>
            <p:cNvSpPr txBox="1"/>
            <p:nvPr/>
          </p:nvSpPr>
          <p:spPr>
            <a:xfrm flipH="1">
              <a:off x="783380" y="4892061"/>
              <a:ext cx="2762851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r>
                <a:rPr lang="en-US" altLang="zh-CN" dirty="0"/>
                <a:t>,</a:t>
              </a:r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endParaRPr lang="en-US" altLang="zh-CN" dirty="0"/>
            </a:p>
            <a:p>
              <a:endParaRPr lang="en-US" altLang="zh-CN" dirty="0"/>
            </a:p>
          </p:txBody>
        </p:sp>
        <p:sp>
          <p:nvSpPr>
            <p:cNvPr id="50" name="îṡ1ide">
              <a:extLst>
                <a:ext uri="{FF2B5EF4-FFF2-40B4-BE49-F238E27FC236}">
                  <a16:creationId xmlns="" xmlns:a16="http://schemas.microsoft.com/office/drawing/2014/main" id="{1273D842-FB57-4E74-BF90-A1259BDCF39E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498E9993-F5C6-48C3-8CBB-35DCB80948C0}"/>
              </a:ext>
            </a:extLst>
          </p:cNvPr>
          <p:cNvGrpSpPr/>
          <p:nvPr/>
        </p:nvGrpSpPr>
        <p:grpSpPr>
          <a:xfrm>
            <a:off x="7475512" y="1492028"/>
            <a:ext cx="2762851" cy="951200"/>
            <a:chOff x="783380" y="4567625"/>
            <a:chExt cx="2762851" cy="951200"/>
          </a:xfrm>
          <a:noFill/>
        </p:grpSpPr>
        <p:sp>
          <p:nvSpPr>
            <p:cNvPr id="52" name="išľîḋé">
              <a:extLst>
                <a:ext uri="{FF2B5EF4-FFF2-40B4-BE49-F238E27FC236}">
                  <a16:creationId xmlns="" xmlns:a16="http://schemas.microsoft.com/office/drawing/2014/main" id="{F77C4F6B-B668-4747-9AA7-AFF6FDDA7C18}"/>
                </a:ext>
              </a:extLst>
            </p:cNvPr>
            <p:cNvSpPr txBox="1"/>
            <p:nvPr/>
          </p:nvSpPr>
          <p:spPr>
            <a:xfrm flipH="1">
              <a:off x="783380" y="4892061"/>
              <a:ext cx="2762851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r>
                <a:rPr lang="en-US" altLang="zh-CN" dirty="0"/>
                <a:t>,</a:t>
              </a:r>
              <a:r>
                <a:rPr lang="zh-CN" altLang="en-US" dirty="0"/>
                <a:t>请输入一些简易</a:t>
              </a:r>
              <a:r>
                <a:rPr lang="zh-CN" altLang="en-US"/>
                <a:t>文字描述</a:t>
              </a:r>
              <a:endParaRPr lang="en-US" altLang="zh-CN" dirty="0"/>
            </a:p>
            <a:p>
              <a:endParaRPr lang="en-US" altLang="zh-CN" dirty="0"/>
            </a:p>
          </p:txBody>
        </p:sp>
        <p:sp>
          <p:nvSpPr>
            <p:cNvPr id="53" name="îṡ1ide">
              <a:extLst>
                <a:ext uri="{FF2B5EF4-FFF2-40B4-BE49-F238E27FC236}">
                  <a16:creationId xmlns="" xmlns:a16="http://schemas.microsoft.com/office/drawing/2014/main" id="{92BF5F79-0B43-41D2-A934-4D41B177B15A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93ED4842-6CD1-4E84-8A60-2C8B5AD9C488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9D276A29-460B-40A8-8E36-93A16B7F0C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课题或课题背景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A07006D-432B-47C0-9E6B-506395B274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项目规划及进展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15C770EE-78F8-4BCA-9ED1-890E321C6D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课题结论与分析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2C316C96-A581-47B3-B174-94E8EDCBCB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问题及困难剖析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C4A59BC5-7F86-4880-BC76-3B172B2A8D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项目愿景和期望</a:t>
            </a:r>
          </a:p>
        </p:txBody>
      </p:sp>
    </p:spTree>
    <p:extLst>
      <p:ext uri="{BB962C8B-B14F-4D97-AF65-F5344CB8AC3E}">
        <p14:creationId xmlns:p14="http://schemas.microsoft.com/office/powerpoint/2010/main" val="159316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63F75119-A481-4493-ABF3-C2689BC521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时间安排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2AF9CBC3-D451-4ED0-A01C-D688C84E159C}"/>
              </a:ext>
            </a:extLst>
          </p:cNvPr>
          <p:cNvCxnSpPr>
            <a:cxnSpLocks/>
          </p:cNvCxnSpPr>
          <p:nvPr/>
        </p:nvCxnSpPr>
        <p:spPr>
          <a:xfrm>
            <a:off x="0" y="3674915"/>
            <a:ext cx="12192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5D5DDFB9-0ADF-451E-BBDF-CD305CE48AB5}"/>
              </a:ext>
            </a:extLst>
          </p:cNvPr>
          <p:cNvSpPr/>
          <p:nvPr/>
        </p:nvSpPr>
        <p:spPr>
          <a:xfrm flipH="1">
            <a:off x="1999344" y="3564244"/>
            <a:ext cx="221343" cy="22134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F328880-FA29-4BB0-A0DE-EDDD458F188C}"/>
              </a:ext>
            </a:extLst>
          </p:cNvPr>
          <p:cNvSpPr/>
          <p:nvPr/>
        </p:nvSpPr>
        <p:spPr>
          <a:xfrm flipH="1">
            <a:off x="3992335" y="3564244"/>
            <a:ext cx="221343" cy="22134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F05624CF-A66C-4C3F-A7EA-AF4C62229838}"/>
              </a:ext>
            </a:extLst>
          </p:cNvPr>
          <p:cNvSpPr/>
          <p:nvPr/>
        </p:nvSpPr>
        <p:spPr>
          <a:xfrm flipH="1">
            <a:off x="5985328" y="3564244"/>
            <a:ext cx="221343" cy="22134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F903C957-294E-4749-B63C-66735894BF27}"/>
              </a:ext>
            </a:extLst>
          </p:cNvPr>
          <p:cNvSpPr/>
          <p:nvPr/>
        </p:nvSpPr>
        <p:spPr>
          <a:xfrm flipH="1">
            <a:off x="7978320" y="3564244"/>
            <a:ext cx="221343" cy="22134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84E1CA5-C70F-4A39-92B8-C0907E68974F}"/>
              </a:ext>
            </a:extLst>
          </p:cNvPr>
          <p:cNvSpPr/>
          <p:nvPr/>
        </p:nvSpPr>
        <p:spPr>
          <a:xfrm flipH="1">
            <a:off x="9970944" y="3564244"/>
            <a:ext cx="221343" cy="22134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88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07A24BE2-AC78-46C3-ACFE-202B421D9BE0}"/>
              </a:ext>
            </a:extLst>
          </p:cNvPr>
          <p:cNvGrpSpPr/>
          <p:nvPr/>
        </p:nvGrpSpPr>
        <p:grpSpPr>
          <a:xfrm>
            <a:off x="840017" y="1595977"/>
            <a:ext cx="2539997" cy="1678631"/>
            <a:chOff x="840017" y="1595977"/>
            <a:chExt cx="2539997" cy="1678631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20C829BD-86FA-4DFD-8155-4743E3FCEF04}"/>
                </a:ext>
              </a:extLst>
            </p:cNvPr>
            <p:cNvSpPr/>
            <p:nvPr/>
          </p:nvSpPr>
          <p:spPr>
            <a:xfrm flipV="1">
              <a:off x="840017" y="1595977"/>
              <a:ext cx="2539997" cy="1678631"/>
            </a:xfrm>
            <a:custGeom>
              <a:avLst/>
              <a:gdLst>
                <a:gd name="connsiteX0" fmla="*/ 0 w 2539997"/>
                <a:gd name="connsiteY0" fmla="*/ 1678631 h 1678631"/>
                <a:gd name="connsiteX1" fmla="*/ 2539997 w 2539997"/>
                <a:gd name="connsiteY1" fmla="*/ 1678631 h 1678631"/>
                <a:gd name="connsiteX2" fmla="*/ 2539997 w 2539997"/>
                <a:gd name="connsiteY2" fmla="*/ 167903 h 1678631"/>
                <a:gd name="connsiteX3" fmla="*/ 1367382 w 2539997"/>
                <a:gd name="connsiteY3" fmla="*/ 167903 h 1678631"/>
                <a:gd name="connsiteX4" fmla="*/ 1269998 w 2539997"/>
                <a:gd name="connsiteY4" fmla="*/ 0 h 1678631"/>
                <a:gd name="connsiteX5" fmla="*/ 1172614 w 2539997"/>
                <a:gd name="connsiteY5" fmla="*/ 167903 h 1678631"/>
                <a:gd name="connsiteX6" fmla="*/ 0 w 2539997"/>
                <a:gd name="connsiteY6" fmla="*/ 167903 h 167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9997" h="1678631">
                  <a:moveTo>
                    <a:pt x="0" y="1678631"/>
                  </a:moveTo>
                  <a:lnTo>
                    <a:pt x="2539997" y="1678631"/>
                  </a:lnTo>
                  <a:lnTo>
                    <a:pt x="2539997" y="167903"/>
                  </a:lnTo>
                  <a:lnTo>
                    <a:pt x="1367382" y="167903"/>
                  </a:lnTo>
                  <a:lnTo>
                    <a:pt x="1269998" y="0"/>
                  </a:lnTo>
                  <a:lnTo>
                    <a:pt x="1172614" y="167903"/>
                  </a:lnTo>
                  <a:lnTo>
                    <a:pt x="0" y="1679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BD9F202-633E-436D-A949-86EA67E17392}"/>
                </a:ext>
              </a:extLst>
            </p:cNvPr>
            <p:cNvSpPr txBox="1"/>
            <p:nvPr/>
          </p:nvSpPr>
          <p:spPr>
            <a:xfrm>
              <a:off x="1422814" y="1742361"/>
              <a:ext cx="1410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01</a:t>
              </a:r>
              <a:endPara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706E3813-4F62-4EB6-9429-20CCDFB5DCCF}"/>
                </a:ext>
              </a:extLst>
            </p:cNvPr>
            <p:cNvSpPr/>
            <p:nvPr/>
          </p:nvSpPr>
          <p:spPr>
            <a:xfrm>
              <a:off x="1060620" y="2256015"/>
              <a:ext cx="2098791" cy="706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请输入一些简易的文字描述。</a:t>
              </a:r>
              <a:endParaRPr lang="zh-CN" altLang="en-US" sz="1600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DC9101F-2C46-401A-BC5E-F97F3123E1FC}"/>
              </a:ext>
            </a:extLst>
          </p:cNvPr>
          <p:cNvGrpSpPr/>
          <p:nvPr/>
        </p:nvGrpSpPr>
        <p:grpSpPr>
          <a:xfrm>
            <a:off x="4826001" y="1595977"/>
            <a:ext cx="2539997" cy="1678631"/>
            <a:chOff x="840017" y="1595977"/>
            <a:chExt cx="2539997" cy="1678631"/>
          </a:xfrm>
        </p:grpSpPr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C49E26C7-C3BC-4119-9E90-3DB923D8347E}"/>
                </a:ext>
              </a:extLst>
            </p:cNvPr>
            <p:cNvSpPr/>
            <p:nvPr/>
          </p:nvSpPr>
          <p:spPr>
            <a:xfrm flipV="1">
              <a:off x="840017" y="1595977"/>
              <a:ext cx="2539997" cy="1678631"/>
            </a:xfrm>
            <a:custGeom>
              <a:avLst/>
              <a:gdLst>
                <a:gd name="connsiteX0" fmla="*/ 0 w 2539997"/>
                <a:gd name="connsiteY0" fmla="*/ 1678631 h 1678631"/>
                <a:gd name="connsiteX1" fmla="*/ 2539997 w 2539997"/>
                <a:gd name="connsiteY1" fmla="*/ 1678631 h 1678631"/>
                <a:gd name="connsiteX2" fmla="*/ 2539997 w 2539997"/>
                <a:gd name="connsiteY2" fmla="*/ 167903 h 1678631"/>
                <a:gd name="connsiteX3" fmla="*/ 1367382 w 2539997"/>
                <a:gd name="connsiteY3" fmla="*/ 167903 h 1678631"/>
                <a:gd name="connsiteX4" fmla="*/ 1269998 w 2539997"/>
                <a:gd name="connsiteY4" fmla="*/ 0 h 1678631"/>
                <a:gd name="connsiteX5" fmla="*/ 1172614 w 2539997"/>
                <a:gd name="connsiteY5" fmla="*/ 167903 h 1678631"/>
                <a:gd name="connsiteX6" fmla="*/ 0 w 2539997"/>
                <a:gd name="connsiteY6" fmla="*/ 167903 h 167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9997" h="1678631">
                  <a:moveTo>
                    <a:pt x="0" y="1678631"/>
                  </a:moveTo>
                  <a:lnTo>
                    <a:pt x="2539997" y="1678631"/>
                  </a:lnTo>
                  <a:lnTo>
                    <a:pt x="2539997" y="167903"/>
                  </a:lnTo>
                  <a:lnTo>
                    <a:pt x="1367382" y="167903"/>
                  </a:lnTo>
                  <a:lnTo>
                    <a:pt x="1269998" y="0"/>
                  </a:lnTo>
                  <a:lnTo>
                    <a:pt x="1172614" y="167903"/>
                  </a:lnTo>
                  <a:lnTo>
                    <a:pt x="0" y="1679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83EE60A-C672-41CA-997E-6EBA1C7C08F3}"/>
                </a:ext>
              </a:extLst>
            </p:cNvPr>
            <p:cNvSpPr txBox="1"/>
            <p:nvPr/>
          </p:nvSpPr>
          <p:spPr>
            <a:xfrm>
              <a:off x="1422814" y="1742361"/>
              <a:ext cx="1410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03</a:t>
              </a:r>
              <a:endPara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ED433BCB-888A-4F14-9C39-DFC39F020EB2}"/>
                </a:ext>
              </a:extLst>
            </p:cNvPr>
            <p:cNvSpPr/>
            <p:nvPr/>
          </p:nvSpPr>
          <p:spPr>
            <a:xfrm>
              <a:off x="1060620" y="2256015"/>
              <a:ext cx="2098791" cy="629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请输入一些简易的文字描述。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B0B8E09B-BC93-42AD-88F8-31E651E7D5BF}"/>
              </a:ext>
            </a:extLst>
          </p:cNvPr>
          <p:cNvGrpSpPr/>
          <p:nvPr/>
        </p:nvGrpSpPr>
        <p:grpSpPr>
          <a:xfrm>
            <a:off x="8811616" y="1595977"/>
            <a:ext cx="2539997" cy="1678631"/>
            <a:chOff x="840017" y="1595977"/>
            <a:chExt cx="2539997" cy="1678631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298B8AF8-C524-46A8-B499-96739A35CE0E}"/>
                </a:ext>
              </a:extLst>
            </p:cNvPr>
            <p:cNvSpPr/>
            <p:nvPr/>
          </p:nvSpPr>
          <p:spPr>
            <a:xfrm flipV="1">
              <a:off x="840017" y="1595977"/>
              <a:ext cx="2539997" cy="1678631"/>
            </a:xfrm>
            <a:custGeom>
              <a:avLst/>
              <a:gdLst>
                <a:gd name="connsiteX0" fmla="*/ 0 w 2539997"/>
                <a:gd name="connsiteY0" fmla="*/ 1678631 h 1678631"/>
                <a:gd name="connsiteX1" fmla="*/ 2539997 w 2539997"/>
                <a:gd name="connsiteY1" fmla="*/ 1678631 h 1678631"/>
                <a:gd name="connsiteX2" fmla="*/ 2539997 w 2539997"/>
                <a:gd name="connsiteY2" fmla="*/ 167903 h 1678631"/>
                <a:gd name="connsiteX3" fmla="*/ 1367382 w 2539997"/>
                <a:gd name="connsiteY3" fmla="*/ 167903 h 1678631"/>
                <a:gd name="connsiteX4" fmla="*/ 1269998 w 2539997"/>
                <a:gd name="connsiteY4" fmla="*/ 0 h 1678631"/>
                <a:gd name="connsiteX5" fmla="*/ 1172614 w 2539997"/>
                <a:gd name="connsiteY5" fmla="*/ 167903 h 1678631"/>
                <a:gd name="connsiteX6" fmla="*/ 0 w 2539997"/>
                <a:gd name="connsiteY6" fmla="*/ 167903 h 167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9997" h="1678631">
                  <a:moveTo>
                    <a:pt x="0" y="1678631"/>
                  </a:moveTo>
                  <a:lnTo>
                    <a:pt x="2539997" y="1678631"/>
                  </a:lnTo>
                  <a:lnTo>
                    <a:pt x="2539997" y="167903"/>
                  </a:lnTo>
                  <a:lnTo>
                    <a:pt x="1367382" y="167903"/>
                  </a:lnTo>
                  <a:lnTo>
                    <a:pt x="1269998" y="0"/>
                  </a:lnTo>
                  <a:lnTo>
                    <a:pt x="1172614" y="167903"/>
                  </a:lnTo>
                  <a:lnTo>
                    <a:pt x="0" y="1679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0D6A5276-6FF5-445E-A647-D9E13CFBDA0B}"/>
                </a:ext>
              </a:extLst>
            </p:cNvPr>
            <p:cNvSpPr txBox="1"/>
            <p:nvPr/>
          </p:nvSpPr>
          <p:spPr>
            <a:xfrm>
              <a:off x="1422814" y="1742361"/>
              <a:ext cx="1410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05</a:t>
              </a:r>
              <a:endPara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3D705EAA-68DF-400A-81AD-25835AD71E81}"/>
                </a:ext>
              </a:extLst>
            </p:cNvPr>
            <p:cNvSpPr/>
            <p:nvPr/>
          </p:nvSpPr>
          <p:spPr>
            <a:xfrm>
              <a:off x="1060620" y="2256015"/>
              <a:ext cx="2098791" cy="629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请输入一些简易的文字描述。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2BB601F-CA0D-4188-A22C-CD07A8ABDEB0}"/>
              </a:ext>
            </a:extLst>
          </p:cNvPr>
          <p:cNvGrpSpPr/>
          <p:nvPr/>
        </p:nvGrpSpPr>
        <p:grpSpPr>
          <a:xfrm>
            <a:off x="2833007" y="3975473"/>
            <a:ext cx="2539997" cy="1678631"/>
            <a:chOff x="840017" y="1595977"/>
            <a:chExt cx="2539997" cy="1678631"/>
          </a:xfrm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97208BBF-3B56-4904-B213-B84F8233BC49}"/>
                </a:ext>
              </a:extLst>
            </p:cNvPr>
            <p:cNvSpPr/>
            <p:nvPr/>
          </p:nvSpPr>
          <p:spPr>
            <a:xfrm>
              <a:off x="840017" y="1595977"/>
              <a:ext cx="2539997" cy="1678631"/>
            </a:xfrm>
            <a:custGeom>
              <a:avLst/>
              <a:gdLst>
                <a:gd name="connsiteX0" fmla="*/ 0 w 2539997"/>
                <a:gd name="connsiteY0" fmla="*/ 1678631 h 1678631"/>
                <a:gd name="connsiteX1" fmla="*/ 2539997 w 2539997"/>
                <a:gd name="connsiteY1" fmla="*/ 1678631 h 1678631"/>
                <a:gd name="connsiteX2" fmla="*/ 2539997 w 2539997"/>
                <a:gd name="connsiteY2" fmla="*/ 167903 h 1678631"/>
                <a:gd name="connsiteX3" fmla="*/ 1367382 w 2539997"/>
                <a:gd name="connsiteY3" fmla="*/ 167903 h 1678631"/>
                <a:gd name="connsiteX4" fmla="*/ 1269998 w 2539997"/>
                <a:gd name="connsiteY4" fmla="*/ 0 h 1678631"/>
                <a:gd name="connsiteX5" fmla="*/ 1172614 w 2539997"/>
                <a:gd name="connsiteY5" fmla="*/ 167903 h 1678631"/>
                <a:gd name="connsiteX6" fmla="*/ 0 w 2539997"/>
                <a:gd name="connsiteY6" fmla="*/ 167903 h 167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9997" h="1678631">
                  <a:moveTo>
                    <a:pt x="0" y="1678631"/>
                  </a:moveTo>
                  <a:lnTo>
                    <a:pt x="2539997" y="1678631"/>
                  </a:lnTo>
                  <a:lnTo>
                    <a:pt x="2539997" y="167903"/>
                  </a:lnTo>
                  <a:lnTo>
                    <a:pt x="1367382" y="167903"/>
                  </a:lnTo>
                  <a:lnTo>
                    <a:pt x="1269998" y="0"/>
                  </a:lnTo>
                  <a:lnTo>
                    <a:pt x="1172614" y="167903"/>
                  </a:lnTo>
                  <a:lnTo>
                    <a:pt x="0" y="1679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55F0CF7-F6E4-444A-AD43-17A0879B648A}"/>
                </a:ext>
              </a:extLst>
            </p:cNvPr>
            <p:cNvSpPr txBox="1"/>
            <p:nvPr/>
          </p:nvSpPr>
          <p:spPr>
            <a:xfrm>
              <a:off x="1404918" y="1894472"/>
              <a:ext cx="1410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02</a:t>
              </a:r>
              <a:endPara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2FFD91D-51B3-4EC4-B711-F0DDC9FB6D79}"/>
                </a:ext>
              </a:extLst>
            </p:cNvPr>
            <p:cNvSpPr/>
            <p:nvPr/>
          </p:nvSpPr>
          <p:spPr>
            <a:xfrm>
              <a:off x="1060619" y="2384793"/>
              <a:ext cx="2098791" cy="629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请输入一些简易的文字描述。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E3E560F6-CA7B-43DF-A56E-639FA98C3DC1}"/>
              </a:ext>
            </a:extLst>
          </p:cNvPr>
          <p:cNvGrpSpPr/>
          <p:nvPr/>
        </p:nvGrpSpPr>
        <p:grpSpPr>
          <a:xfrm>
            <a:off x="6818992" y="3975473"/>
            <a:ext cx="2539997" cy="1678631"/>
            <a:chOff x="840017" y="1595977"/>
            <a:chExt cx="2539997" cy="1678631"/>
          </a:xfrm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D309E678-4127-4CCA-A13D-481B23B811D1}"/>
                </a:ext>
              </a:extLst>
            </p:cNvPr>
            <p:cNvSpPr/>
            <p:nvPr/>
          </p:nvSpPr>
          <p:spPr>
            <a:xfrm>
              <a:off x="840017" y="1595977"/>
              <a:ext cx="2539997" cy="1678631"/>
            </a:xfrm>
            <a:custGeom>
              <a:avLst/>
              <a:gdLst>
                <a:gd name="connsiteX0" fmla="*/ 0 w 2539997"/>
                <a:gd name="connsiteY0" fmla="*/ 1678631 h 1678631"/>
                <a:gd name="connsiteX1" fmla="*/ 2539997 w 2539997"/>
                <a:gd name="connsiteY1" fmla="*/ 1678631 h 1678631"/>
                <a:gd name="connsiteX2" fmla="*/ 2539997 w 2539997"/>
                <a:gd name="connsiteY2" fmla="*/ 167903 h 1678631"/>
                <a:gd name="connsiteX3" fmla="*/ 1367382 w 2539997"/>
                <a:gd name="connsiteY3" fmla="*/ 167903 h 1678631"/>
                <a:gd name="connsiteX4" fmla="*/ 1269998 w 2539997"/>
                <a:gd name="connsiteY4" fmla="*/ 0 h 1678631"/>
                <a:gd name="connsiteX5" fmla="*/ 1172614 w 2539997"/>
                <a:gd name="connsiteY5" fmla="*/ 167903 h 1678631"/>
                <a:gd name="connsiteX6" fmla="*/ 0 w 2539997"/>
                <a:gd name="connsiteY6" fmla="*/ 167903 h 167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9997" h="1678631">
                  <a:moveTo>
                    <a:pt x="0" y="1678631"/>
                  </a:moveTo>
                  <a:lnTo>
                    <a:pt x="2539997" y="1678631"/>
                  </a:lnTo>
                  <a:lnTo>
                    <a:pt x="2539997" y="167903"/>
                  </a:lnTo>
                  <a:lnTo>
                    <a:pt x="1367382" y="167903"/>
                  </a:lnTo>
                  <a:lnTo>
                    <a:pt x="1269998" y="0"/>
                  </a:lnTo>
                  <a:lnTo>
                    <a:pt x="1172614" y="167903"/>
                  </a:lnTo>
                  <a:lnTo>
                    <a:pt x="0" y="1679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86CCDFE0-427B-4A66-88AF-10FE47E554D2}"/>
                </a:ext>
              </a:extLst>
            </p:cNvPr>
            <p:cNvSpPr txBox="1"/>
            <p:nvPr/>
          </p:nvSpPr>
          <p:spPr>
            <a:xfrm>
              <a:off x="1404918" y="1894472"/>
              <a:ext cx="1410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04</a:t>
              </a:r>
              <a:endPara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5793A8FD-78BE-4010-9785-3AEC651A9287}"/>
                </a:ext>
              </a:extLst>
            </p:cNvPr>
            <p:cNvSpPr/>
            <p:nvPr/>
          </p:nvSpPr>
          <p:spPr>
            <a:xfrm>
              <a:off x="1060619" y="2384793"/>
              <a:ext cx="2098791" cy="629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请输入一些简易的文字描述。</a:t>
              </a: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C0BF89B3-B6D0-44B3-A93C-C4D5F225638C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D56857AC-507F-484B-84E2-A3FE950611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750958"/>
              </p:ext>
            </p:extLst>
          </p:nvPr>
        </p:nvGraphicFramePr>
        <p:xfrm>
          <a:off x="1466396" y="2349500"/>
          <a:ext cx="9259208" cy="27051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314802">
                  <a:extLst>
                    <a:ext uri="{9D8B030D-6E8A-4147-A177-3AD203B41FA5}">
                      <a16:colId xmlns="" xmlns:a16="http://schemas.microsoft.com/office/drawing/2014/main" val="287259984"/>
                    </a:ext>
                  </a:extLst>
                </a:gridCol>
                <a:gridCol w="2314802">
                  <a:extLst>
                    <a:ext uri="{9D8B030D-6E8A-4147-A177-3AD203B41FA5}">
                      <a16:colId xmlns="" xmlns:a16="http://schemas.microsoft.com/office/drawing/2014/main" val="246882111"/>
                    </a:ext>
                  </a:extLst>
                </a:gridCol>
                <a:gridCol w="2314802">
                  <a:extLst>
                    <a:ext uri="{9D8B030D-6E8A-4147-A177-3AD203B41FA5}">
                      <a16:colId xmlns="" xmlns:a16="http://schemas.microsoft.com/office/drawing/2014/main" val="3396192526"/>
                    </a:ext>
                  </a:extLst>
                </a:gridCol>
                <a:gridCol w="2314802">
                  <a:extLst>
                    <a:ext uri="{9D8B030D-6E8A-4147-A177-3AD203B41FA5}">
                      <a16:colId xmlns="" xmlns:a16="http://schemas.microsoft.com/office/drawing/2014/main" val="3605139225"/>
                    </a:ext>
                  </a:extLst>
                </a:gridCol>
              </a:tblGrid>
              <a:tr h="45085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列</a:t>
                      </a:r>
                      <a:r>
                        <a:rPr lang="en-US" altLang="zh-CN" dirty="0"/>
                        <a:t>A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列</a:t>
                      </a:r>
                      <a:r>
                        <a:rPr lang="en-US" altLang="zh-CN" dirty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列</a:t>
                      </a:r>
                      <a:r>
                        <a:rPr lang="en-US" altLang="zh-CN" dirty="0"/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列</a:t>
                      </a:r>
                      <a:r>
                        <a:rPr lang="en-US" altLang="zh-CN" dirty="0"/>
                        <a:t>D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583081050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数据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14786757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26493038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46346130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4103880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61683154"/>
                  </a:ext>
                </a:extLst>
              </a:tr>
            </a:tbl>
          </a:graphicData>
        </a:graphic>
      </p:graphicFrame>
      <p:sp>
        <p:nvSpPr>
          <p:cNvPr id="6" name="íṣlíḑe">
            <a:extLst>
              <a:ext uri="{FF2B5EF4-FFF2-40B4-BE49-F238E27FC236}">
                <a16:creationId xmlns="" xmlns:a16="http://schemas.microsoft.com/office/drawing/2014/main" id="{9D8F6D61-C6E5-4C47-8395-412A50BC1D76}"/>
              </a:ext>
            </a:extLst>
          </p:cNvPr>
          <p:cNvSpPr txBox="1"/>
          <p:nvPr/>
        </p:nvSpPr>
        <p:spPr>
          <a:xfrm>
            <a:off x="3010008" y="1385183"/>
            <a:ext cx="6171983" cy="5207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 algn="ctr"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请输入你的标题和表格名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ïşlïḑè">
            <a:extLst>
              <a:ext uri="{FF2B5EF4-FFF2-40B4-BE49-F238E27FC236}">
                <a16:creationId xmlns="" xmlns:a16="http://schemas.microsoft.com/office/drawing/2014/main" id="{0EE46D90-5E11-44BD-B8BD-F44DBA8051E8}"/>
              </a:ext>
            </a:extLst>
          </p:cNvPr>
          <p:cNvSpPr txBox="1"/>
          <p:nvPr/>
        </p:nvSpPr>
        <p:spPr>
          <a:xfrm>
            <a:off x="1466394" y="5348614"/>
            <a:ext cx="9259209" cy="8870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F9E8DAA2-1CEF-4527-A396-7ABCAC160115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8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3" name="图表 2" descr="e7d195523061f1c0eeea6093757869ed96c70d3a55043898177DBE978DF1F0B74FC812571F00AB6B97C820D3D6FF58C53BC7C157C3599131EAF3BCC75AA2AE0656FF004AE0DAAA90A2C06EBF5062302BCA8BF707A9561947B25B25C3C0B815CE5C660C0FA915AAF67F1A5C4B65AA1C9CBC2CA435DD964224D2DADAAB43CB7BFE6E965ED1DDECBE53C43FC06B1F768489">
            <a:extLst>
              <a:ext uri="{FF2B5EF4-FFF2-40B4-BE49-F238E27FC236}">
                <a16:creationId xmlns="" xmlns:a16="http://schemas.microsoft.com/office/drawing/2014/main" id="{90D451A1-5151-4CAC-BE1A-15E454182B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5424863"/>
              </p:ext>
            </p:extLst>
          </p:nvPr>
        </p:nvGraphicFramePr>
        <p:xfrm>
          <a:off x="1176164" y="1781629"/>
          <a:ext cx="9839673" cy="375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ïşlïḑè">
            <a:extLst>
              <a:ext uri="{FF2B5EF4-FFF2-40B4-BE49-F238E27FC236}">
                <a16:creationId xmlns="" xmlns:a16="http://schemas.microsoft.com/office/drawing/2014/main" id="{56DFF872-3483-45B6-8F1C-75FEF947B476}"/>
              </a:ext>
            </a:extLst>
          </p:cNvPr>
          <p:cNvSpPr txBox="1"/>
          <p:nvPr/>
        </p:nvSpPr>
        <p:spPr>
          <a:xfrm>
            <a:off x="673100" y="5540829"/>
            <a:ext cx="10845800" cy="8870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600" dirty="0"/>
          </a:p>
        </p:txBody>
      </p:sp>
      <p:sp>
        <p:nvSpPr>
          <p:cNvPr id="6" name="íṣlíḑe">
            <a:extLst>
              <a:ext uri="{FF2B5EF4-FFF2-40B4-BE49-F238E27FC236}">
                <a16:creationId xmlns="" xmlns:a16="http://schemas.microsoft.com/office/drawing/2014/main" id="{7BF1F873-0140-41EC-B80A-E178DF6E185C}"/>
              </a:ext>
            </a:extLst>
          </p:cNvPr>
          <p:cNvSpPr txBox="1"/>
          <p:nvPr/>
        </p:nvSpPr>
        <p:spPr>
          <a:xfrm>
            <a:off x="3010008" y="1371599"/>
            <a:ext cx="6171983" cy="5207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 algn="ctr"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请输入你的标题和图表名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1AC88C37-7887-4CC4-922E-0AF0328892D3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00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3" name="图表 2" descr="e7d195523061f1c0eeea6093757869ed96c70d3a55043898177DBE978DF1F0B74FC812571F00AB6B97C820D3D6FF58C53BC7C157C3599131EAF3BCC75AA2AE0656FF004AE0DAAA90A2C06EBF5062302BCA8BF707A9561947B25B25C3C0B815CE5C660C0FA915AAF67F1A5C4B65AA1C9CBC2CA435DD964224D2DADAAB43CB7BFE6E965ED1DDECBE53C43FC06B1F768489">
            <a:extLst>
              <a:ext uri="{FF2B5EF4-FFF2-40B4-BE49-F238E27FC236}">
                <a16:creationId xmlns="" xmlns:a16="http://schemas.microsoft.com/office/drawing/2014/main" id="{157F9B0A-AFF3-4865-875A-85AEC133DC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8620104"/>
              </p:ext>
            </p:extLst>
          </p:nvPr>
        </p:nvGraphicFramePr>
        <p:xfrm>
          <a:off x="765629" y="1563914"/>
          <a:ext cx="10660743" cy="373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ïşlïḑè">
            <a:extLst>
              <a:ext uri="{FF2B5EF4-FFF2-40B4-BE49-F238E27FC236}">
                <a16:creationId xmlns="" xmlns:a16="http://schemas.microsoft.com/office/drawing/2014/main" id="{079A067B-C9AA-4878-9476-5E1F849B25D4}"/>
              </a:ext>
            </a:extLst>
          </p:cNvPr>
          <p:cNvSpPr txBox="1"/>
          <p:nvPr/>
        </p:nvSpPr>
        <p:spPr>
          <a:xfrm>
            <a:off x="673100" y="5348614"/>
            <a:ext cx="10845800" cy="8870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zh-CN" altLang="en-US" sz="1600" dirty="0"/>
          </a:p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600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FD05BEC2-3F5C-4126-84C9-17C9FEFFC1C0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7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6099783-316B-44FD-93EC-FC000432E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EF4F9F8B-108A-4EA4-AE37-B4CA9238DC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2520851"/>
              </p:ext>
            </p:extLst>
          </p:nvPr>
        </p:nvGraphicFramePr>
        <p:xfrm>
          <a:off x="819074" y="1513682"/>
          <a:ext cx="5524575" cy="4644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4E39C04-14D4-4BA6-BA10-3944A90C4A93}"/>
              </a:ext>
            </a:extLst>
          </p:cNvPr>
          <p:cNvGrpSpPr/>
          <p:nvPr/>
        </p:nvGrpSpPr>
        <p:grpSpPr>
          <a:xfrm>
            <a:off x="6847180" y="1513682"/>
            <a:ext cx="4697195" cy="1458838"/>
            <a:chOff x="6675730" y="1627262"/>
            <a:chExt cx="4697195" cy="1458838"/>
          </a:xfrm>
        </p:grpSpPr>
        <p:sp>
          <p:nvSpPr>
            <p:cNvPr id="7" name="í$ḻiḋê">
              <a:extLst>
                <a:ext uri="{FF2B5EF4-FFF2-40B4-BE49-F238E27FC236}">
                  <a16:creationId xmlns="" xmlns:a16="http://schemas.microsoft.com/office/drawing/2014/main" id="{F3E3B98D-7ED3-4932-955A-24819CFA771E}"/>
                </a:ext>
              </a:extLst>
            </p:cNvPr>
            <p:cNvSpPr txBox="1"/>
            <p:nvPr/>
          </p:nvSpPr>
          <p:spPr>
            <a:xfrm>
              <a:off x="6675731" y="1627262"/>
              <a:ext cx="3925594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系列一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ïşḷïďè">
              <a:extLst>
                <a:ext uri="{FF2B5EF4-FFF2-40B4-BE49-F238E27FC236}">
                  <a16:creationId xmlns="" xmlns:a16="http://schemas.microsoft.com/office/drawing/2014/main" id="{D9116DD2-09F5-45D5-B760-C4AEEDC21FB5}"/>
                </a:ext>
              </a:extLst>
            </p:cNvPr>
            <p:cNvSpPr txBox="1"/>
            <p:nvPr/>
          </p:nvSpPr>
          <p:spPr>
            <a:xfrm>
              <a:off x="6675730" y="2057717"/>
              <a:ext cx="4697195" cy="10283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/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600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F8C9099-D718-4DA5-BBE2-8F13D99EA8C9}"/>
              </a:ext>
            </a:extLst>
          </p:cNvPr>
          <p:cNvGrpSpPr/>
          <p:nvPr/>
        </p:nvGrpSpPr>
        <p:grpSpPr>
          <a:xfrm>
            <a:off x="6847180" y="3106379"/>
            <a:ext cx="4697195" cy="1458838"/>
            <a:chOff x="6675730" y="1627262"/>
            <a:chExt cx="4697195" cy="1458838"/>
          </a:xfrm>
        </p:grpSpPr>
        <p:sp>
          <p:nvSpPr>
            <p:cNvPr id="20" name="í$ḻiḋê">
              <a:extLst>
                <a:ext uri="{FF2B5EF4-FFF2-40B4-BE49-F238E27FC236}">
                  <a16:creationId xmlns="" xmlns:a16="http://schemas.microsoft.com/office/drawing/2014/main" id="{13AEDD07-E0B6-4764-AA44-1DDD2779B697}"/>
                </a:ext>
              </a:extLst>
            </p:cNvPr>
            <p:cNvSpPr txBox="1"/>
            <p:nvPr/>
          </p:nvSpPr>
          <p:spPr>
            <a:xfrm>
              <a:off x="6675731" y="1627262"/>
              <a:ext cx="3925594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系列二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ïşḷïďè">
              <a:extLst>
                <a:ext uri="{FF2B5EF4-FFF2-40B4-BE49-F238E27FC236}">
                  <a16:creationId xmlns="" xmlns:a16="http://schemas.microsoft.com/office/drawing/2014/main" id="{9E129CA0-7AFB-4416-ACEA-45E54C451B47}"/>
                </a:ext>
              </a:extLst>
            </p:cNvPr>
            <p:cNvSpPr txBox="1"/>
            <p:nvPr/>
          </p:nvSpPr>
          <p:spPr>
            <a:xfrm>
              <a:off x="6675730" y="2057717"/>
              <a:ext cx="4697195" cy="10283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/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60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F39561D-B9A4-4EE7-ADAB-A4F9C1478C32}"/>
              </a:ext>
            </a:extLst>
          </p:cNvPr>
          <p:cNvGrpSpPr/>
          <p:nvPr/>
        </p:nvGrpSpPr>
        <p:grpSpPr>
          <a:xfrm>
            <a:off x="6847180" y="4699075"/>
            <a:ext cx="4697195" cy="1458838"/>
            <a:chOff x="6675730" y="1627262"/>
            <a:chExt cx="4697195" cy="1458838"/>
          </a:xfrm>
        </p:grpSpPr>
        <p:sp>
          <p:nvSpPr>
            <p:cNvPr id="23" name="í$ḻiḋê">
              <a:extLst>
                <a:ext uri="{FF2B5EF4-FFF2-40B4-BE49-F238E27FC236}">
                  <a16:creationId xmlns="" xmlns:a16="http://schemas.microsoft.com/office/drawing/2014/main" id="{580B1447-EE49-49EF-A784-A781FA39FE82}"/>
                </a:ext>
              </a:extLst>
            </p:cNvPr>
            <p:cNvSpPr txBox="1"/>
            <p:nvPr/>
          </p:nvSpPr>
          <p:spPr>
            <a:xfrm>
              <a:off x="6675731" y="1627262"/>
              <a:ext cx="3925594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系列三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ïşḷïďè">
              <a:extLst>
                <a:ext uri="{FF2B5EF4-FFF2-40B4-BE49-F238E27FC236}">
                  <a16:creationId xmlns="" xmlns:a16="http://schemas.microsoft.com/office/drawing/2014/main" id="{F6394A93-0A10-4C75-881F-AD5A7CA7781E}"/>
                </a:ext>
              </a:extLst>
            </p:cNvPr>
            <p:cNvSpPr txBox="1"/>
            <p:nvPr/>
          </p:nvSpPr>
          <p:spPr>
            <a:xfrm>
              <a:off x="6675730" y="2057717"/>
              <a:ext cx="4697195" cy="10283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/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zh-CN" altLang="en-US" sz="1600" dirty="0"/>
            </a:p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600" dirty="0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986D643-4AFC-42C6-AD77-30A11C9FBE4D}"/>
              </a:ext>
            </a:extLst>
          </p:cNvPr>
          <p:cNvCxnSpPr/>
          <p:nvPr/>
        </p:nvCxnSpPr>
        <p:spPr>
          <a:xfrm>
            <a:off x="6972300" y="3035153"/>
            <a:ext cx="4243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E2EAAB1E-8978-48F8-9AE8-CEF085FC2125}"/>
              </a:ext>
            </a:extLst>
          </p:cNvPr>
          <p:cNvCxnSpPr/>
          <p:nvPr/>
        </p:nvCxnSpPr>
        <p:spPr>
          <a:xfrm>
            <a:off x="6972300" y="4590470"/>
            <a:ext cx="4243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622DCF28-18F2-489E-A13F-745C783D6BE9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42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4">
            <a:extLst>
              <a:ext uri="{FF2B5EF4-FFF2-40B4-BE49-F238E27FC236}">
                <a16:creationId xmlns="" xmlns:a16="http://schemas.microsoft.com/office/drawing/2014/main" id="{0FFAEF63-E654-49E6-BEF1-B1E7A653D6F3}"/>
              </a:ext>
            </a:extLst>
          </p:cNvPr>
          <p:cNvSpPr/>
          <p:nvPr/>
        </p:nvSpPr>
        <p:spPr>
          <a:xfrm>
            <a:off x="660400" y="1844675"/>
            <a:ext cx="2012706" cy="7936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63867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75872BE1-36AB-4381-8DA9-1C407D99E30C}"/>
              </a:ext>
            </a:extLst>
          </p:cNvPr>
          <p:cNvSpPr/>
          <p:nvPr/>
        </p:nvSpPr>
        <p:spPr>
          <a:xfrm>
            <a:off x="2659674" y="1844675"/>
            <a:ext cx="2223199" cy="7936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7242067B-689B-4A95-A992-93FD6A17002A}"/>
              </a:ext>
            </a:extLst>
          </p:cNvPr>
          <p:cNvSpPr/>
          <p:nvPr/>
        </p:nvSpPr>
        <p:spPr>
          <a:xfrm>
            <a:off x="4870255" y="1844675"/>
            <a:ext cx="2223199" cy="7936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4279BED3-4BEA-48B0-9A90-7073E93C3414}"/>
              </a:ext>
            </a:extLst>
          </p:cNvPr>
          <p:cNvSpPr/>
          <p:nvPr/>
        </p:nvSpPr>
        <p:spPr>
          <a:xfrm>
            <a:off x="7093454" y="1844675"/>
            <a:ext cx="2223199" cy="7936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B20C6DC5-193A-4304-A4D9-3BAA92C772E1}"/>
              </a:ext>
            </a:extLst>
          </p:cNvPr>
          <p:cNvSpPr/>
          <p:nvPr/>
        </p:nvSpPr>
        <p:spPr>
          <a:xfrm>
            <a:off x="9319255" y="1843984"/>
            <a:ext cx="2223199" cy="7936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6A1AA58A-6627-4944-B8EE-66F377318516}"/>
              </a:ext>
            </a:extLst>
          </p:cNvPr>
          <p:cNvSpPr/>
          <p:nvPr/>
        </p:nvSpPr>
        <p:spPr>
          <a:xfrm>
            <a:off x="660400" y="2652833"/>
            <a:ext cx="10871200" cy="580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="" xmlns:a16="http://schemas.microsoft.com/office/drawing/2014/main" id="{02A404BD-8F99-46A9-97B7-E54DC7CAD741}"/>
              </a:ext>
            </a:extLst>
          </p:cNvPr>
          <p:cNvSpPr/>
          <p:nvPr/>
        </p:nvSpPr>
        <p:spPr>
          <a:xfrm>
            <a:off x="660400" y="3814435"/>
            <a:ext cx="10871200" cy="580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="" xmlns:a16="http://schemas.microsoft.com/office/drawing/2014/main" id="{4A86A5F6-6190-464A-9E27-25438D0FB527}"/>
              </a:ext>
            </a:extLst>
          </p:cNvPr>
          <p:cNvSpPr/>
          <p:nvPr/>
        </p:nvSpPr>
        <p:spPr>
          <a:xfrm>
            <a:off x="660400" y="4976036"/>
            <a:ext cx="10871200" cy="580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11">
            <a:extLst>
              <a:ext uri="{FF2B5EF4-FFF2-40B4-BE49-F238E27FC236}">
                <a16:creationId xmlns="" xmlns:a16="http://schemas.microsoft.com/office/drawing/2014/main" id="{B9C2AC2F-998A-4ED3-970A-4D05DAEB3E4F}"/>
              </a:ext>
            </a:extLst>
          </p:cNvPr>
          <p:cNvCxnSpPr/>
          <p:nvPr/>
        </p:nvCxnSpPr>
        <p:spPr>
          <a:xfrm>
            <a:off x="660400" y="3233634"/>
            <a:ext cx="108712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2">
            <a:extLst>
              <a:ext uri="{FF2B5EF4-FFF2-40B4-BE49-F238E27FC236}">
                <a16:creationId xmlns="" xmlns:a16="http://schemas.microsoft.com/office/drawing/2014/main" id="{BE055C57-73C2-4840-AC04-B4B019EC5CEC}"/>
              </a:ext>
            </a:extLst>
          </p:cNvPr>
          <p:cNvCxnSpPr/>
          <p:nvPr/>
        </p:nvCxnSpPr>
        <p:spPr>
          <a:xfrm>
            <a:off x="660400" y="3814435"/>
            <a:ext cx="108712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3">
            <a:extLst>
              <a:ext uri="{FF2B5EF4-FFF2-40B4-BE49-F238E27FC236}">
                <a16:creationId xmlns="" xmlns:a16="http://schemas.microsoft.com/office/drawing/2014/main" id="{45B30959-5DE7-4F59-AF7F-5257C9E52E1F}"/>
              </a:ext>
            </a:extLst>
          </p:cNvPr>
          <p:cNvCxnSpPr/>
          <p:nvPr/>
        </p:nvCxnSpPr>
        <p:spPr>
          <a:xfrm>
            <a:off x="660400" y="4413838"/>
            <a:ext cx="108712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4">
            <a:extLst>
              <a:ext uri="{FF2B5EF4-FFF2-40B4-BE49-F238E27FC236}">
                <a16:creationId xmlns="" xmlns:a16="http://schemas.microsoft.com/office/drawing/2014/main" id="{D6F59182-D45B-4BB4-B34A-B47B148E580D}"/>
              </a:ext>
            </a:extLst>
          </p:cNvPr>
          <p:cNvCxnSpPr/>
          <p:nvPr/>
        </p:nvCxnSpPr>
        <p:spPr>
          <a:xfrm>
            <a:off x="660400" y="4976036"/>
            <a:ext cx="108712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5">
            <a:extLst>
              <a:ext uri="{FF2B5EF4-FFF2-40B4-BE49-F238E27FC236}">
                <a16:creationId xmlns="" xmlns:a16="http://schemas.microsoft.com/office/drawing/2014/main" id="{8542CF69-6ED5-417A-BD23-ABD62F713AF5}"/>
              </a:ext>
            </a:extLst>
          </p:cNvPr>
          <p:cNvCxnSpPr/>
          <p:nvPr/>
        </p:nvCxnSpPr>
        <p:spPr>
          <a:xfrm>
            <a:off x="660400" y="5557527"/>
            <a:ext cx="108712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29">
            <a:extLst>
              <a:ext uri="{FF2B5EF4-FFF2-40B4-BE49-F238E27FC236}">
                <a16:creationId xmlns="" xmlns:a16="http://schemas.microsoft.com/office/drawing/2014/main" id="{87621455-58E1-45C8-BC78-8F13479FFA41}"/>
              </a:ext>
            </a:extLst>
          </p:cNvPr>
          <p:cNvSpPr>
            <a:spLocks/>
          </p:cNvSpPr>
          <p:nvPr/>
        </p:nvSpPr>
        <p:spPr bwMode="auto">
          <a:xfrm>
            <a:off x="1778486" y="1946457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事项</a:t>
            </a:r>
            <a:endParaRPr 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16" name="Rectangle 129">
            <a:extLst>
              <a:ext uri="{FF2B5EF4-FFF2-40B4-BE49-F238E27FC236}">
                <a16:creationId xmlns="" xmlns:a16="http://schemas.microsoft.com/office/drawing/2014/main" id="{E6DCF966-2CC6-4263-BEBD-CED0AA0EB351}"/>
              </a:ext>
            </a:extLst>
          </p:cNvPr>
          <p:cNvSpPr>
            <a:spLocks/>
          </p:cNvSpPr>
          <p:nvPr/>
        </p:nvSpPr>
        <p:spPr bwMode="auto">
          <a:xfrm>
            <a:off x="1254341" y="2799108"/>
            <a:ext cx="692497" cy="276999"/>
          </a:xfrm>
          <a:custGeom>
            <a:avLst/>
            <a:gdLst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  <a:gd name="connsiteX0" fmla="*/ 1254341 w 1946838"/>
              <a:gd name="connsiteY0" fmla="*/ 2900735 h 3177734"/>
              <a:gd name="connsiteX1" fmla="*/ 0 w 1946838"/>
              <a:gd name="connsiteY1" fmla="*/ 0 h 3177734"/>
              <a:gd name="connsiteX2" fmla="*/ 1946838 w 1946838"/>
              <a:gd name="connsiteY2" fmla="*/ 2900735 h 3177734"/>
              <a:gd name="connsiteX3" fmla="*/ 1946838 w 1946838"/>
              <a:gd name="connsiteY3" fmla="*/ 3177734 h 3177734"/>
              <a:gd name="connsiteX4" fmla="*/ 1254341 w 1946838"/>
              <a:gd name="connsiteY4" fmla="*/ 3177734 h 3177734"/>
              <a:gd name="connsiteX5" fmla="*/ 1254341 w 1946838"/>
              <a:gd name="connsiteY5" fmla="*/ 2900735 h 3177734"/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97" h="276999">
                <a:moveTo>
                  <a:pt x="0" y="0"/>
                </a:moveTo>
                <a:lnTo>
                  <a:pt x="692497" y="0"/>
                </a:lnTo>
                <a:lnTo>
                  <a:pt x="692497" y="276999"/>
                </a:lnTo>
                <a:lnTo>
                  <a:pt x="0" y="2769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星期一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20" name="Rectangle 129">
            <a:extLst>
              <a:ext uri="{FF2B5EF4-FFF2-40B4-BE49-F238E27FC236}">
                <a16:creationId xmlns="" xmlns:a16="http://schemas.microsoft.com/office/drawing/2014/main" id="{3BA58895-5932-422A-887B-2EFBDC980126}"/>
              </a:ext>
            </a:extLst>
          </p:cNvPr>
          <p:cNvSpPr>
            <a:spLocks/>
          </p:cNvSpPr>
          <p:nvPr/>
        </p:nvSpPr>
        <p:spPr bwMode="auto">
          <a:xfrm>
            <a:off x="1253295" y="5147202"/>
            <a:ext cx="692497" cy="276999"/>
          </a:xfrm>
          <a:custGeom>
            <a:avLst/>
            <a:gdLst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  <a:gd name="connsiteX0" fmla="*/ 1253295 w 1945792"/>
              <a:gd name="connsiteY0" fmla="*/ 5248829 h 5525828"/>
              <a:gd name="connsiteX1" fmla="*/ 0 w 1945792"/>
              <a:gd name="connsiteY1" fmla="*/ 0 h 5525828"/>
              <a:gd name="connsiteX2" fmla="*/ 1945792 w 1945792"/>
              <a:gd name="connsiteY2" fmla="*/ 5248829 h 5525828"/>
              <a:gd name="connsiteX3" fmla="*/ 1945792 w 1945792"/>
              <a:gd name="connsiteY3" fmla="*/ 5525828 h 5525828"/>
              <a:gd name="connsiteX4" fmla="*/ 1253295 w 1945792"/>
              <a:gd name="connsiteY4" fmla="*/ 5525828 h 5525828"/>
              <a:gd name="connsiteX5" fmla="*/ 1253295 w 1945792"/>
              <a:gd name="connsiteY5" fmla="*/ 5248829 h 5525828"/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97" h="276999">
                <a:moveTo>
                  <a:pt x="0" y="0"/>
                </a:moveTo>
                <a:lnTo>
                  <a:pt x="692497" y="0"/>
                </a:lnTo>
                <a:lnTo>
                  <a:pt x="692497" y="276999"/>
                </a:lnTo>
                <a:lnTo>
                  <a:pt x="0" y="2769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星期五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cxnSp>
        <p:nvCxnSpPr>
          <p:cNvPr id="21" name="Straight Connector 22">
            <a:extLst>
              <a:ext uri="{FF2B5EF4-FFF2-40B4-BE49-F238E27FC236}">
                <a16:creationId xmlns="" xmlns:a16="http://schemas.microsoft.com/office/drawing/2014/main" id="{CBB7C00E-AD02-425D-9DA9-46E40A462449}"/>
              </a:ext>
            </a:extLst>
          </p:cNvPr>
          <p:cNvCxnSpPr/>
          <p:nvPr/>
        </p:nvCxnSpPr>
        <p:spPr>
          <a:xfrm>
            <a:off x="4870255" y="2638366"/>
            <a:ext cx="0" cy="291847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3">
            <a:extLst>
              <a:ext uri="{FF2B5EF4-FFF2-40B4-BE49-F238E27FC236}">
                <a16:creationId xmlns="" xmlns:a16="http://schemas.microsoft.com/office/drawing/2014/main" id="{9D3D673B-F5F6-4486-BD96-A6CFBDCE0BCB}"/>
              </a:ext>
            </a:extLst>
          </p:cNvPr>
          <p:cNvCxnSpPr/>
          <p:nvPr/>
        </p:nvCxnSpPr>
        <p:spPr>
          <a:xfrm>
            <a:off x="2659675" y="2638366"/>
            <a:ext cx="0" cy="291847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4">
            <a:extLst>
              <a:ext uri="{FF2B5EF4-FFF2-40B4-BE49-F238E27FC236}">
                <a16:creationId xmlns="" xmlns:a16="http://schemas.microsoft.com/office/drawing/2014/main" id="{FA9FBB24-413F-4998-8CC7-6F393B3DF5AA}"/>
              </a:ext>
            </a:extLst>
          </p:cNvPr>
          <p:cNvCxnSpPr/>
          <p:nvPr/>
        </p:nvCxnSpPr>
        <p:spPr>
          <a:xfrm>
            <a:off x="7093454" y="2638366"/>
            <a:ext cx="0" cy="291847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5">
            <a:extLst>
              <a:ext uri="{FF2B5EF4-FFF2-40B4-BE49-F238E27FC236}">
                <a16:creationId xmlns="" xmlns:a16="http://schemas.microsoft.com/office/drawing/2014/main" id="{8CF1C176-FB46-47E1-BBDC-4969101AA9BF}"/>
              </a:ext>
            </a:extLst>
          </p:cNvPr>
          <p:cNvCxnSpPr/>
          <p:nvPr/>
        </p:nvCxnSpPr>
        <p:spPr>
          <a:xfrm>
            <a:off x="9304066" y="2638366"/>
            <a:ext cx="0" cy="291847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6">
            <a:extLst>
              <a:ext uri="{FF2B5EF4-FFF2-40B4-BE49-F238E27FC236}">
                <a16:creationId xmlns="" xmlns:a16="http://schemas.microsoft.com/office/drawing/2014/main" id="{B56FA277-DBDA-4761-A1E7-9DC01A405F0C}"/>
              </a:ext>
            </a:extLst>
          </p:cNvPr>
          <p:cNvCxnSpPr/>
          <p:nvPr/>
        </p:nvCxnSpPr>
        <p:spPr>
          <a:xfrm>
            <a:off x="11531600" y="2638366"/>
            <a:ext cx="0" cy="291847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7">
            <a:extLst>
              <a:ext uri="{FF2B5EF4-FFF2-40B4-BE49-F238E27FC236}">
                <a16:creationId xmlns="" xmlns:a16="http://schemas.microsoft.com/office/drawing/2014/main" id="{B4B58B35-6ABA-4AEB-A6A6-01C2D5F9F879}"/>
              </a:ext>
            </a:extLst>
          </p:cNvPr>
          <p:cNvCxnSpPr/>
          <p:nvPr/>
        </p:nvCxnSpPr>
        <p:spPr>
          <a:xfrm>
            <a:off x="660400" y="2641810"/>
            <a:ext cx="9443434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 129">
            <a:extLst>
              <a:ext uri="{FF2B5EF4-FFF2-40B4-BE49-F238E27FC236}">
                <a16:creationId xmlns="" xmlns:a16="http://schemas.microsoft.com/office/drawing/2014/main" id="{CB0E2E2F-CF75-41E5-9051-8E2353D63091}"/>
              </a:ext>
            </a:extLst>
          </p:cNvPr>
          <p:cNvSpPr>
            <a:spLocks/>
          </p:cNvSpPr>
          <p:nvPr/>
        </p:nvSpPr>
        <p:spPr bwMode="auto">
          <a:xfrm>
            <a:off x="3238478" y="2032429"/>
            <a:ext cx="1046761" cy="430887"/>
          </a:xfrm>
          <a:custGeom>
            <a:avLst/>
            <a:gdLst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  <a:gd name="connsiteX0" fmla="*/ 3238478 w 4285239"/>
              <a:gd name="connsiteY0" fmla="*/ 2134056 h 2564943"/>
              <a:gd name="connsiteX1" fmla="*/ 0 w 4285239"/>
              <a:gd name="connsiteY1" fmla="*/ 0 h 2564943"/>
              <a:gd name="connsiteX2" fmla="*/ 4285239 w 4285239"/>
              <a:gd name="connsiteY2" fmla="*/ 2134056 h 2564943"/>
              <a:gd name="connsiteX3" fmla="*/ 4285239 w 4285239"/>
              <a:gd name="connsiteY3" fmla="*/ 2564943 h 2564943"/>
              <a:gd name="connsiteX4" fmla="*/ 3238478 w 4285239"/>
              <a:gd name="connsiteY4" fmla="*/ 2564943 h 2564943"/>
              <a:gd name="connsiteX5" fmla="*/ 3238478 w 4285239"/>
              <a:gd name="connsiteY5" fmla="*/ 2134056 h 2564943"/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61" h="430887">
                <a:moveTo>
                  <a:pt x="0" y="0"/>
                </a:moveTo>
                <a:lnTo>
                  <a:pt x="1046761" y="0"/>
                </a:lnTo>
                <a:lnTo>
                  <a:pt x="1046761" y="430887"/>
                </a:lnTo>
                <a:lnTo>
                  <a:pt x="0" y="4308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事项</a:t>
            </a:r>
            <a:r>
              <a:rPr 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 1</a:t>
            </a:r>
          </a:p>
        </p:txBody>
      </p:sp>
      <p:sp>
        <p:nvSpPr>
          <p:cNvPr id="48" name="Rectangle 129">
            <a:extLst>
              <a:ext uri="{FF2B5EF4-FFF2-40B4-BE49-F238E27FC236}">
                <a16:creationId xmlns="" xmlns:a16="http://schemas.microsoft.com/office/drawing/2014/main" id="{E562FCA5-B445-49E9-ACD2-3FE786EC58BF}"/>
              </a:ext>
            </a:extLst>
          </p:cNvPr>
          <p:cNvSpPr>
            <a:spLocks/>
          </p:cNvSpPr>
          <p:nvPr/>
        </p:nvSpPr>
        <p:spPr bwMode="auto">
          <a:xfrm>
            <a:off x="9946144" y="2032429"/>
            <a:ext cx="918521" cy="430887"/>
          </a:xfrm>
          <a:custGeom>
            <a:avLst/>
            <a:gdLst>
              <a:gd name="connsiteX0" fmla="*/ 0 w 918521"/>
              <a:gd name="connsiteY0" fmla="*/ 0 h 430887"/>
              <a:gd name="connsiteX1" fmla="*/ 918521 w 918521"/>
              <a:gd name="connsiteY1" fmla="*/ 0 h 430887"/>
              <a:gd name="connsiteX2" fmla="*/ 918521 w 918521"/>
              <a:gd name="connsiteY2" fmla="*/ 430887 h 430887"/>
              <a:gd name="connsiteX3" fmla="*/ 0 w 918521"/>
              <a:gd name="connsiteY3" fmla="*/ 430887 h 430887"/>
              <a:gd name="connsiteX4" fmla="*/ 0 w 918521"/>
              <a:gd name="connsiteY4" fmla="*/ 0 h 430887"/>
              <a:gd name="connsiteX0" fmla="*/ 9946144 w 10864665"/>
              <a:gd name="connsiteY0" fmla="*/ 2134056 h 2564943"/>
              <a:gd name="connsiteX1" fmla="*/ 0 w 10864665"/>
              <a:gd name="connsiteY1" fmla="*/ 0 h 2564943"/>
              <a:gd name="connsiteX2" fmla="*/ 10864665 w 10864665"/>
              <a:gd name="connsiteY2" fmla="*/ 2134056 h 2564943"/>
              <a:gd name="connsiteX3" fmla="*/ 10864665 w 10864665"/>
              <a:gd name="connsiteY3" fmla="*/ 2564943 h 2564943"/>
              <a:gd name="connsiteX4" fmla="*/ 9946144 w 10864665"/>
              <a:gd name="connsiteY4" fmla="*/ 2564943 h 2564943"/>
              <a:gd name="connsiteX5" fmla="*/ 9946144 w 10864665"/>
              <a:gd name="connsiteY5" fmla="*/ 2134056 h 2564943"/>
              <a:gd name="connsiteX0" fmla="*/ 0 w 918521"/>
              <a:gd name="connsiteY0" fmla="*/ 0 h 430887"/>
              <a:gd name="connsiteX1" fmla="*/ 918521 w 918521"/>
              <a:gd name="connsiteY1" fmla="*/ 0 h 430887"/>
              <a:gd name="connsiteX2" fmla="*/ 918521 w 918521"/>
              <a:gd name="connsiteY2" fmla="*/ 430887 h 430887"/>
              <a:gd name="connsiteX3" fmla="*/ 0 w 918521"/>
              <a:gd name="connsiteY3" fmla="*/ 430887 h 430887"/>
              <a:gd name="connsiteX4" fmla="*/ 0 w 918521"/>
              <a:gd name="connsiteY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521" h="430887">
                <a:moveTo>
                  <a:pt x="0" y="0"/>
                </a:moveTo>
                <a:lnTo>
                  <a:pt x="918521" y="0"/>
                </a:lnTo>
                <a:lnTo>
                  <a:pt x="918521" y="430887"/>
                </a:lnTo>
                <a:lnTo>
                  <a:pt x="0" y="4308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  <a:sym typeface="Helvetica" charset="0"/>
              </a:rPr>
              <a:t>事项</a:t>
            </a: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  <a:sym typeface="Helvetica" charset="0"/>
              </a:rPr>
              <a:t>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Lato" charset="0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49" name="Freeform 117">
            <a:extLst>
              <a:ext uri="{FF2B5EF4-FFF2-40B4-BE49-F238E27FC236}">
                <a16:creationId xmlns="" xmlns:a16="http://schemas.microsoft.com/office/drawing/2014/main" id="{23E3E883-E0A4-438A-8A39-880D678A0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6290" y="3954051"/>
            <a:ext cx="304199" cy="304277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 118">
            <a:extLst>
              <a:ext uri="{FF2B5EF4-FFF2-40B4-BE49-F238E27FC236}">
                <a16:creationId xmlns="" xmlns:a16="http://schemas.microsoft.com/office/drawing/2014/main" id="{B24E0F99-AB27-4ED1-B0D4-E6DECDC8C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1347" y="3954051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117">
            <a:extLst>
              <a:ext uri="{FF2B5EF4-FFF2-40B4-BE49-F238E27FC236}">
                <a16:creationId xmlns="" xmlns:a16="http://schemas.microsoft.com/office/drawing/2014/main" id="{92DF861D-4D16-498C-A7B7-D0DDAAC74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1419" y="3391161"/>
            <a:ext cx="304199" cy="304277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reeform 118">
            <a:extLst>
              <a:ext uri="{FF2B5EF4-FFF2-40B4-BE49-F238E27FC236}">
                <a16:creationId xmlns="" xmlns:a16="http://schemas.microsoft.com/office/drawing/2014/main" id="{DE41A59E-2243-4F02-B06F-989863C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1348" y="3389067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reeform 117">
            <a:extLst>
              <a:ext uri="{FF2B5EF4-FFF2-40B4-BE49-F238E27FC236}">
                <a16:creationId xmlns="" xmlns:a16="http://schemas.microsoft.com/office/drawing/2014/main" id="{E794A6CF-5E41-41C7-9757-E16AF46FC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6292" y="2801707"/>
            <a:ext cx="304199" cy="304277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reeform 118">
            <a:extLst>
              <a:ext uri="{FF2B5EF4-FFF2-40B4-BE49-F238E27FC236}">
                <a16:creationId xmlns="" xmlns:a16="http://schemas.microsoft.com/office/drawing/2014/main" id="{C2A47D49-BF20-4B34-B5AC-2422F7F4D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520" y="2801707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reeform 117">
            <a:extLst>
              <a:ext uri="{FF2B5EF4-FFF2-40B4-BE49-F238E27FC236}">
                <a16:creationId xmlns="" xmlns:a16="http://schemas.microsoft.com/office/drawing/2014/main" id="{3AD9BC62-45B4-476A-BA29-F206CB7C9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1418" y="4552764"/>
            <a:ext cx="304199" cy="304277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 118">
            <a:extLst>
              <a:ext uri="{FF2B5EF4-FFF2-40B4-BE49-F238E27FC236}">
                <a16:creationId xmlns="" xmlns:a16="http://schemas.microsoft.com/office/drawing/2014/main" id="{16B34F81-48B5-4B8D-A147-B70B18D54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1420" y="5133564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Freeform 118">
            <a:extLst>
              <a:ext uri="{FF2B5EF4-FFF2-40B4-BE49-F238E27FC236}">
                <a16:creationId xmlns="" xmlns:a16="http://schemas.microsoft.com/office/drawing/2014/main" id="{FECF27DC-ADE6-4789-B056-87BD84D56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5715" y="2801707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Freeform 118">
            <a:extLst>
              <a:ext uri="{FF2B5EF4-FFF2-40B4-BE49-F238E27FC236}">
                <a16:creationId xmlns="" xmlns:a16="http://schemas.microsoft.com/office/drawing/2014/main" id="{04EAFD6C-F111-4279-B54C-B3F6BB985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520" y="3407076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Freeform 118">
            <a:extLst>
              <a:ext uri="{FF2B5EF4-FFF2-40B4-BE49-F238E27FC236}">
                <a16:creationId xmlns="" xmlns:a16="http://schemas.microsoft.com/office/drawing/2014/main" id="{4F6D4CDF-ECF8-4857-9B00-B18E5F5DB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520" y="4542799"/>
            <a:ext cx="304197" cy="304277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 117">
            <a:extLst>
              <a:ext uri="{FF2B5EF4-FFF2-40B4-BE49-F238E27FC236}">
                <a16:creationId xmlns="" xmlns:a16="http://schemas.microsoft.com/office/drawing/2014/main" id="{3EF5B28F-AA35-4D92-B37E-D8D525D7F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754" y="5133564"/>
            <a:ext cx="304199" cy="304277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0DA829EE-9AAC-4AA9-AF62-CA06F1CB423F}"/>
              </a:ext>
            </a:extLst>
          </p:cNvPr>
          <p:cNvCxnSpPr>
            <a:cxnSpLocks/>
          </p:cNvCxnSpPr>
          <p:nvPr/>
        </p:nvCxnSpPr>
        <p:spPr>
          <a:xfrm>
            <a:off x="660400" y="1844675"/>
            <a:ext cx="1999274" cy="7936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129">
            <a:extLst>
              <a:ext uri="{FF2B5EF4-FFF2-40B4-BE49-F238E27FC236}">
                <a16:creationId xmlns="" xmlns:a16="http://schemas.microsoft.com/office/drawing/2014/main" id="{DEB5B910-742E-46AE-A061-302F71C4735F}"/>
              </a:ext>
            </a:extLst>
          </p:cNvPr>
          <p:cNvSpPr>
            <a:spLocks/>
          </p:cNvSpPr>
          <p:nvPr/>
        </p:nvSpPr>
        <p:spPr bwMode="auto">
          <a:xfrm>
            <a:off x="944665" y="2236911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日程</a:t>
            </a:r>
            <a:endParaRPr 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78" name="Rectangle 129">
            <a:extLst>
              <a:ext uri="{FF2B5EF4-FFF2-40B4-BE49-F238E27FC236}">
                <a16:creationId xmlns="" xmlns:a16="http://schemas.microsoft.com/office/drawing/2014/main" id="{83D9AA67-CA2F-408D-B101-71C8C8ABDFDC}"/>
              </a:ext>
            </a:extLst>
          </p:cNvPr>
          <p:cNvSpPr>
            <a:spLocks/>
          </p:cNvSpPr>
          <p:nvPr/>
        </p:nvSpPr>
        <p:spPr bwMode="auto">
          <a:xfrm>
            <a:off x="1254341" y="3379908"/>
            <a:ext cx="692497" cy="276999"/>
          </a:xfrm>
          <a:custGeom>
            <a:avLst/>
            <a:gdLst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  <a:gd name="connsiteX0" fmla="*/ 1254341 w 1946838"/>
              <a:gd name="connsiteY0" fmla="*/ 2900735 h 3177734"/>
              <a:gd name="connsiteX1" fmla="*/ 0 w 1946838"/>
              <a:gd name="connsiteY1" fmla="*/ 0 h 3177734"/>
              <a:gd name="connsiteX2" fmla="*/ 1946838 w 1946838"/>
              <a:gd name="connsiteY2" fmla="*/ 2900735 h 3177734"/>
              <a:gd name="connsiteX3" fmla="*/ 1946838 w 1946838"/>
              <a:gd name="connsiteY3" fmla="*/ 3177734 h 3177734"/>
              <a:gd name="connsiteX4" fmla="*/ 1254341 w 1946838"/>
              <a:gd name="connsiteY4" fmla="*/ 3177734 h 3177734"/>
              <a:gd name="connsiteX5" fmla="*/ 1254341 w 1946838"/>
              <a:gd name="connsiteY5" fmla="*/ 2900735 h 3177734"/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97" h="276999">
                <a:moveTo>
                  <a:pt x="0" y="0"/>
                </a:moveTo>
                <a:lnTo>
                  <a:pt x="692497" y="0"/>
                </a:lnTo>
                <a:lnTo>
                  <a:pt x="692497" y="276999"/>
                </a:lnTo>
                <a:lnTo>
                  <a:pt x="0" y="2769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星期二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79" name="Rectangle 129">
            <a:extLst>
              <a:ext uri="{FF2B5EF4-FFF2-40B4-BE49-F238E27FC236}">
                <a16:creationId xmlns="" xmlns:a16="http://schemas.microsoft.com/office/drawing/2014/main" id="{6956BD7A-5AE0-4088-A389-9CBD3F199CE8}"/>
              </a:ext>
            </a:extLst>
          </p:cNvPr>
          <p:cNvSpPr>
            <a:spLocks/>
          </p:cNvSpPr>
          <p:nvPr/>
        </p:nvSpPr>
        <p:spPr bwMode="auto">
          <a:xfrm>
            <a:off x="1254341" y="3975202"/>
            <a:ext cx="692497" cy="276999"/>
          </a:xfrm>
          <a:custGeom>
            <a:avLst/>
            <a:gdLst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  <a:gd name="connsiteX0" fmla="*/ 1254341 w 1946838"/>
              <a:gd name="connsiteY0" fmla="*/ 2900735 h 3177734"/>
              <a:gd name="connsiteX1" fmla="*/ 0 w 1946838"/>
              <a:gd name="connsiteY1" fmla="*/ 0 h 3177734"/>
              <a:gd name="connsiteX2" fmla="*/ 1946838 w 1946838"/>
              <a:gd name="connsiteY2" fmla="*/ 2900735 h 3177734"/>
              <a:gd name="connsiteX3" fmla="*/ 1946838 w 1946838"/>
              <a:gd name="connsiteY3" fmla="*/ 3177734 h 3177734"/>
              <a:gd name="connsiteX4" fmla="*/ 1254341 w 1946838"/>
              <a:gd name="connsiteY4" fmla="*/ 3177734 h 3177734"/>
              <a:gd name="connsiteX5" fmla="*/ 1254341 w 1946838"/>
              <a:gd name="connsiteY5" fmla="*/ 2900735 h 3177734"/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97" h="276999">
                <a:moveTo>
                  <a:pt x="0" y="0"/>
                </a:moveTo>
                <a:lnTo>
                  <a:pt x="692497" y="0"/>
                </a:lnTo>
                <a:lnTo>
                  <a:pt x="692497" y="276999"/>
                </a:lnTo>
                <a:lnTo>
                  <a:pt x="0" y="2769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星期三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80" name="Rectangle 129">
            <a:extLst>
              <a:ext uri="{FF2B5EF4-FFF2-40B4-BE49-F238E27FC236}">
                <a16:creationId xmlns="" xmlns:a16="http://schemas.microsoft.com/office/drawing/2014/main" id="{A28C5338-89D8-4F08-9884-BAD5A6743F36}"/>
              </a:ext>
            </a:extLst>
          </p:cNvPr>
          <p:cNvSpPr>
            <a:spLocks/>
          </p:cNvSpPr>
          <p:nvPr/>
        </p:nvSpPr>
        <p:spPr bwMode="auto">
          <a:xfrm>
            <a:off x="1254341" y="4566402"/>
            <a:ext cx="692497" cy="276999"/>
          </a:xfrm>
          <a:custGeom>
            <a:avLst/>
            <a:gdLst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  <a:gd name="connsiteX0" fmla="*/ 1254341 w 1946838"/>
              <a:gd name="connsiteY0" fmla="*/ 2900735 h 3177734"/>
              <a:gd name="connsiteX1" fmla="*/ 0 w 1946838"/>
              <a:gd name="connsiteY1" fmla="*/ 0 h 3177734"/>
              <a:gd name="connsiteX2" fmla="*/ 1946838 w 1946838"/>
              <a:gd name="connsiteY2" fmla="*/ 2900735 h 3177734"/>
              <a:gd name="connsiteX3" fmla="*/ 1946838 w 1946838"/>
              <a:gd name="connsiteY3" fmla="*/ 3177734 h 3177734"/>
              <a:gd name="connsiteX4" fmla="*/ 1254341 w 1946838"/>
              <a:gd name="connsiteY4" fmla="*/ 3177734 h 3177734"/>
              <a:gd name="connsiteX5" fmla="*/ 1254341 w 1946838"/>
              <a:gd name="connsiteY5" fmla="*/ 2900735 h 3177734"/>
              <a:gd name="connsiteX0" fmla="*/ 0 w 692497"/>
              <a:gd name="connsiteY0" fmla="*/ 0 h 276999"/>
              <a:gd name="connsiteX1" fmla="*/ 692497 w 692497"/>
              <a:gd name="connsiteY1" fmla="*/ 0 h 276999"/>
              <a:gd name="connsiteX2" fmla="*/ 692497 w 692497"/>
              <a:gd name="connsiteY2" fmla="*/ 276999 h 276999"/>
              <a:gd name="connsiteX3" fmla="*/ 0 w 692497"/>
              <a:gd name="connsiteY3" fmla="*/ 276999 h 276999"/>
              <a:gd name="connsiteX4" fmla="*/ 0 w 692497"/>
              <a:gd name="connsiteY4" fmla="*/ 0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97" h="276999">
                <a:moveTo>
                  <a:pt x="0" y="0"/>
                </a:moveTo>
                <a:lnTo>
                  <a:pt x="692497" y="0"/>
                </a:lnTo>
                <a:lnTo>
                  <a:pt x="692497" y="276999"/>
                </a:lnTo>
                <a:lnTo>
                  <a:pt x="0" y="2769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星期四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Helvetica" charset="0"/>
            </a:endParaRPr>
          </a:p>
        </p:txBody>
      </p:sp>
      <p:sp>
        <p:nvSpPr>
          <p:cNvPr id="85" name="Rectangle 129">
            <a:extLst>
              <a:ext uri="{FF2B5EF4-FFF2-40B4-BE49-F238E27FC236}">
                <a16:creationId xmlns="" xmlns:a16="http://schemas.microsoft.com/office/drawing/2014/main" id="{F58A9DAC-58C5-4DC4-B3BF-DD9FD800CB2C}"/>
              </a:ext>
            </a:extLst>
          </p:cNvPr>
          <p:cNvSpPr>
            <a:spLocks/>
          </p:cNvSpPr>
          <p:nvPr/>
        </p:nvSpPr>
        <p:spPr bwMode="auto">
          <a:xfrm>
            <a:off x="5536913" y="2032429"/>
            <a:ext cx="1046761" cy="430887"/>
          </a:xfrm>
          <a:custGeom>
            <a:avLst/>
            <a:gdLst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  <a:gd name="connsiteX0" fmla="*/ 3238478 w 4285239"/>
              <a:gd name="connsiteY0" fmla="*/ 2134056 h 2564943"/>
              <a:gd name="connsiteX1" fmla="*/ 0 w 4285239"/>
              <a:gd name="connsiteY1" fmla="*/ 0 h 2564943"/>
              <a:gd name="connsiteX2" fmla="*/ 4285239 w 4285239"/>
              <a:gd name="connsiteY2" fmla="*/ 2134056 h 2564943"/>
              <a:gd name="connsiteX3" fmla="*/ 4285239 w 4285239"/>
              <a:gd name="connsiteY3" fmla="*/ 2564943 h 2564943"/>
              <a:gd name="connsiteX4" fmla="*/ 3238478 w 4285239"/>
              <a:gd name="connsiteY4" fmla="*/ 2564943 h 2564943"/>
              <a:gd name="connsiteX5" fmla="*/ 3238478 w 4285239"/>
              <a:gd name="connsiteY5" fmla="*/ 2134056 h 2564943"/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61" h="430887">
                <a:moveTo>
                  <a:pt x="0" y="0"/>
                </a:moveTo>
                <a:lnTo>
                  <a:pt x="1046761" y="0"/>
                </a:lnTo>
                <a:lnTo>
                  <a:pt x="1046761" y="430887"/>
                </a:lnTo>
                <a:lnTo>
                  <a:pt x="0" y="4308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事项</a:t>
            </a:r>
            <a:r>
              <a:rPr 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 2</a:t>
            </a:r>
          </a:p>
        </p:txBody>
      </p:sp>
      <p:sp>
        <p:nvSpPr>
          <p:cNvPr id="86" name="Rectangle 129">
            <a:extLst>
              <a:ext uri="{FF2B5EF4-FFF2-40B4-BE49-F238E27FC236}">
                <a16:creationId xmlns="" xmlns:a16="http://schemas.microsoft.com/office/drawing/2014/main" id="{6964DF21-C759-46EA-9081-A1F553BBCC99}"/>
              </a:ext>
            </a:extLst>
          </p:cNvPr>
          <p:cNvSpPr>
            <a:spLocks/>
          </p:cNvSpPr>
          <p:nvPr/>
        </p:nvSpPr>
        <p:spPr bwMode="auto">
          <a:xfrm>
            <a:off x="7665010" y="2032429"/>
            <a:ext cx="1046761" cy="430887"/>
          </a:xfrm>
          <a:custGeom>
            <a:avLst/>
            <a:gdLst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  <a:gd name="connsiteX0" fmla="*/ 3238478 w 4285239"/>
              <a:gd name="connsiteY0" fmla="*/ 2134056 h 2564943"/>
              <a:gd name="connsiteX1" fmla="*/ 0 w 4285239"/>
              <a:gd name="connsiteY1" fmla="*/ 0 h 2564943"/>
              <a:gd name="connsiteX2" fmla="*/ 4285239 w 4285239"/>
              <a:gd name="connsiteY2" fmla="*/ 2134056 h 2564943"/>
              <a:gd name="connsiteX3" fmla="*/ 4285239 w 4285239"/>
              <a:gd name="connsiteY3" fmla="*/ 2564943 h 2564943"/>
              <a:gd name="connsiteX4" fmla="*/ 3238478 w 4285239"/>
              <a:gd name="connsiteY4" fmla="*/ 2564943 h 2564943"/>
              <a:gd name="connsiteX5" fmla="*/ 3238478 w 4285239"/>
              <a:gd name="connsiteY5" fmla="*/ 2134056 h 2564943"/>
              <a:gd name="connsiteX0" fmla="*/ 0 w 1046761"/>
              <a:gd name="connsiteY0" fmla="*/ 0 h 430887"/>
              <a:gd name="connsiteX1" fmla="*/ 1046761 w 1046761"/>
              <a:gd name="connsiteY1" fmla="*/ 0 h 430887"/>
              <a:gd name="connsiteX2" fmla="*/ 1046761 w 1046761"/>
              <a:gd name="connsiteY2" fmla="*/ 430887 h 430887"/>
              <a:gd name="connsiteX3" fmla="*/ 0 w 1046761"/>
              <a:gd name="connsiteY3" fmla="*/ 430887 h 430887"/>
              <a:gd name="connsiteX4" fmla="*/ 0 w 1046761"/>
              <a:gd name="connsiteY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61" h="430887">
                <a:moveTo>
                  <a:pt x="0" y="0"/>
                </a:moveTo>
                <a:lnTo>
                  <a:pt x="1046761" y="0"/>
                </a:lnTo>
                <a:lnTo>
                  <a:pt x="1046761" y="430887"/>
                </a:lnTo>
                <a:lnTo>
                  <a:pt x="0" y="4308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tabLst>
                <a:tab pos="711058" algn="l"/>
                <a:tab pos="1422116" algn="l"/>
                <a:tab pos="2133173" algn="l"/>
                <a:tab pos="2844231" algn="l"/>
                <a:tab pos="3555289" algn="l"/>
                <a:tab pos="4266347" algn="l"/>
                <a:tab pos="4977404" algn="l"/>
                <a:tab pos="5688462" algn="l"/>
                <a:tab pos="6399520" algn="l"/>
                <a:tab pos="7110578" algn="l"/>
                <a:tab pos="7821635" algn="l"/>
                <a:tab pos="8532693" algn="l"/>
              </a:tabLst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事项</a:t>
            </a:r>
            <a:r>
              <a:rPr 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Helvetica" charset="0"/>
              </a:rPr>
              <a:t> 3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169BD0DB-1A20-4456-8CD8-5883F48933A1}"/>
              </a:ext>
            </a:extLst>
          </p:cNvPr>
          <p:cNvCxnSpPr/>
          <p:nvPr/>
        </p:nvCxnSpPr>
        <p:spPr>
          <a:xfrm>
            <a:off x="2659674" y="1844675"/>
            <a:ext cx="0" cy="7936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任意多边形: 形状 67">
            <a:extLst>
              <a:ext uri="{FF2B5EF4-FFF2-40B4-BE49-F238E27FC236}">
                <a16:creationId xmlns="" xmlns:a16="http://schemas.microsoft.com/office/drawing/2014/main" id="{CF4B7487-0D75-4F15-B120-DEF9E8A624FB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3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8">
            <a:extLst>
              <a:ext uri="{FF2B5EF4-FFF2-40B4-BE49-F238E27FC236}">
                <a16:creationId xmlns="" xmlns:a16="http://schemas.microsoft.com/office/drawing/2014/main" id="{32D06B9C-B7A9-47E8-810D-80440F4427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067977"/>
              </p:ext>
            </p:extLst>
          </p:nvPr>
        </p:nvGraphicFramePr>
        <p:xfrm>
          <a:off x="5903431" y="2216467"/>
          <a:ext cx="3004569" cy="190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5">
            <a:extLst>
              <a:ext uri="{FF2B5EF4-FFF2-40B4-BE49-F238E27FC236}">
                <a16:creationId xmlns="" xmlns:a16="http://schemas.microsoft.com/office/drawing/2014/main" id="{834FCDB3-60BB-4191-9D1F-2AA6256A56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657619"/>
              </p:ext>
            </p:extLst>
          </p:nvPr>
        </p:nvGraphicFramePr>
        <p:xfrm>
          <a:off x="3284001" y="2216467"/>
          <a:ext cx="3004569" cy="190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="" xmlns:a16="http://schemas.microsoft.com/office/drawing/2014/main" id="{D8B7D428-2643-46D6-BC2D-B92ADEF9C9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8982532"/>
              </p:ext>
            </p:extLst>
          </p:nvPr>
        </p:nvGraphicFramePr>
        <p:xfrm>
          <a:off x="664571" y="2216467"/>
          <a:ext cx="3004569" cy="190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18764F4-3CDE-4E36-832E-766C7E3AA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074" y="473252"/>
            <a:ext cx="1479550" cy="424732"/>
          </a:xfrm>
        </p:spPr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A4253A1-8571-4F22-9619-DB1E9DF7C96E}"/>
              </a:ext>
            </a:extLst>
          </p:cNvPr>
          <p:cNvSpPr txBox="1"/>
          <p:nvPr/>
        </p:nvSpPr>
        <p:spPr>
          <a:xfrm>
            <a:off x="1429154" y="2890156"/>
            <a:ext cx="148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="" xmlns:a16="http://schemas.microsoft.com/office/drawing/2014/main" id="{9D7C8CCA-1109-4E93-AB1A-323C4108EA94}"/>
              </a:ext>
            </a:extLst>
          </p:cNvPr>
          <p:cNvSpPr txBox="1"/>
          <p:nvPr/>
        </p:nvSpPr>
        <p:spPr>
          <a:xfrm>
            <a:off x="4081495" y="2890156"/>
            <a:ext cx="148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="" xmlns:a16="http://schemas.microsoft.com/office/drawing/2014/main" id="{B302DF1F-4540-469F-9CB9-F9BD04145784}"/>
              </a:ext>
            </a:extLst>
          </p:cNvPr>
          <p:cNvSpPr txBox="1"/>
          <p:nvPr/>
        </p:nvSpPr>
        <p:spPr>
          <a:xfrm>
            <a:off x="6653830" y="2909400"/>
            <a:ext cx="148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50%</a:t>
            </a:r>
          </a:p>
        </p:txBody>
      </p:sp>
      <p:graphicFrame>
        <p:nvGraphicFramePr>
          <p:cNvPr id="9" name="Chart 11">
            <a:extLst>
              <a:ext uri="{FF2B5EF4-FFF2-40B4-BE49-F238E27FC236}">
                <a16:creationId xmlns="" xmlns:a16="http://schemas.microsoft.com/office/drawing/2014/main" id="{1392AE9B-F5C3-42AD-90CE-3BF7092D8A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514241"/>
              </p:ext>
            </p:extLst>
          </p:nvPr>
        </p:nvGraphicFramePr>
        <p:xfrm>
          <a:off x="8522860" y="2216467"/>
          <a:ext cx="3004569" cy="190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12">
            <a:extLst>
              <a:ext uri="{FF2B5EF4-FFF2-40B4-BE49-F238E27FC236}">
                <a16:creationId xmlns="" xmlns:a16="http://schemas.microsoft.com/office/drawing/2014/main" id="{B4C30B42-9C44-49C2-A433-7C824248CA81}"/>
              </a:ext>
            </a:extLst>
          </p:cNvPr>
          <p:cNvSpPr txBox="1"/>
          <p:nvPr/>
        </p:nvSpPr>
        <p:spPr>
          <a:xfrm>
            <a:off x="9287443" y="2909400"/>
            <a:ext cx="148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90%</a:t>
            </a:r>
          </a:p>
        </p:txBody>
      </p:sp>
      <p:sp>
        <p:nvSpPr>
          <p:cNvPr id="20" name="íṣlíḑe">
            <a:extLst>
              <a:ext uri="{FF2B5EF4-FFF2-40B4-BE49-F238E27FC236}">
                <a16:creationId xmlns="" xmlns:a16="http://schemas.microsoft.com/office/drawing/2014/main" id="{DD81F52E-5FD2-4800-A6EB-59002D4D5C22}"/>
              </a:ext>
            </a:extLst>
          </p:cNvPr>
          <p:cNvSpPr txBox="1"/>
          <p:nvPr/>
        </p:nvSpPr>
        <p:spPr>
          <a:xfrm>
            <a:off x="3010008" y="1398587"/>
            <a:ext cx="6171983" cy="5207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 algn="ctr"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请输入你的标题和图表名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AFB49FF-6AFF-4F59-B9A5-8739544A5485}"/>
              </a:ext>
            </a:extLst>
          </p:cNvPr>
          <p:cNvGrpSpPr/>
          <p:nvPr/>
        </p:nvGrpSpPr>
        <p:grpSpPr>
          <a:xfrm>
            <a:off x="1067412" y="4177088"/>
            <a:ext cx="2198885" cy="951200"/>
            <a:chOff x="1065363" y="4567625"/>
            <a:chExt cx="2198885" cy="951200"/>
          </a:xfrm>
          <a:noFill/>
        </p:grpSpPr>
        <p:sp>
          <p:nvSpPr>
            <p:cNvPr id="23" name="išľîḋé">
              <a:extLst>
                <a:ext uri="{FF2B5EF4-FFF2-40B4-BE49-F238E27FC236}">
                  <a16:creationId xmlns="" xmlns:a16="http://schemas.microsoft.com/office/drawing/2014/main" id="{49DB575C-36B2-4525-A748-656434714115}"/>
                </a:ext>
              </a:extLst>
            </p:cNvPr>
            <p:cNvSpPr txBox="1"/>
            <p:nvPr/>
          </p:nvSpPr>
          <p:spPr>
            <a:xfrm flipH="1">
              <a:off x="1098149" y="4892061"/>
              <a:ext cx="2133312" cy="626764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请输入一些简易文字描述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îṡ1ide">
              <a:extLst>
                <a:ext uri="{FF2B5EF4-FFF2-40B4-BE49-F238E27FC236}">
                  <a16:creationId xmlns="" xmlns:a16="http://schemas.microsoft.com/office/drawing/2014/main" id="{A8C432F3-E546-4841-94C2-E7BC01086028}"/>
                </a:ext>
              </a:extLst>
            </p:cNvPr>
            <p:cNvSpPr/>
            <p:nvPr/>
          </p:nvSpPr>
          <p:spPr>
            <a:xfrm flipH="1">
              <a:off x="1065363" y="4567625"/>
              <a:ext cx="2198885" cy="372930"/>
            </a:xfrm>
            <a:prstGeom prst="rect">
              <a:avLst/>
            </a:prstGeom>
            <a:grpFill/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</a:p>
          </p:txBody>
        </p:sp>
      </p:grpSp>
      <p:sp>
        <p:nvSpPr>
          <p:cNvPr id="27" name="îṡ1ide">
            <a:extLst>
              <a:ext uri="{FF2B5EF4-FFF2-40B4-BE49-F238E27FC236}">
                <a16:creationId xmlns="" xmlns:a16="http://schemas.microsoft.com/office/drawing/2014/main" id="{84B203C6-40EF-4BA0-8D16-74AE175C3258}"/>
              </a:ext>
            </a:extLst>
          </p:cNvPr>
          <p:cNvSpPr/>
          <p:nvPr/>
        </p:nvSpPr>
        <p:spPr>
          <a:xfrm flipH="1">
            <a:off x="3726845" y="4177088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0" name="îṡ1ide">
            <a:extLst>
              <a:ext uri="{FF2B5EF4-FFF2-40B4-BE49-F238E27FC236}">
                <a16:creationId xmlns="" xmlns:a16="http://schemas.microsoft.com/office/drawing/2014/main" id="{F4F9301B-2AC2-4E1B-912F-3FD5CBB5C710}"/>
              </a:ext>
            </a:extLst>
          </p:cNvPr>
          <p:cNvSpPr/>
          <p:nvPr/>
        </p:nvSpPr>
        <p:spPr>
          <a:xfrm flipH="1">
            <a:off x="6306272" y="4177088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7" name="îṡ1ide">
            <a:extLst>
              <a:ext uri="{FF2B5EF4-FFF2-40B4-BE49-F238E27FC236}">
                <a16:creationId xmlns="" xmlns:a16="http://schemas.microsoft.com/office/drawing/2014/main" id="{D2E12967-8E44-4895-9CCA-5A8DE107C6EA}"/>
              </a:ext>
            </a:extLst>
          </p:cNvPr>
          <p:cNvSpPr/>
          <p:nvPr/>
        </p:nvSpPr>
        <p:spPr>
          <a:xfrm flipH="1">
            <a:off x="8932793" y="4177088"/>
            <a:ext cx="2198885" cy="372930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1" name="išľîḋé">
            <a:extLst>
              <a:ext uri="{FF2B5EF4-FFF2-40B4-BE49-F238E27FC236}">
                <a16:creationId xmlns="" xmlns:a16="http://schemas.microsoft.com/office/drawing/2014/main" id="{A633E32E-8B88-465D-BB47-50F8A25B20F4}"/>
              </a:ext>
            </a:extLst>
          </p:cNvPr>
          <p:cNvSpPr txBox="1"/>
          <p:nvPr/>
        </p:nvSpPr>
        <p:spPr>
          <a:xfrm flipH="1">
            <a:off x="3759631" y="4501524"/>
            <a:ext cx="2133312" cy="1186262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išľîḋé">
            <a:extLst>
              <a:ext uri="{FF2B5EF4-FFF2-40B4-BE49-F238E27FC236}">
                <a16:creationId xmlns="" xmlns:a16="http://schemas.microsoft.com/office/drawing/2014/main" id="{1EE6CC1A-18DD-40DE-AD97-13F1E3D223BA}"/>
              </a:ext>
            </a:extLst>
          </p:cNvPr>
          <p:cNvSpPr txBox="1"/>
          <p:nvPr/>
        </p:nvSpPr>
        <p:spPr>
          <a:xfrm flipH="1">
            <a:off x="6331967" y="4501524"/>
            <a:ext cx="2133312" cy="1186262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išľîḋé">
            <a:extLst>
              <a:ext uri="{FF2B5EF4-FFF2-40B4-BE49-F238E27FC236}">
                <a16:creationId xmlns="" xmlns:a16="http://schemas.microsoft.com/office/drawing/2014/main" id="{1AF6037A-C997-4D53-8510-F741D4850838}"/>
              </a:ext>
            </a:extLst>
          </p:cNvPr>
          <p:cNvSpPr txBox="1"/>
          <p:nvPr/>
        </p:nvSpPr>
        <p:spPr>
          <a:xfrm flipH="1">
            <a:off x="8965579" y="4501524"/>
            <a:ext cx="2133312" cy="1186262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请输入一些简易文字描述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D6E2948C-AD5B-4E87-87E3-F36EC5560AAC}"/>
              </a:ext>
            </a:extLst>
          </p:cNvPr>
          <p:cNvSpPr/>
          <p:nvPr/>
        </p:nvSpPr>
        <p:spPr>
          <a:xfrm flipH="1" flipV="1">
            <a:off x="2230350" y="495673"/>
            <a:ext cx="9962126" cy="371649"/>
          </a:xfrm>
          <a:custGeom>
            <a:avLst/>
            <a:gdLst>
              <a:gd name="connsiteX0" fmla="*/ 430082 w 898129"/>
              <a:gd name="connsiteY0" fmla="*/ 361950 h 361950"/>
              <a:gd name="connsiteX1" fmla="*/ 0 w 898129"/>
              <a:gd name="connsiteY1" fmla="*/ 361950 h 361950"/>
              <a:gd name="connsiteX2" fmla="*/ 0 w 898129"/>
              <a:gd name="connsiteY2" fmla="*/ 0 h 361950"/>
              <a:gd name="connsiteX3" fmla="*/ 715391 w 898129"/>
              <a:gd name="connsiteY3" fmla="*/ 0 h 361950"/>
              <a:gd name="connsiteX4" fmla="*/ 606179 w 898129"/>
              <a:gd name="connsiteY4" fmla="*/ 361950 h 361950"/>
              <a:gd name="connsiteX5" fmla="*/ 488297 w 898129"/>
              <a:gd name="connsiteY5" fmla="*/ 361950 h 361950"/>
              <a:gd name="connsiteX6" fmla="*/ 773606 w 898129"/>
              <a:gd name="connsiteY6" fmla="*/ 0 h 361950"/>
              <a:gd name="connsiteX7" fmla="*/ 898129 w 898129"/>
              <a:gd name="connsiteY7" fmla="*/ 0 h 361950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2255051 w 3153180"/>
              <a:gd name="connsiteY3" fmla="*/ 0 h 363995"/>
              <a:gd name="connsiteX4" fmla="*/ 2970442 w 3153180"/>
              <a:gd name="connsiteY4" fmla="*/ 0 h 363995"/>
              <a:gd name="connsiteX5" fmla="*/ 2685133 w 3153180"/>
              <a:gd name="connsiteY5" fmla="*/ 361950 h 363995"/>
              <a:gd name="connsiteX6" fmla="*/ 2861230 w 3153180"/>
              <a:gd name="connsiteY6" fmla="*/ 361950 h 363995"/>
              <a:gd name="connsiteX7" fmla="*/ 2743348 w 3153180"/>
              <a:gd name="connsiteY7" fmla="*/ 361950 h 363995"/>
              <a:gd name="connsiteX8" fmla="*/ 3028657 w 3153180"/>
              <a:gd name="connsiteY8" fmla="*/ 0 h 363995"/>
              <a:gd name="connsiteX9" fmla="*/ 3153180 w 3153180"/>
              <a:gd name="connsiteY9" fmla="*/ 0 h 363995"/>
              <a:gd name="connsiteX10" fmla="*/ 2861230 w 3153180"/>
              <a:gd name="connsiteY10" fmla="*/ 361950 h 363995"/>
              <a:gd name="connsiteX0" fmla="*/ 2685133 w 3153180"/>
              <a:gd name="connsiteY0" fmla="*/ 361950 h 363995"/>
              <a:gd name="connsiteX1" fmla="*/ 2255051 w 3153180"/>
              <a:gd name="connsiteY1" fmla="*/ 361950 h 363995"/>
              <a:gd name="connsiteX2" fmla="*/ 0 w 3153180"/>
              <a:gd name="connsiteY2" fmla="*/ 344665 h 363995"/>
              <a:gd name="connsiteX3" fmla="*/ 518161 w 3153180"/>
              <a:gd name="connsiteY3" fmla="*/ 1764 h 363995"/>
              <a:gd name="connsiteX4" fmla="*/ 2255051 w 3153180"/>
              <a:gd name="connsiteY4" fmla="*/ 0 h 363995"/>
              <a:gd name="connsiteX5" fmla="*/ 2970442 w 3153180"/>
              <a:gd name="connsiteY5" fmla="*/ 0 h 363995"/>
              <a:gd name="connsiteX6" fmla="*/ 2685133 w 3153180"/>
              <a:gd name="connsiteY6" fmla="*/ 361950 h 363995"/>
              <a:gd name="connsiteX7" fmla="*/ 2861230 w 3153180"/>
              <a:gd name="connsiteY7" fmla="*/ 361950 h 363995"/>
              <a:gd name="connsiteX8" fmla="*/ 2743348 w 3153180"/>
              <a:gd name="connsiteY8" fmla="*/ 361950 h 363995"/>
              <a:gd name="connsiteX9" fmla="*/ 3028657 w 3153180"/>
              <a:gd name="connsiteY9" fmla="*/ 0 h 363995"/>
              <a:gd name="connsiteX10" fmla="*/ 3153180 w 3153180"/>
              <a:gd name="connsiteY10" fmla="*/ 0 h 363995"/>
              <a:gd name="connsiteX11" fmla="*/ 2861230 w 3153180"/>
              <a:gd name="connsiteY11" fmla="*/ 361950 h 363995"/>
              <a:gd name="connsiteX0" fmla="*/ 8979253 w 9447300"/>
              <a:gd name="connsiteY0" fmla="*/ 361950 h 370540"/>
              <a:gd name="connsiteX1" fmla="*/ 8549171 w 9447300"/>
              <a:gd name="connsiteY1" fmla="*/ 361950 h 370540"/>
              <a:gd name="connsiteX2" fmla="*/ 0 w 9447300"/>
              <a:gd name="connsiteY2" fmla="*/ 352285 h 370540"/>
              <a:gd name="connsiteX3" fmla="*/ 6812281 w 9447300"/>
              <a:gd name="connsiteY3" fmla="*/ 1764 h 370540"/>
              <a:gd name="connsiteX4" fmla="*/ 8549171 w 9447300"/>
              <a:gd name="connsiteY4" fmla="*/ 0 h 370540"/>
              <a:gd name="connsiteX5" fmla="*/ 9264562 w 9447300"/>
              <a:gd name="connsiteY5" fmla="*/ 0 h 370540"/>
              <a:gd name="connsiteX6" fmla="*/ 8979253 w 9447300"/>
              <a:gd name="connsiteY6" fmla="*/ 361950 h 370540"/>
              <a:gd name="connsiteX7" fmla="*/ 9155350 w 9447300"/>
              <a:gd name="connsiteY7" fmla="*/ 361950 h 370540"/>
              <a:gd name="connsiteX8" fmla="*/ 9037468 w 9447300"/>
              <a:gd name="connsiteY8" fmla="*/ 361950 h 370540"/>
              <a:gd name="connsiteX9" fmla="*/ 9322777 w 9447300"/>
              <a:gd name="connsiteY9" fmla="*/ 0 h 370540"/>
              <a:gd name="connsiteX10" fmla="*/ 9447300 w 9447300"/>
              <a:gd name="connsiteY10" fmla="*/ 0 h 370540"/>
              <a:gd name="connsiteX11" fmla="*/ 9155350 w 9447300"/>
              <a:gd name="connsiteY11" fmla="*/ 361950 h 370540"/>
              <a:gd name="connsiteX0" fmla="*/ 9628610 w 10096657"/>
              <a:gd name="connsiteY0" fmla="*/ 361950 h 361950"/>
              <a:gd name="connsiteX1" fmla="*/ 9198528 w 10096657"/>
              <a:gd name="connsiteY1" fmla="*/ 361950 h 361950"/>
              <a:gd name="connsiteX2" fmla="*/ 0 w 10096657"/>
              <a:gd name="connsiteY2" fmla="*/ 339032 h 361950"/>
              <a:gd name="connsiteX3" fmla="*/ 7461638 w 10096657"/>
              <a:gd name="connsiteY3" fmla="*/ 1764 h 361950"/>
              <a:gd name="connsiteX4" fmla="*/ 9198528 w 10096657"/>
              <a:gd name="connsiteY4" fmla="*/ 0 h 361950"/>
              <a:gd name="connsiteX5" fmla="*/ 9913919 w 10096657"/>
              <a:gd name="connsiteY5" fmla="*/ 0 h 361950"/>
              <a:gd name="connsiteX6" fmla="*/ 9628610 w 10096657"/>
              <a:gd name="connsiteY6" fmla="*/ 361950 h 361950"/>
              <a:gd name="connsiteX7" fmla="*/ 9804707 w 10096657"/>
              <a:gd name="connsiteY7" fmla="*/ 361950 h 361950"/>
              <a:gd name="connsiteX8" fmla="*/ 9686825 w 10096657"/>
              <a:gd name="connsiteY8" fmla="*/ 361950 h 361950"/>
              <a:gd name="connsiteX9" fmla="*/ 9972134 w 10096657"/>
              <a:gd name="connsiteY9" fmla="*/ 0 h 361950"/>
              <a:gd name="connsiteX10" fmla="*/ 10096657 w 10096657"/>
              <a:gd name="connsiteY10" fmla="*/ 0 h 361950"/>
              <a:gd name="connsiteX11" fmla="*/ 9804707 w 10096657"/>
              <a:gd name="connsiteY11" fmla="*/ 361950 h 361950"/>
              <a:gd name="connsiteX0" fmla="*/ 9633372 w 10101419"/>
              <a:gd name="connsiteY0" fmla="*/ 361950 h 379803"/>
              <a:gd name="connsiteX1" fmla="*/ 9203290 w 10101419"/>
              <a:gd name="connsiteY1" fmla="*/ 361950 h 379803"/>
              <a:gd name="connsiteX2" fmla="*/ 0 w 10101419"/>
              <a:gd name="connsiteY2" fmla="*/ 362845 h 379803"/>
              <a:gd name="connsiteX3" fmla="*/ 7466400 w 10101419"/>
              <a:gd name="connsiteY3" fmla="*/ 1764 h 379803"/>
              <a:gd name="connsiteX4" fmla="*/ 9203290 w 10101419"/>
              <a:gd name="connsiteY4" fmla="*/ 0 h 379803"/>
              <a:gd name="connsiteX5" fmla="*/ 9918681 w 10101419"/>
              <a:gd name="connsiteY5" fmla="*/ 0 h 379803"/>
              <a:gd name="connsiteX6" fmla="*/ 9633372 w 10101419"/>
              <a:gd name="connsiteY6" fmla="*/ 361950 h 379803"/>
              <a:gd name="connsiteX7" fmla="*/ 9809469 w 10101419"/>
              <a:gd name="connsiteY7" fmla="*/ 361950 h 379803"/>
              <a:gd name="connsiteX8" fmla="*/ 9691587 w 10101419"/>
              <a:gd name="connsiteY8" fmla="*/ 361950 h 379803"/>
              <a:gd name="connsiteX9" fmla="*/ 9976896 w 10101419"/>
              <a:gd name="connsiteY9" fmla="*/ 0 h 379803"/>
              <a:gd name="connsiteX10" fmla="*/ 10101419 w 10101419"/>
              <a:gd name="connsiteY10" fmla="*/ 0 h 379803"/>
              <a:gd name="connsiteX11" fmla="*/ 9809469 w 10101419"/>
              <a:gd name="connsiteY11" fmla="*/ 361950 h 379803"/>
              <a:gd name="connsiteX0" fmla="*/ 9604798 w 10072845"/>
              <a:gd name="connsiteY0" fmla="*/ 361950 h 361950"/>
              <a:gd name="connsiteX1" fmla="*/ 9174716 w 10072845"/>
              <a:gd name="connsiteY1" fmla="*/ 361950 h 361950"/>
              <a:gd name="connsiteX2" fmla="*/ 1 w 10072845"/>
              <a:gd name="connsiteY2" fmla="*/ 305695 h 361950"/>
              <a:gd name="connsiteX3" fmla="*/ 7437826 w 10072845"/>
              <a:gd name="connsiteY3" fmla="*/ 1764 h 361950"/>
              <a:gd name="connsiteX4" fmla="*/ 9174716 w 10072845"/>
              <a:gd name="connsiteY4" fmla="*/ 0 h 361950"/>
              <a:gd name="connsiteX5" fmla="*/ 9890107 w 10072845"/>
              <a:gd name="connsiteY5" fmla="*/ 0 h 361950"/>
              <a:gd name="connsiteX6" fmla="*/ 9604798 w 10072845"/>
              <a:gd name="connsiteY6" fmla="*/ 361950 h 361950"/>
              <a:gd name="connsiteX7" fmla="*/ 9780895 w 10072845"/>
              <a:gd name="connsiteY7" fmla="*/ 361950 h 361950"/>
              <a:gd name="connsiteX8" fmla="*/ 9663013 w 10072845"/>
              <a:gd name="connsiteY8" fmla="*/ 361950 h 361950"/>
              <a:gd name="connsiteX9" fmla="*/ 9948322 w 10072845"/>
              <a:gd name="connsiteY9" fmla="*/ 0 h 361950"/>
              <a:gd name="connsiteX10" fmla="*/ 10072845 w 10072845"/>
              <a:gd name="connsiteY10" fmla="*/ 0 h 361950"/>
              <a:gd name="connsiteX11" fmla="*/ 9780895 w 10072845"/>
              <a:gd name="connsiteY11" fmla="*/ 361950 h 361950"/>
              <a:gd name="connsiteX0" fmla="*/ 9626228 w 10094275"/>
              <a:gd name="connsiteY0" fmla="*/ 361950 h 386173"/>
              <a:gd name="connsiteX1" fmla="*/ 9196146 w 10094275"/>
              <a:gd name="connsiteY1" fmla="*/ 361950 h 386173"/>
              <a:gd name="connsiteX2" fmla="*/ 0 w 10094275"/>
              <a:gd name="connsiteY2" fmla="*/ 369988 h 386173"/>
              <a:gd name="connsiteX3" fmla="*/ 7459256 w 10094275"/>
              <a:gd name="connsiteY3" fmla="*/ 1764 h 386173"/>
              <a:gd name="connsiteX4" fmla="*/ 9196146 w 10094275"/>
              <a:gd name="connsiteY4" fmla="*/ 0 h 386173"/>
              <a:gd name="connsiteX5" fmla="*/ 9911537 w 10094275"/>
              <a:gd name="connsiteY5" fmla="*/ 0 h 386173"/>
              <a:gd name="connsiteX6" fmla="*/ 9626228 w 10094275"/>
              <a:gd name="connsiteY6" fmla="*/ 361950 h 386173"/>
              <a:gd name="connsiteX7" fmla="*/ 9802325 w 10094275"/>
              <a:gd name="connsiteY7" fmla="*/ 361950 h 386173"/>
              <a:gd name="connsiteX8" fmla="*/ 9684443 w 10094275"/>
              <a:gd name="connsiteY8" fmla="*/ 361950 h 386173"/>
              <a:gd name="connsiteX9" fmla="*/ 9969752 w 10094275"/>
              <a:gd name="connsiteY9" fmla="*/ 0 h 386173"/>
              <a:gd name="connsiteX10" fmla="*/ 10094275 w 10094275"/>
              <a:gd name="connsiteY10" fmla="*/ 0 h 386173"/>
              <a:gd name="connsiteX11" fmla="*/ 9802325 w 10094275"/>
              <a:gd name="connsiteY11" fmla="*/ 361950 h 386173"/>
              <a:gd name="connsiteX0" fmla="*/ 9626228 w 10094275"/>
              <a:gd name="connsiteY0" fmla="*/ 361950 h 373940"/>
              <a:gd name="connsiteX1" fmla="*/ 9196146 w 10094275"/>
              <a:gd name="connsiteY1" fmla="*/ 361950 h 373940"/>
              <a:gd name="connsiteX2" fmla="*/ 0 w 10094275"/>
              <a:gd name="connsiteY2" fmla="*/ 369988 h 373940"/>
              <a:gd name="connsiteX3" fmla="*/ 7459256 w 10094275"/>
              <a:gd name="connsiteY3" fmla="*/ 1764 h 373940"/>
              <a:gd name="connsiteX4" fmla="*/ 9196146 w 10094275"/>
              <a:gd name="connsiteY4" fmla="*/ 0 h 373940"/>
              <a:gd name="connsiteX5" fmla="*/ 9911537 w 10094275"/>
              <a:gd name="connsiteY5" fmla="*/ 0 h 373940"/>
              <a:gd name="connsiteX6" fmla="*/ 9626228 w 10094275"/>
              <a:gd name="connsiteY6" fmla="*/ 361950 h 373940"/>
              <a:gd name="connsiteX7" fmla="*/ 9802325 w 10094275"/>
              <a:gd name="connsiteY7" fmla="*/ 361950 h 373940"/>
              <a:gd name="connsiteX8" fmla="*/ 9684443 w 10094275"/>
              <a:gd name="connsiteY8" fmla="*/ 361950 h 373940"/>
              <a:gd name="connsiteX9" fmla="*/ 9969752 w 10094275"/>
              <a:gd name="connsiteY9" fmla="*/ 0 h 373940"/>
              <a:gd name="connsiteX10" fmla="*/ 10094275 w 10094275"/>
              <a:gd name="connsiteY10" fmla="*/ 0 h 373940"/>
              <a:gd name="connsiteX11" fmla="*/ 9802325 w 10094275"/>
              <a:gd name="connsiteY11" fmla="*/ 361950 h 373940"/>
              <a:gd name="connsiteX0" fmla="*/ 9626229 w 10094276"/>
              <a:gd name="connsiteY0" fmla="*/ 361950 h 373940"/>
              <a:gd name="connsiteX1" fmla="*/ 9196147 w 10094276"/>
              <a:gd name="connsiteY1" fmla="*/ 361950 h 373940"/>
              <a:gd name="connsiteX2" fmla="*/ 1 w 10094276"/>
              <a:gd name="connsiteY2" fmla="*/ 369988 h 373940"/>
              <a:gd name="connsiteX3" fmla="*/ 7459257 w 10094276"/>
              <a:gd name="connsiteY3" fmla="*/ 1764 h 373940"/>
              <a:gd name="connsiteX4" fmla="*/ 9196147 w 10094276"/>
              <a:gd name="connsiteY4" fmla="*/ 0 h 373940"/>
              <a:gd name="connsiteX5" fmla="*/ 9911538 w 10094276"/>
              <a:gd name="connsiteY5" fmla="*/ 0 h 373940"/>
              <a:gd name="connsiteX6" fmla="*/ 9626229 w 10094276"/>
              <a:gd name="connsiteY6" fmla="*/ 361950 h 373940"/>
              <a:gd name="connsiteX7" fmla="*/ 9802326 w 10094276"/>
              <a:gd name="connsiteY7" fmla="*/ 361950 h 373940"/>
              <a:gd name="connsiteX8" fmla="*/ 9684444 w 10094276"/>
              <a:gd name="connsiteY8" fmla="*/ 361950 h 373940"/>
              <a:gd name="connsiteX9" fmla="*/ 9969753 w 10094276"/>
              <a:gd name="connsiteY9" fmla="*/ 0 h 373940"/>
              <a:gd name="connsiteX10" fmla="*/ 10094276 w 10094276"/>
              <a:gd name="connsiteY10" fmla="*/ 0 h 373940"/>
              <a:gd name="connsiteX11" fmla="*/ 9802326 w 10094276"/>
              <a:gd name="connsiteY11" fmla="*/ 361950 h 373940"/>
              <a:gd name="connsiteX0" fmla="*/ 9626246 w 10094293"/>
              <a:gd name="connsiteY0" fmla="*/ 361950 h 373940"/>
              <a:gd name="connsiteX1" fmla="*/ 9196164 w 10094293"/>
              <a:gd name="connsiteY1" fmla="*/ 361950 h 373940"/>
              <a:gd name="connsiteX2" fmla="*/ 18 w 10094293"/>
              <a:gd name="connsiteY2" fmla="*/ 369988 h 373940"/>
              <a:gd name="connsiteX3" fmla="*/ 1039424 w 10094293"/>
              <a:gd name="connsiteY3" fmla="*/ 20814 h 373940"/>
              <a:gd name="connsiteX4" fmla="*/ 9196164 w 10094293"/>
              <a:gd name="connsiteY4" fmla="*/ 0 h 373940"/>
              <a:gd name="connsiteX5" fmla="*/ 9911555 w 10094293"/>
              <a:gd name="connsiteY5" fmla="*/ 0 h 373940"/>
              <a:gd name="connsiteX6" fmla="*/ 9626246 w 10094293"/>
              <a:gd name="connsiteY6" fmla="*/ 361950 h 373940"/>
              <a:gd name="connsiteX7" fmla="*/ 9802343 w 10094293"/>
              <a:gd name="connsiteY7" fmla="*/ 361950 h 373940"/>
              <a:gd name="connsiteX8" fmla="*/ 9684461 w 10094293"/>
              <a:gd name="connsiteY8" fmla="*/ 361950 h 373940"/>
              <a:gd name="connsiteX9" fmla="*/ 9969770 w 10094293"/>
              <a:gd name="connsiteY9" fmla="*/ 0 h 373940"/>
              <a:gd name="connsiteX10" fmla="*/ 10094293 w 10094293"/>
              <a:gd name="connsiteY10" fmla="*/ 0 h 373940"/>
              <a:gd name="connsiteX11" fmla="*/ 9802343 w 10094293"/>
              <a:gd name="connsiteY11" fmla="*/ 361950 h 373940"/>
              <a:gd name="connsiteX0" fmla="*/ 9766924 w 10234971"/>
              <a:gd name="connsiteY0" fmla="*/ 361950 h 373940"/>
              <a:gd name="connsiteX1" fmla="*/ 9336842 w 10234971"/>
              <a:gd name="connsiteY1" fmla="*/ 361950 h 373940"/>
              <a:gd name="connsiteX2" fmla="*/ 140696 w 10234971"/>
              <a:gd name="connsiteY2" fmla="*/ 369988 h 373940"/>
              <a:gd name="connsiteX3" fmla="*/ 139496 w 10234971"/>
              <a:gd name="connsiteY3" fmla="*/ 8907 h 373940"/>
              <a:gd name="connsiteX4" fmla="*/ 9336842 w 10234971"/>
              <a:gd name="connsiteY4" fmla="*/ 0 h 373940"/>
              <a:gd name="connsiteX5" fmla="*/ 10052233 w 10234971"/>
              <a:gd name="connsiteY5" fmla="*/ 0 h 373940"/>
              <a:gd name="connsiteX6" fmla="*/ 9766924 w 10234971"/>
              <a:gd name="connsiteY6" fmla="*/ 361950 h 373940"/>
              <a:gd name="connsiteX7" fmla="*/ 9943021 w 10234971"/>
              <a:gd name="connsiteY7" fmla="*/ 361950 h 373940"/>
              <a:gd name="connsiteX8" fmla="*/ 9825139 w 10234971"/>
              <a:gd name="connsiteY8" fmla="*/ 361950 h 373940"/>
              <a:gd name="connsiteX9" fmla="*/ 10110448 w 10234971"/>
              <a:gd name="connsiteY9" fmla="*/ 0 h 373940"/>
              <a:gd name="connsiteX10" fmla="*/ 10234971 w 10234971"/>
              <a:gd name="connsiteY10" fmla="*/ 0 h 373940"/>
              <a:gd name="connsiteX11" fmla="*/ 9943021 w 10234971"/>
              <a:gd name="connsiteY11" fmla="*/ 361950 h 373940"/>
              <a:gd name="connsiteX0" fmla="*/ 9627428 w 10095475"/>
              <a:gd name="connsiteY0" fmla="*/ 361950 h 373940"/>
              <a:gd name="connsiteX1" fmla="*/ 9197346 w 10095475"/>
              <a:gd name="connsiteY1" fmla="*/ 361950 h 373940"/>
              <a:gd name="connsiteX2" fmla="*/ 1200 w 10095475"/>
              <a:gd name="connsiteY2" fmla="*/ 369988 h 373940"/>
              <a:gd name="connsiteX3" fmla="*/ 0 w 10095475"/>
              <a:gd name="connsiteY3" fmla="*/ 8907 h 373940"/>
              <a:gd name="connsiteX4" fmla="*/ 9197346 w 10095475"/>
              <a:gd name="connsiteY4" fmla="*/ 0 h 373940"/>
              <a:gd name="connsiteX5" fmla="*/ 9912737 w 10095475"/>
              <a:gd name="connsiteY5" fmla="*/ 0 h 373940"/>
              <a:gd name="connsiteX6" fmla="*/ 9627428 w 10095475"/>
              <a:gd name="connsiteY6" fmla="*/ 361950 h 373940"/>
              <a:gd name="connsiteX7" fmla="*/ 9803525 w 10095475"/>
              <a:gd name="connsiteY7" fmla="*/ 361950 h 373940"/>
              <a:gd name="connsiteX8" fmla="*/ 9685643 w 10095475"/>
              <a:gd name="connsiteY8" fmla="*/ 361950 h 373940"/>
              <a:gd name="connsiteX9" fmla="*/ 9970952 w 10095475"/>
              <a:gd name="connsiteY9" fmla="*/ 0 h 373940"/>
              <a:gd name="connsiteX10" fmla="*/ 10095475 w 10095475"/>
              <a:gd name="connsiteY10" fmla="*/ 0 h 373940"/>
              <a:gd name="connsiteX11" fmla="*/ 9803525 w 10095475"/>
              <a:gd name="connsiteY11" fmla="*/ 361950 h 373940"/>
              <a:gd name="connsiteX0" fmla="*/ 9627428 w 10095475"/>
              <a:gd name="connsiteY0" fmla="*/ 361950 h 377876"/>
              <a:gd name="connsiteX1" fmla="*/ 9197346 w 10095475"/>
              <a:gd name="connsiteY1" fmla="*/ 361950 h 377876"/>
              <a:gd name="connsiteX2" fmla="*/ 1200 w 10095475"/>
              <a:gd name="connsiteY2" fmla="*/ 369988 h 377876"/>
              <a:gd name="connsiteX3" fmla="*/ 0 w 10095475"/>
              <a:gd name="connsiteY3" fmla="*/ 8907 h 377876"/>
              <a:gd name="connsiteX4" fmla="*/ 9197346 w 10095475"/>
              <a:gd name="connsiteY4" fmla="*/ 0 h 377876"/>
              <a:gd name="connsiteX5" fmla="*/ 9912737 w 10095475"/>
              <a:gd name="connsiteY5" fmla="*/ 0 h 377876"/>
              <a:gd name="connsiteX6" fmla="*/ 9627428 w 10095475"/>
              <a:gd name="connsiteY6" fmla="*/ 361950 h 377876"/>
              <a:gd name="connsiteX7" fmla="*/ 9803525 w 10095475"/>
              <a:gd name="connsiteY7" fmla="*/ 361950 h 377876"/>
              <a:gd name="connsiteX8" fmla="*/ 9685643 w 10095475"/>
              <a:gd name="connsiteY8" fmla="*/ 361950 h 377876"/>
              <a:gd name="connsiteX9" fmla="*/ 9970952 w 10095475"/>
              <a:gd name="connsiteY9" fmla="*/ 0 h 377876"/>
              <a:gd name="connsiteX10" fmla="*/ 10095475 w 10095475"/>
              <a:gd name="connsiteY10" fmla="*/ 0 h 377876"/>
              <a:gd name="connsiteX11" fmla="*/ 9803525 w 10095475"/>
              <a:gd name="connsiteY11" fmla="*/ 361950 h 377876"/>
              <a:gd name="connsiteX0" fmla="*/ 9627428 w 10095475"/>
              <a:gd name="connsiteY0" fmla="*/ 361950 h 371649"/>
              <a:gd name="connsiteX1" fmla="*/ 9197346 w 10095475"/>
              <a:gd name="connsiteY1" fmla="*/ 361950 h 371649"/>
              <a:gd name="connsiteX2" fmla="*/ 1200 w 10095475"/>
              <a:gd name="connsiteY2" fmla="*/ 369988 h 371649"/>
              <a:gd name="connsiteX3" fmla="*/ 0 w 10095475"/>
              <a:gd name="connsiteY3" fmla="*/ 8907 h 371649"/>
              <a:gd name="connsiteX4" fmla="*/ 9197346 w 10095475"/>
              <a:gd name="connsiteY4" fmla="*/ 0 h 371649"/>
              <a:gd name="connsiteX5" fmla="*/ 9912737 w 10095475"/>
              <a:gd name="connsiteY5" fmla="*/ 0 h 371649"/>
              <a:gd name="connsiteX6" fmla="*/ 9627428 w 10095475"/>
              <a:gd name="connsiteY6" fmla="*/ 361950 h 371649"/>
              <a:gd name="connsiteX7" fmla="*/ 9803525 w 10095475"/>
              <a:gd name="connsiteY7" fmla="*/ 361950 h 371649"/>
              <a:gd name="connsiteX8" fmla="*/ 9685643 w 10095475"/>
              <a:gd name="connsiteY8" fmla="*/ 361950 h 371649"/>
              <a:gd name="connsiteX9" fmla="*/ 9970952 w 10095475"/>
              <a:gd name="connsiteY9" fmla="*/ 0 h 371649"/>
              <a:gd name="connsiteX10" fmla="*/ 10095475 w 10095475"/>
              <a:gd name="connsiteY10" fmla="*/ 0 h 371649"/>
              <a:gd name="connsiteX11" fmla="*/ 9803525 w 10095475"/>
              <a:gd name="connsiteY11" fmla="*/ 361950 h 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5475" h="371649">
                <a:moveTo>
                  <a:pt x="9627428" y="361950"/>
                </a:moveTo>
                <a:lnTo>
                  <a:pt x="9197346" y="361950"/>
                </a:lnTo>
                <a:cubicBezTo>
                  <a:pt x="9194327" y="356823"/>
                  <a:pt x="3425" y="377496"/>
                  <a:pt x="1200" y="369988"/>
                </a:cubicBezTo>
                <a:cubicBezTo>
                  <a:pt x="-3086" y="362209"/>
                  <a:pt x="6668" y="23830"/>
                  <a:pt x="0" y="8907"/>
                </a:cubicBezTo>
                <a:lnTo>
                  <a:pt x="9197346" y="0"/>
                </a:lnTo>
                <a:lnTo>
                  <a:pt x="9912737" y="0"/>
                </a:lnTo>
                <a:lnTo>
                  <a:pt x="9627428" y="361950"/>
                </a:lnTo>
                <a:close/>
                <a:moveTo>
                  <a:pt x="9803525" y="361950"/>
                </a:moveTo>
                <a:lnTo>
                  <a:pt x="9685643" y="361950"/>
                </a:lnTo>
                <a:lnTo>
                  <a:pt x="9970952" y="0"/>
                </a:lnTo>
                <a:lnTo>
                  <a:pt x="10095475" y="0"/>
                </a:lnTo>
                <a:lnTo>
                  <a:pt x="9803525" y="361950"/>
                </a:lnTo>
                <a:close/>
              </a:path>
            </a:pathLst>
          </a:custGeom>
          <a:gradFill flip="none" rotWithShape="1">
            <a:gsLst>
              <a:gs pos="66000">
                <a:schemeClr val="accent2"/>
              </a:gs>
              <a:gs pos="2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CBB812E-32A1-434C-989D-ED52205CDB54}"/>
              </a:ext>
            </a:extLst>
          </p:cNvPr>
          <p:cNvSpPr txBox="1"/>
          <p:nvPr/>
        </p:nvSpPr>
        <p:spPr>
          <a:xfrm>
            <a:off x="667657" y="757688"/>
            <a:ext cx="1723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色彩规范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BA9AA39-CF4C-4682-9F96-E6D68A59463F}"/>
              </a:ext>
            </a:extLst>
          </p:cNvPr>
          <p:cNvSpPr txBox="1"/>
          <p:nvPr/>
        </p:nvSpPr>
        <p:spPr>
          <a:xfrm>
            <a:off x="667657" y="3904110"/>
            <a:ext cx="1723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字体规范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6A2279F-AC60-450E-9A29-ABD4189B4855}"/>
              </a:ext>
            </a:extLst>
          </p:cNvPr>
          <p:cNvSpPr/>
          <p:nvPr/>
        </p:nvSpPr>
        <p:spPr>
          <a:xfrm>
            <a:off x="775735" y="1738873"/>
            <a:ext cx="1310022" cy="1310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49E00307-93C4-4772-98EF-D18C08E230CD}"/>
              </a:ext>
            </a:extLst>
          </p:cNvPr>
          <p:cNvSpPr/>
          <p:nvPr/>
        </p:nvSpPr>
        <p:spPr>
          <a:xfrm>
            <a:off x="1637228" y="1738873"/>
            <a:ext cx="1310022" cy="13100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7940AC48-6D74-4977-9658-809BCE5EE8D2}"/>
              </a:ext>
            </a:extLst>
          </p:cNvPr>
          <p:cNvSpPr/>
          <p:nvPr/>
        </p:nvSpPr>
        <p:spPr>
          <a:xfrm>
            <a:off x="2584912" y="1738873"/>
            <a:ext cx="1310022" cy="13100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D40FB226-5DE6-4413-AD58-FA89635E31C0}"/>
              </a:ext>
            </a:extLst>
          </p:cNvPr>
          <p:cNvSpPr/>
          <p:nvPr/>
        </p:nvSpPr>
        <p:spPr>
          <a:xfrm>
            <a:off x="3479630" y="1738873"/>
            <a:ext cx="1310022" cy="13100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7A3C327-0830-4C1F-B3E8-B1DCF8F9764C}"/>
              </a:ext>
            </a:extLst>
          </p:cNvPr>
          <p:cNvSpPr txBox="1"/>
          <p:nvPr/>
        </p:nvSpPr>
        <p:spPr>
          <a:xfrm>
            <a:off x="925701" y="3103567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0E4E90</a:t>
            </a:r>
            <a:endParaRPr lang="zh-CN" altLang="en-US" sz="1400" b="1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D182FD3-D960-4DD8-80A3-DCBEA76068ED}"/>
              </a:ext>
            </a:extLst>
          </p:cNvPr>
          <p:cNvSpPr txBox="1"/>
          <p:nvPr/>
        </p:nvSpPr>
        <p:spPr>
          <a:xfrm>
            <a:off x="1878652" y="3103567"/>
            <a:ext cx="84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1A79DB</a:t>
            </a:r>
            <a:endParaRPr lang="zh-CN" altLang="en-US" sz="1400" b="1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B969BDB-9EEB-4065-A825-6D82ACAF9C16}"/>
              </a:ext>
            </a:extLst>
          </p:cNvPr>
          <p:cNvSpPr txBox="1"/>
          <p:nvPr/>
        </p:nvSpPr>
        <p:spPr>
          <a:xfrm>
            <a:off x="2831603" y="3103567"/>
            <a:ext cx="777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3EB5E1</a:t>
            </a:r>
            <a:endParaRPr lang="zh-CN" altLang="en-US" sz="1400" b="1" dirty="0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61DCC191-B873-4A7A-98FA-8FE1AFE6C1E0}"/>
              </a:ext>
            </a:extLst>
          </p:cNvPr>
          <p:cNvSpPr txBox="1"/>
          <p:nvPr/>
        </p:nvSpPr>
        <p:spPr>
          <a:xfrm>
            <a:off x="3784554" y="3103567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A6DFF2</a:t>
            </a:r>
            <a:endParaRPr lang="zh-CN" altLang="en-US" sz="1400" b="1" dirty="0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52F19DF6-25E5-4F08-AED5-84D3B73BC633}"/>
              </a:ext>
            </a:extLst>
          </p:cNvPr>
          <p:cNvGrpSpPr/>
          <p:nvPr/>
        </p:nvGrpSpPr>
        <p:grpSpPr>
          <a:xfrm>
            <a:off x="775735" y="4920096"/>
            <a:ext cx="7110491" cy="971534"/>
            <a:chOff x="775735" y="4843151"/>
            <a:chExt cx="7110491" cy="971534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D208C15-9854-43D7-A963-4EB8FEE52469}"/>
                </a:ext>
              </a:extLst>
            </p:cNvPr>
            <p:cNvSpPr txBox="1"/>
            <p:nvPr/>
          </p:nvSpPr>
          <p:spPr>
            <a:xfrm>
              <a:off x="775735" y="529146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微软雅黑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F8C0910F-42B3-4C3C-A055-D82F6B3DC322}"/>
                </a:ext>
              </a:extLst>
            </p:cNvPr>
            <p:cNvSpPr txBox="1"/>
            <p:nvPr/>
          </p:nvSpPr>
          <p:spPr>
            <a:xfrm>
              <a:off x="2831603" y="5322242"/>
              <a:ext cx="2016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微软雅黑</a:t>
              </a:r>
              <a:r>
                <a:rPr lang="en-US" altLang="zh-CN" sz="2400" b="1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light</a:t>
              </a:r>
              <a:endPara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FF63ECDA-D9EC-43CB-B171-246683B6EE48}"/>
                </a:ext>
              </a:extLst>
            </p:cNvPr>
            <p:cNvSpPr txBox="1"/>
            <p:nvPr/>
          </p:nvSpPr>
          <p:spPr>
            <a:xfrm>
              <a:off x="5283413" y="5291465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Arial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F1B4E8B8-91B1-4EA4-940D-1365744750B5}"/>
                </a:ext>
              </a:extLst>
            </p:cNvPr>
            <p:cNvSpPr txBox="1"/>
            <p:nvPr/>
          </p:nvSpPr>
          <p:spPr>
            <a:xfrm>
              <a:off x="6622739" y="5291465"/>
              <a:ext cx="12634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Impact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6E1D0D50-53CB-4E9C-B577-3DBB3BE96C08}"/>
                </a:ext>
              </a:extLst>
            </p:cNvPr>
            <p:cNvSpPr txBox="1"/>
            <p:nvPr/>
          </p:nvSpPr>
          <p:spPr>
            <a:xfrm>
              <a:off x="1184566" y="48431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9A6ADDBA-C751-47EC-98DF-1A62A36BDB37}"/>
                </a:ext>
              </a:extLst>
            </p:cNvPr>
            <p:cNvSpPr txBox="1"/>
            <p:nvPr/>
          </p:nvSpPr>
          <p:spPr>
            <a:xfrm>
              <a:off x="3461388" y="48431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79402902-C287-4222-9327-48C0CD1AA509}"/>
                </a:ext>
              </a:extLst>
            </p:cNvPr>
            <p:cNvSpPr txBox="1"/>
            <p:nvPr/>
          </p:nvSpPr>
          <p:spPr>
            <a:xfrm>
              <a:off x="5412454" y="48431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英文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CCCA5242-DD7C-4196-8AD7-B309A549DFDF}"/>
                </a:ext>
              </a:extLst>
            </p:cNvPr>
            <p:cNvSpPr txBox="1"/>
            <p:nvPr/>
          </p:nvSpPr>
          <p:spPr>
            <a:xfrm>
              <a:off x="6931316" y="48431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</a:t>
              </a: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BD91BDD1-5752-404C-9CEC-DED99A3C3843}"/>
              </a:ext>
            </a:extLst>
          </p:cNvPr>
          <p:cNvSpPr/>
          <p:nvPr/>
        </p:nvSpPr>
        <p:spPr>
          <a:xfrm>
            <a:off x="6284105" y="1738873"/>
            <a:ext cx="1310022" cy="131002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07F0EF4E-DF47-411E-8285-9DA1ACF2D0C8}"/>
              </a:ext>
            </a:extLst>
          </p:cNvPr>
          <p:cNvSpPr/>
          <p:nvPr/>
        </p:nvSpPr>
        <p:spPr>
          <a:xfrm>
            <a:off x="7080518" y="1738873"/>
            <a:ext cx="1310022" cy="13100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4024B5A4-A20A-4F62-BB38-891525DF3480}"/>
              </a:ext>
            </a:extLst>
          </p:cNvPr>
          <p:cNvSpPr txBox="1"/>
          <p:nvPr/>
        </p:nvSpPr>
        <p:spPr>
          <a:xfrm>
            <a:off x="6659446" y="310356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浅底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FD42C0BD-0DD2-4AB0-A3CE-656B28B0468C}"/>
              </a:ext>
            </a:extLst>
          </p:cNvPr>
          <p:cNvSpPr txBox="1"/>
          <p:nvPr/>
        </p:nvSpPr>
        <p:spPr>
          <a:xfrm>
            <a:off x="7524955" y="310356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深底</a:t>
            </a:r>
          </a:p>
        </p:txBody>
      </p:sp>
    </p:spTree>
    <p:extLst>
      <p:ext uri="{BB962C8B-B14F-4D97-AF65-F5344CB8AC3E}">
        <p14:creationId xmlns:p14="http://schemas.microsoft.com/office/powerpoint/2010/main" val="182642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3E858A34-DD14-445D-83CF-C4E1215B56BD}"/>
              </a:ext>
            </a:extLst>
          </p:cNvPr>
          <p:cNvSpPr/>
          <p:nvPr/>
        </p:nvSpPr>
        <p:spPr>
          <a:xfrm>
            <a:off x="6778171" y="2853038"/>
            <a:ext cx="5109029" cy="2914566"/>
          </a:xfrm>
          <a:prstGeom prst="roundRect">
            <a:avLst>
              <a:gd name="adj" fmla="val 10691"/>
            </a:avLst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F9CB2C7-8375-4428-AC5C-E7F1B0AAC34C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附录一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0B2CCEF-6C88-4941-ADDB-20EA84470CE3}"/>
              </a:ext>
            </a:extLst>
          </p:cNvPr>
          <p:cNvSpPr/>
          <p:nvPr/>
        </p:nvSpPr>
        <p:spPr>
          <a:xfrm>
            <a:off x="304800" y="2853038"/>
            <a:ext cx="5109029" cy="2914566"/>
          </a:xfrm>
          <a:prstGeom prst="roundRect">
            <a:avLst>
              <a:gd name="adj" fmla="val 10691"/>
            </a:avLst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317F699-C80F-43CC-8AF6-3EADBA7B19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8"/>
          <a:stretch/>
        </p:blipFill>
        <p:spPr>
          <a:xfrm>
            <a:off x="6955928" y="3014509"/>
            <a:ext cx="4723991" cy="8289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07902F1-8154-4F53-AB0B-2D91224DC9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6095" y="3907021"/>
            <a:ext cx="4734156" cy="9461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C683040-0752-4424-97AB-EAEB86EF09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6095" y="4742531"/>
            <a:ext cx="4713824" cy="8909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2B95D8B-C878-4ADC-943A-F666A2E7BB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657" y="3570377"/>
            <a:ext cx="4438650" cy="84772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E58C4F7-4A5F-4413-AB3B-BEE66D639AFA}"/>
              </a:ext>
            </a:extLst>
          </p:cNvPr>
          <p:cNvSpPr txBox="1"/>
          <p:nvPr/>
        </p:nvSpPr>
        <p:spPr>
          <a:xfrm>
            <a:off x="1151154" y="4742531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点击右侧长条，拖动到合适大小</a:t>
            </a:r>
          </a:p>
        </p:txBody>
      </p:sp>
      <p:sp>
        <p:nvSpPr>
          <p:cNvPr id="10" name="箭头: 右 9">
            <a:extLst>
              <a:ext uri="{FF2B5EF4-FFF2-40B4-BE49-F238E27FC236}">
                <a16:creationId xmlns="" xmlns:a16="http://schemas.microsoft.com/office/drawing/2014/main" id="{CA1B7497-CB8B-456C-BEF8-11D96707F11A}"/>
              </a:ext>
            </a:extLst>
          </p:cNvPr>
          <p:cNvSpPr/>
          <p:nvPr/>
        </p:nvSpPr>
        <p:spPr>
          <a:xfrm>
            <a:off x="5699740" y="4098389"/>
            <a:ext cx="792520" cy="423863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3B9FEFC-BC5F-4DEE-B40C-8DBD9D5048CA}"/>
              </a:ext>
            </a:extLst>
          </p:cNvPr>
          <p:cNvSpPr txBox="1"/>
          <p:nvPr/>
        </p:nvSpPr>
        <p:spPr>
          <a:xfrm>
            <a:off x="4157007" y="1574315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如何调整标题栏大小</a:t>
            </a:r>
          </a:p>
        </p:txBody>
      </p:sp>
    </p:spTree>
    <p:extLst>
      <p:ext uri="{BB962C8B-B14F-4D97-AF65-F5344CB8AC3E}">
        <p14:creationId xmlns:p14="http://schemas.microsoft.com/office/powerpoint/2010/main" val="218619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A01C2EB-D71D-4D5D-97B6-20AC856789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07" y="1602881"/>
            <a:ext cx="4933950" cy="43376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990AEE5-297B-4FBE-93AB-1ED19A6CD1BD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附录二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05DCD4C-BD2D-45CF-B041-4CB4AEB8A354}"/>
              </a:ext>
            </a:extLst>
          </p:cNvPr>
          <p:cNvGrpSpPr/>
          <p:nvPr/>
        </p:nvGrpSpPr>
        <p:grpSpPr>
          <a:xfrm>
            <a:off x="6814458" y="3429000"/>
            <a:ext cx="4786085" cy="2123828"/>
            <a:chOff x="6604908" y="2709781"/>
            <a:chExt cx="4786085" cy="2123828"/>
          </a:xfrm>
          <a:solidFill>
            <a:schemeClr val="accent5"/>
          </a:solidFill>
        </p:grpSpPr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id="{A7B231EA-7788-4BEA-AB80-79144ACFE288}"/>
                </a:ext>
              </a:extLst>
            </p:cNvPr>
            <p:cNvSpPr/>
            <p:nvPr/>
          </p:nvSpPr>
          <p:spPr>
            <a:xfrm>
              <a:off x="6604908" y="2709781"/>
              <a:ext cx="4786085" cy="2123828"/>
            </a:xfrm>
            <a:prstGeom prst="roundRect">
              <a:avLst>
                <a:gd name="adj" fmla="val 10691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B2356324-77DE-491B-97D6-2E80E5C95757}"/>
                </a:ext>
              </a:extLst>
            </p:cNvPr>
            <p:cNvSpPr txBox="1"/>
            <p:nvPr/>
          </p:nvSpPr>
          <p:spPr>
            <a:xfrm>
              <a:off x="7289790" y="3117253"/>
              <a:ext cx="3416320" cy="130888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右键单击左侧缩略图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选择你需要的板式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FB7F6E5-915C-4B7D-8F6E-4E677A55D06D}"/>
              </a:ext>
            </a:extLst>
          </p:cNvPr>
          <p:cNvSpPr txBox="1"/>
          <p:nvPr/>
        </p:nvSpPr>
        <p:spPr>
          <a:xfrm>
            <a:off x="7268507" y="207952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如何更改幻灯片板式</a:t>
            </a:r>
          </a:p>
        </p:txBody>
      </p:sp>
    </p:spTree>
    <p:extLst>
      <p:ext uri="{BB962C8B-B14F-4D97-AF65-F5344CB8AC3E}">
        <p14:creationId xmlns:p14="http://schemas.microsoft.com/office/powerpoint/2010/main" val="237487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8DF5155-780D-483F-A312-DBDB4D0151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E7AEE3B-6EDC-45D7-94E4-5CAD0B9D84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B9A9DA2-4143-4176-8FFA-D3F2B3544E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论文背景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ECB166F-32D2-4EA4-877C-FA036C87B9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Paper Background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990AEE5-297B-4FBE-93AB-1ED19A6CD1BD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附录三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8F5971F-0552-46C8-9EA7-47F550AA0A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657" y="2403987"/>
            <a:ext cx="2791471" cy="35820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4563C62-B07D-4EC7-AE92-78CA3C3F4A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751" y="2413570"/>
            <a:ext cx="2458766" cy="35724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845D264-3AF9-4BCF-9EAA-0DCBA5C434BB}"/>
              </a:ext>
            </a:extLst>
          </p:cNvPr>
          <p:cNvSpPr txBox="1"/>
          <p:nvPr/>
        </p:nvSpPr>
        <p:spPr>
          <a:xfrm>
            <a:off x="4157007" y="128090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如何给幻灯片换颜色</a:t>
            </a:r>
          </a:p>
        </p:txBody>
      </p:sp>
      <p:sp>
        <p:nvSpPr>
          <p:cNvPr id="12" name="箭头: 右 11">
            <a:extLst>
              <a:ext uri="{FF2B5EF4-FFF2-40B4-BE49-F238E27FC236}">
                <a16:creationId xmlns="" xmlns:a16="http://schemas.microsoft.com/office/drawing/2014/main" id="{050DD883-02E1-4644-AD98-950F48B2E10F}"/>
              </a:ext>
            </a:extLst>
          </p:cNvPr>
          <p:cNvSpPr/>
          <p:nvPr/>
        </p:nvSpPr>
        <p:spPr>
          <a:xfrm>
            <a:off x="3648679" y="3983067"/>
            <a:ext cx="792520" cy="423863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821855C-567C-4ECD-AA74-5332AB6E4744}"/>
              </a:ext>
            </a:extLst>
          </p:cNvPr>
          <p:cNvGrpSpPr/>
          <p:nvPr/>
        </p:nvGrpSpPr>
        <p:grpSpPr>
          <a:xfrm>
            <a:off x="7828516" y="3133084"/>
            <a:ext cx="3565550" cy="2123828"/>
            <a:chOff x="6604908" y="2709781"/>
            <a:chExt cx="4786085" cy="2123828"/>
          </a:xfrm>
          <a:solidFill>
            <a:schemeClr val="accent5"/>
          </a:solidFill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837560AE-2A30-4A07-853E-04DBD59DADA6}"/>
                </a:ext>
              </a:extLst>
            </p:cNvPr>
            <p:cNvSpPr/>
            <p:nvPr/>
          </p:nvSpPr>
          <p:spPr>
            <a:xfrm>
              <a:off x="6604908" y="2709781"/>
              <a:ext cx="4786085" cy="2123828"/>
            </a:xfrm>
            <a:prstGeom prst="roundRect">
              <a:avLst>
                <a:gd name="adj" fmla="val 10691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71B5F5C1-71DF-4BB7-9385-A36FCF7C2DB0}"/>
                </a:ext>
              </a:extLst>
            </p:cNvPr>
            <p:cNvSpPr txBox="1"/>
            <p:nvPr/>
          </p:nvSpPr>
          <p:spPr>
            <a:xfrm>
              <a:off x="6705065" y="3334491"/>
              <a:ext cx="4585772" cy="8744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，右上角小三角形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585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990AEE5-297B-4FBE-93AB-1ED19A6CD1BD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附录四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845D264-3AF9-4BCF-9EAA-0DCBA5C434BB}"/>
              </a:ext>
            </a:extLst>
          </p:cNvPr>
          <p:cNvSpPr txBox="1"/>
          <p:nvPr/>
        </p:nvSpPr>
        <p:spPr>
          <a:xfrm>
            <a:off x="3696144" y="1280908"/>
            <a:ext cx="4799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如何替换幻灯片里的图片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20F5790-7B62-43D3-9E67-2DD0BC5D2D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57" y="2454275"/>
            <a:ext cx="3243943" cy="17135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608CF98-E22C-4CAB-8BD4-E27E1C9BB9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029" y="2454274"/>
            <a:ext cx="3243943" cy="17135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67AFD4B-DEA4-48D4-BE32-D1732BF745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401" y="2454274"/>
            <a:ext cx="3243943" cy="17135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A152B5D3-8D0A-4E27-B941-8CC4664C7398}"/>
              </a:ext>
            </a:extLst>
          </p:cNvPr>
          <p:cNvSpPr/>
          <p:nvPr/>
        </p:nvSpPr>
        <p:spPr>
          <a:xfrm rot="5400000">
            <a:off x="3817079" y="3197066"/>
            <a:ext cx="751470" cy="227920"/>
          </a:xfrm>
          <a:prstGeom prst="triangl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17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74D51FFA-BE45-4448-8C0A-69B3D9B1DD6B}"/>
              </a:ext>
            </a:extLst>
          </p:cNvPr>
          <p:cNvSpPr/>
          <p:nvPr/>
        </p:nvSpPr>
        <p:spPr>
          <a:xfrm rot="5400000">
            <a:off x="7623451" y="3197066"/>
            <a:ext cx="751470" cy="227920"/>
          </a:xfrm>
          <a:prstGeom prst="triangl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17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5066EE4-EF8A-4E6D-85D1-E0CFCCA3AABD}"/>
              </a:ext>
            </a:extLst>
          </p:cNvPr>
          <p:cNvGrpSpPr/>
          <p:nvPr/>
        </p:nvGrpSpPr>
        <p:grpSpPr>
          <a:xfrm>
            <a:off x="1134773" y="4992318"/>
            <a:ext cx="9922455" cy="841560"/>
            <a:chOff x="6604908" y="2709781"/>
            <a:chExt cx="4786085" cy="2123828"/>
          </a:xfrm>
          <a:solidFill>
            <a:schemeClr val="accent5"/>
          </a:solidFill>
        </p:grpSpPr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EA10A84F-45B7-4FD5-BD26-168977A61969}"/>
                </a:ext>
              </a:extLst>
            </p:cNvPr>
            <p:cNvSpPr/>
            <p:nvPr/>
          </p:nvSpPr>
          <p:spPr>
            <a:xfrm>
              <a:off x="6604908" y="2709781"/>
              <a:ext cx="4786085" cy="2123828"/>
            </a:xfrm>
            <a:prstGeom prst="roundRect">
              <a:avLst>
                <a:gd name="adj" fmla="val 10691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3564B8ED-B873-4A44-B0AA-7E70E1C785F2}"/>
                </a:ext>
              </a:extLst>
            </p:cNvPr>
            <p:cNvSpPr txBox="1"/>
            <p:nvPr/>
          </p:nvSpPr>
          <p:spPr>
            <a:xfrm>
              <a:off x="6695703" y="3192627"/>
              <a:ext cx="4605560" cy="115813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选择图片，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删除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【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】【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选择你需要的图片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Wingdings" panose="05000000000000000000" pitchFamily="2" charset="2"/>
                </a:rPr>
                <a:t>，替换成功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56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>
            <a:extLst>
              <a:ext uri="{FF2B5EF4-FFF2-40B4-BE49-F238E27FC236}">
                <a16:creationId xmlns="" xmlns:a16="http://schemas.microsoft.com/office/drawing/2014/main" id="{740BB4D0-E432-447A-9610-DCAD7B7852A8}"/>
              </a:ext>
            </a:extLst>
          </p:cNvPr>
          <p:cNvGrpSpPr/>
          <p:nvPr/>
        </p:nvGrpSpPr>
        <p:grpSpPr>
          <a:xfrm>
            <a:off x="1127760" y="2442210"/>
            <a:ext cx="434340" cy="468630"/>
            <a:chOff x="1975485" y="1682750"/>
            <a:chExt cx="434340" cy="468630"/>
          </a:xfrm>
        </p:grpSpPr>
        <p:sp>
          <p:nvSpPr>
            <p:cNvPr id="3" name="Freeform 6">
              <a:extLst>
                <a:ext uri="{FF2B5EF4-FFF2-40B4-BE49-F238E27FC236}">
                  <a16:creationId xmlns="" xmlns:a16="http://schemas.microsoft.com/office/drawing/2014/main" id="{14123F48-ABCC-42B7-9FA8-D2C32F0E0817}"/>
                </a:ext>
              </a:extLst>
            </p:cNvPr>
            <p:cNvSpPr/>
            <p:nvPr/>
          </p:nvSpPr>
          <p:spPr bwMode="auto">
            <a:xfrm>
              <a:off x="2044700" y="1682750"/>
              <a:ext cx="365125" cy="36830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7">
              <a:extLst>
                <a:ext uri="{FF2B5EF4-FFF2-40B4-BE49-F238E27FC236}">
                  <a16:creationId xmlns="" xmlns:a16="http://schemas.microsoft.com/office/drawing/2014/main" id="{E369F5AF-6957-498E-B7EF-6C077008C8D8}"/>
                </a:ext>
              </a:extLst>
            </p:cNvPr>
            <p:cNvSpPr/>
            <p:nvPr/>
          </p:nvSpPr>
          <p:spPr bwMode="auto">
            <a:xfrm>
              <a:off x="2097405" y="1973580"/>
              <a:ext cx="287655" cy="144145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>
              <a:extLst>
                <a:ext uri="{FF2B5EF4-FFF2-40B4-BE49-F238E27FC236}">
                  <a16:creationId xmlns="" xmlns:a16="http://schemas.microsoft.com/office/drawing/2014/main" id="{0D0FA57A-AD17-4D53-A90C-0463AB2BF4BD}"/>
                </a:ext>
              </a:extLst>
            </p:cNvPr>
            <p:cNvSpPr/>
            <p:nvPr/>
          </p:nvSpPr>
          <p:spPr bwMode="auto">
            <a:xfrm>
              <a:off x="1975485" y="1998345"/>
              <a:ext cx="151130" cy="153035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Line 9">
              <a:extLst>
                <a:ext uri="{FF2B5EF4-FFF2-40B4-BE49-F238E27FC236}">
                  <a16:creationId xmlns="" xmlns:a16="http://schemas.microsoft.com/office/drawing/2014/main" id="{1913D32B-5800-4F3D-B339-36A8BB411F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38070" y="1976120"/>
              <a:ext cx="57150" cy="571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="" xmlns:a16="http://schemas.microsoft.com/office/drawing/2014/main" id="{6FB8E6C5-0A60-498D-BF56-33A89A4917C1}"/>
              </a:ext>
            </a:extLst>
          </p:cNvPr>
          <p:cNvGrpSpPr/>
          <p:nvPr/>
        </p:nvGrpSpPr>
        <p:grpSpPr>
          <a:xfrm>
            <a:off x="1960231" y="2442210"/>
            <a:ext cx="332105" cy="356870"/>
            <a:chOff x="2889250" y="3738245"/>
            <a:chExt cx="332105" cy="356870"/>
          </a:xfrm>
        </p:grpSpPr>
        <p:sp>
          <p:nvSpPr>
            <p:cNvPr id="7" name="Freeform 10">
              <a:extLst>
                <a:ext uri="{FF2B5EF4-FFF2-40B4-BE49-F238E27FC236}">
                  <a16:creationId xmlns="" xmlns:a16="http://schemas.microsoft.com/office/drawing/2014/main" id="{79F10D8F-AF59-4ACF-B155-3EF1518F1422}"/>
                </a:ext>
              </a:extLst>
            </p:cNvPr>
            <p:cNvSpPr/>
            <p:nvPr/>
          </p:nvSpPr>
          <p:spPr bwMode="auto">
            <a:xfrm>
              <a:off x="2889250" y="3738245"/>
              <a:ext cx="257175" cy="356870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="" xmlns:a16="http://schemas.microsoft.com/office/drawing/2014/main" id="{FADE9268-94AB-48BD-9934-32BF626C8FE3}"/>
                </a:ext>
              </a:extLst>
            </p:cNvPr>
            <p:cNvSpPr/>
            <p:nvPr/>
          </p:nvSpPr>
          <p:spPr bwMode="auto">
            <a:xfrm>
              <a:off x="3136900" y="3820160"/>
              <a:ext cx="84455" cy="169545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组合 304">
            <a:extLst>
              <a:ext uri="{FF2B5EF4-FFF2-40B4-BE49-F238E27FC236}">
                <a16:creationId xmlns="" xmlns:a16="http://schemas.microsoft.com/office/drawing/2014/main" id="{1894C47D-46CD-40E2-9D84-D4FF92B4F28D}"/>
              </a:ext>
            </a:extLst>
          </p:cNvPr>
          <p:cNvGrpSpPr/>
          <p:nvPr/>
        </p:nvGrpSpPr>
        <p:grpSpPr>
          <a:xfrm>
            <a:off x="2792702" y="2442210"/>
            <a:ext cx="485775" cy="462915"/>
            <a:chOff x="2822575" y="1697990"/>
            <a:chExt cx="485775" cy="462915"/>
          </a:xfrm>
        </p:grpSpPr>
        <p:sp>
          <p:nvSpPr>
            <p:cNvPr id="9" name="Freeform 12">
              <a:extLst>
                <a:ext uri="{FF2B5EF4-FFF2-40B4-BE49-F238E27FC236}">
                  <a16:creationId xmlns="" xmlns:a16="http://schemas.microsoft.com/office/drawing/2014/main" id="{1361EC9A-012B-4DC2-8445-0312187CEA90}"/>
                </a:ext>
              </a:extLst>
            </p:cNvPr>
            <p:cNvSpPr/>
            <p:nvPr/>
          </p:nvSpPr>
          <p:spPr bwMode="auto">
            <a:xfrm>
              <a:off x="2921000" y="1697990"/>
              <a:ext cx="387350" cy="384810"/>
            </a:xfrm>
            <a:custGeom>
              <a:avLst/>
              <a:gdLst>
                <a:gd name="T0" fmla="*/ 94 w 155"/>
                <a:gd name="T1" fmla="*/ 93 h 154"/>
                <a:gd name="T2" fmla="*/ 9 w 155"/>
                <a:gd name="T3" fmla="*/ 145 h 154"/>
                <a:gd name="T4" fmla="*/ 61 w 155"/>
                <a:gd name="T5" fmla="*/ 61 h 154"/>
                <a:gd name="T6" fmla="*/ 146 w 155"/>
                <a:gd name="T7" fmla="*/ 9 h 154"/>
                <a:gd name="T8" fmla="*/ 94 w 155"/>
                <a:gd name="T9" fmla="*/ 9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4">
                  <a:moveTo>
                    <a:pt x="94" y="93"/>
                  </a:moveTo>
                  <a:cubicBezTo>
                    <a:pt x="56" y="131"/>
                    <a:pt x="18" y="154"/>
                    <a:pt x="9" y="145"/>
                  </a:cubicBezTo>
                  <a:cubicBezTo>
                    <a:pt x="0" y="136"/>
                    <a:pt x="23" y="98"/>
                    <a:pt x="61" y="61"/>
                  </a:cubicBezTo>
                  <a:cubicBezTo>
                    <a:pt x="99" y="23"/>
                    <a:pt x="137" y="0"/>
                    <a:pt x="146" y="9"/>
                  </a:cubicBezTo>
                  <a:cubicBezTo>
                    <a:pt x="155" y="18"/>
                    <a:pt x="131" y="55"/>
                    <a:pt x="94" y="9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Line 13">
              <a:extLst>
                <a:ext uri="{FF2B5EF4-FFF2-40B4-BE49-F238E27FC236}">
                  <a16:creationId xmlns="" xmlns:a16="http://schemas.microsoft.com/office/drawing/2014/main" id="{72D3D327-2943-4B8A-B53E-B2EC4FB0A1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1330" y="1915160"/>
              <a:ext cx="67945" cy="6794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14">
              <a:extLst>
                <a:ext uri="{FF2B5EF4-FFF2-40B4-BE49-F238E27FC236}">
                  <a16:creationId xmlns="" xmlns:a16="http://schemas.microsoft.com/office/drawing/2014/main" id="{A2B5D628-5082-4EC4-BDD1-BC68C5D6E8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095" y="1889760"/>
              <a:ext cx="67945" cy="654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="" xmlns:a16="http://schemas.microsoft.com/office/drawing/2014/main" id="{C6171548-7D31-43CF-A513-D1646B0F8CA6}"/>
                </a:ext>
              </a:extLst>
            </p:cNvPr>
            <p:cNvSpPr/>
            <p:nvPr/>
          </p:nvSpPr>
          <p:spPr bwMode="auto">
            <a:xfrm>
              <a:off x="2822575" y="2055495"/>
              <a:ext cx="126365" cy="105410"/>
            </a:xfrm>
            <a:custGeom>
              <a:avLst/>
              <a:gdLst>
                <a:gd name="T0" fmla="*/ 38 w 51"/>
                <a:gd name="T1" fmla="*/ 7 h 42"/>
                <a:gd name="T2" fmla="*/ 14 w 51"/>
                <a:gd name="T3" fmla="*/ 22 h 42"/>
                <a:gd name="T4" fmla="*/ 0 w 51"/>
                <a:gd name="T5" fmla="*/ 38 h 42"/>
                <a:gd name="T6" fmla="*/ 29 w 51"/>
                <a:gd name="T7" fmla="*/ 37 h 42"/>
                <a:gd name="T8" fmla="*/ 38 w 51"/>
                <a:gd name="T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38" y="7"/>
                  </a:moveTo>
                  <a:cubicBezTo>
                    <a:pt x="31" y="0"/>
                    <a:pt x="16" y="6"/>
                    <a:pt x="14" y="22"/>
                  </a:cubicBezTo>
                  <a:cubicBezTo>
                    <a:pt x="12" y="37"/>
                    <a:pt x="0" y="38"/>
                    <a:pt x="0" y="38"/>
                  </a:cubicBezTo>
                  <a:cubicBezTo>
                    <a:pt x="0" y="38"/>
                    <a:pt x="16" y="42"/>
                    <a:pt x="29" y="37"/>
                  </a:cubicBezTo>
                  <a:cubicBezTo>
                    <a:pt x="41" y="33"/>
                    <a:pt x="51" y="20"/>
                    <a:pt x="38" y="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3" name="组合 342">
            <a:extLst>
              <a:ext uri="{FF2B5EF4-FFF2-40B4-BE49-F238E27FC236}">
                <a16:creationId xmlns="" xmlns:a16="http://schemas.microsoft.com/office/drawing/2014/main" id="{A5BD1D2D-5DF6-4457-ADC6-A96C60835A1B}"/>
              </a:ext>
            </a:extLst>
          </p:cNvPr>
          <p:cNvGrpSpPr/>
          <p:nvPr/>
        </p:nvGrpSpPr>
        <p:grpSpPr>
          <a:xfrm>
            <a:off x="3625173" y="2442210"/>
            <a:ext cx="494030" cy="494665"/>
            <a:chOff x="3696335" y="1657985"/>
            <a:chExt cx="494030" cy="494665"/>
          </a:xfrm>
        </p:grpSpPr>
        <p:sp>
          <p:nvSpPr>
            <p:cNvPr id="13" name="Freeform 16">
              <a:extLst>
                <a:ext uri="{FF2B5EF4-FFF2-40B4-BE49-F238E27FC236}">
                  <a16:creationId xmlns="" xmlns:a16="http://schemas.microsoft.com/office/drawing/2014/main" id="{4AD24E1A-FDF6-41D0-AA77-DE2910D979E4}"/>
                </a:ext>
              </a:extLst>
            </p:cNvPr>
            <p:cNvSpPr/>
            <p:nvPr/>
          </p:nvSpPr>
          <p:spPr bwMode="auto">
            <a:xfrm>
              <a:off x="3729355" y="1902460"/>
              <a:ext cx="216535" cy="217805"/>
            </a:xfrm>
            <a:custGeom>
              <a:avLst/>
              <a:gdLst>
                <a:gd name="T0" fmla="*/ 118 w 156"/>
                <a:gd name="T1" fmla="*/ 157 h 157"/>
                <a:gd name="T2" fmla="*/ 0 w 156"/>
                <a:gd name="T3" fmla="*/ 38 h 157"/>
                <a:gd name="T4" fmla="*/ 37 w 156"/>
                <a:gd name="T5" fmla="*/ 0 h 157"/>
                <a:gd name="T6" fmla="*/ 156 w 156"/>
                <a:gd name="T7" fmla="*/ 119 h 157"/>
                <a:gd name="T8" fmla="*/ 118 w 156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18" y="157"/>
                  </a:moveTo>
                  <a:lnTo>
                    <a:pt x="0" y="38"/>
                  </a:lnTo>
                  <a:lnTo>
                    <a:pt x="37" y="0"/>
                  </a:lnTo>
                  <a:lnTo>
                    <a:pt x="156" y="119"/>
                  </a:lnTo>
                  <a:lnTo>
                    <a:pt x="118" y="15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="" xmlns:a16="http://schemas.microsoft.com/office/drawing/2014/main" id="{64C6493B-FCB8-49C2-9E4E-6717C8E97A8E}"/>
                </a:ext>
              </a:extLst>
            </p:cNvPr>
            <p:cNvSpPr/>
            <p:nvPr/>
          </p:nvSpPr>
          <p:spPr bwMode="auto">
            <a:xfrm>
              <a:off x="3780790" y="1657985"/>
              <a:ext cx="409575" cy="409575"/>
            </a:xfrm>
            <a:custGeom>
              <a:avLst/>
              <a:gdLst>
                <a:gd name="T0" fmla="*/ 0 w 164"/>
                <a:gd name="T1" fmla="*/ 97 h 164"/>
                <a:gd name="T2" fmla="*/ 30 w 164"/>
                <a:gd name="T3" fmla="*/ 90 h 164"/>
                <a:gd name="T4" fmla="*/ 92 w 164"/>
                <a:gd name="T5" fmla="*/ 52 h 164"/>
                <a:gd name="T6" fmla="*/ 154 w 164"/>
                <a:gd name="T7" fmla="*/ 10 h 164"/>
                <a:gd name="T8" fmla="*/ 113 w 164"/>
                <a:gd name="T9" fmla="*/ 72 h 164"/>
                <a:gd name="T10" fmla="*/ 74 w 164"/>
                <a:gd name="T11" fmla="*/ 134 h 164"/>
                <a:gd name="T12" fmla="*/ 67 w 164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64">
                  <a:moveTo>
                    <a:pt x="0" y="97"/>
                  </a:moveTo>
                  <a:cubicBezTo>
                    <a:pt x="7" y="90"/>
                    <a:pt x="10" y="87"/>
                    <a:pt x="30" y="90"/>
                  </a:cubicBezTo>
                  <a:cubicBezTo>
                    <a:pt x="57" y="94"/>
                    <a:pt x="60" y="102"/>
                    <a:pt x="92" y="52"/>
                  </a:cubicBezTo>
                  <a:cubicBezTo>
                    <a:pt x="124" y="1"/>
                    <a:pt x="144" y="0"/>
                    <a:pt x="154" y="10"/>
                  </a:cubicBezTo>
                  <a:cubicBezTo>
                    <a:pt x="164" y="21"/>
                    <a:pt x="163" y="40"/>
                    <a:pt x="113" y="72"/>
                  </a:cubicBezTo>
                  <a:cubicBezTo>
                    <a:pt x="63" y="104"/>
                    <a:pt x="70" y="107"/>
                    <a:pt x="74" y="134"/>
                  </a:cubicBezTo>
                  <a:cubicBezTo>
                    <a:pt x="77" y="154"/>
                    <a:pt x="74" y="157"/>
                    <a:pt x="67" y="16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Line 18">
              <a:extLst>
                <a:ext uri="{FF2B5EF4-FFF2-40B4-BE49-F238E27FC236}">
                  <a16:creationId xmlns="" xmlns:a16="http://schemas.microsoft.com/office/drawing/2014/main" id="{A0282822-CBE0-4CFE-A128-FAE402B906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96335" y="1963420"/>
              <a:ext cx="40005" cy="387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Line 19">
              <a:extLst>
                <a:ext uri="{FF2B5EF4-FFF2-40B4-BE49-F238E27FC236}">
                  <a16:creationId xmlns="" xmlns:a16="http://schemas.microsoft.com/office/drawing/2014/main" id="{97AB18CD-9F1F-4461-8F4B-AB63C42F17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4115" y="1979930"/>
              <a:ext cx="40005" cy="400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Line 20">
              <a:extLst>
                <a:ext uri="{FF2B5EF4-FFF2-40B4-BE49-F238E27FC236}">
                  <a16:creationId xmlns="" xmlns:a16="http://schemas.microsoft.com/office/drawing/2014/main" id="{6C12C271-3642-4B8F-95B1-6B8405486A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33800" y="2000885"/>
              <a:ext cx="40005" cy="387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21">
              <a:extLst>
                <a:ext uri="{FF2B5EF4-FFF2-40B4-BE49-F238E27FC236}">
                  <a16:creationId xmlns="" xmlns:a16="http://schemas.microsoft.com/office/drawing/2014/main" id="{376BD637-94A6-4BA9-B87E-78983F1848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54755" y="2020570"/>
              <a:ext cx="37465" cy="374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22">
              <a:extLst>
                <a:ext uri="{FF2B5EF4-FFF2-40B4-BE49-F238E27FC236}">
                  <a16:creationId xmlns="" xmlns:a16="http://schemas.microsoft.com/office/drawing/2014/main" id="{1BF3DD6A-0620-4F5F-B79A-B3C97D734E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71265" y="2038350"/>
              <a:ext cx="40005" cy="387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Line 23">
              <a:extLst>
                <a:ext uri="{FF2B5EF4-FFF2-40B4-BE49-F238E27FC236}">
                  <a16:creationId xmlns="" xmlns:a16="http://schemas.microsoft.com/office/drawing/2014/main" id="{F62B27B2-B297-4FC7-ABA6-EA74C2C946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2220" y="2058035"/>
              <a:ext cx="38735" cy="400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Line 24">
              <a:extLst>
                <a:ext uri="{FF2B5EF4-FFF2-40B4-BE49-F238E27FC236}">
                  <a16:creationId xmlns="" xmlns:a16="http://schemas.microsoft.com/office/drawing/2014/main" id="{05AFCA72-849F-42DA-AE2B-28E8983738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08730" y="2075815"/>
              <a:ext cx="40005" cy="387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Line 25">
              <a:extLst>
                <a:ext uri="{FF2B5EF4-FFF2-40B4-BE49-F238E27FC236}">
                  <a16:creationId xmlns="" xmlns:a16="http://schemas.microsoft.com/office/drawing/2014/main" id="{D29B8A53-E169-4625-A7A9-A9CFE00A5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28415" y="2095500"/>
              <a:ext cx="40005" cy="400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Line 26">
              <a:extLst>
                <a:ext uri="{FF2B5EF4-FFF2-40B4-BE49-F238E27FC236}">
                  <a16:creationId xmlns="" xmlns:a16="http://schemas.microsoft.com/office/drawing/2014/main" id="{4224FE20-9899-4C89-84E5-D05A2572DC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9370" y="2115185"/>
              <a:ext cx="37465" cy="374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>
              <a:extLst>
                <a:ext uri="{FF2B5EF4-FFF2-40B4-BE49-F238E27FC236}">
                  <a16:creationId xmlns="" xmlns:a16="http://schemas.microsoft.com/office/drawing/2014/main" id="{9679821F-C516-4916-95F8-85EC990242C3}"/>
                </a:ext>
              </a:extLst>
            </p:cNvPr>
            <p:cNvSpPr/>
            <p:nvPr/>
          </p:nvSpPr>
          <p:spPr bwMode="auto">
            <a:xfrm>
              <a:off x="4126865" y="1697990"/>
              <a:ext cx="24765" cy="27940"/>
            </a:xfrm>
            <a:custGeom>
              <a:avLst/>
              <a:gdLst>
                <a:gd name="T0" fmla="*/ 8 w 10"/>
                <a:gd name="T1" fmla="*/ 9 h 11"/>
                <a:gd name="T2" fmla="*/ 1 w 10"/>
                <a:gd name="T3" fmla="*/ 9 h 11"/>
                <a:gd name="T4" fmla="*/ 1 w 10"/>
                <a:gd name="T5" fmla="*/ 2 h 11"/>
                <a:gd name="T6" fmla="*/ 8 w 10"/>
                <a:gd name="T7" fmla="*/ 2 h 11"/>
                <a:gd name="T8" fmla="*/ 8 w 10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9"/>
                  </a:move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4"/>
                    <a:pt x="10" y="7"/>
                    <a:pt x="8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="" xmlns:a16="http://schemas.microsoft.com/office/drawing/2014/main" id="{9F4DD084-FD74-4D43-AC18-7B89572E71D0}"/>
              </a:ext>
            </a:extLst>
          </p:cNvPr>
          <p:cNvGrpSpPr/>
          <p:nvPr/>
        </p:nvGrpSpPr>
        <p:grpSpPr>
          <a:xfrm>
            <a:off x="4457644" y="2442210"/>
            <a:ext cx="405765" cy="412750"/>
            <a:chOff x="1991995" y="2714625"/>
            <a:chExt cx="405765" cy="412750"/>
          </a:xfrm>
        </p:grpSpPr>
        <p:sp>
          <p:nvSpPr>
            <p:cNvPr id="25" name="Freeform 28">
              <a:extLst>
                <a:ext uri="{FF2B5EF4-FFF2-40B4-BE49-F238E27FC236}">
                  <a16:creationId xmlns="" xmlns:a16="http://schemas.microsoft.com/office/drawing/2014/main" id="{B8DCB4CE-2A34-40DD-8519-2ECB9D0A0000}"/>
                </a:ext>
              </a:extLst>
            </p:cNvPr>
            <p:cNvSpPr/>
            <p:nvPr/>
          </p:nvSpPr>
          <p:spPr bwMode="auto">
            <a:xfrm>
              <a:off x="1991995" y="2714625"/>
              <a:ext cx="380365" cy="383540"/>
            </a:xfrm>
            <a:custGeom>
              <a:avLst/>
              <a:gdLst>
                <a:gd name="T0" fmla="*/ 151 w 152"/>
                <a:gd name="T1" fmla="*/ 61 h 153"/>
                <a:gd name="T2" fmla="*/ 151 w 152"/>
                <a:gd name="T3" fmla="*/ 67 h 153"/>
                <a:gd name="T4" fmla="*/ 66 w 152"/>
                <a:gd name="T5" fmla="*/ 151 h 153"/>
                <a:gd name="T6" fmla="*/ 60 w 152"/>
                <a:gd name="T7" fmla="*/ 151 h 153"/>
                <a:gd name="T8" fmla="*/ 1 w 152"/>
                <a:gd name="T9" fmla="*/ 92 h 153"/>
                <a:gd name="T10" fmla="*/ 1 w 152"/>
                <a:gd name="T11" fmla="*/ 86 h 153"/>
                <a:gd name="T12" fmla="*/ 86 w 152"/>
                <a:gd name="T13" fmla="*/ 2 h 153"/>
                <a:gd name="T14" fmla="*/ 91 w 152"/>
                <a:gd name="T15" fmla="*/ 2 h 153"/>
                <a:gd name="T16" fmla="*/ 151 w 152"/>
                <a:gd name="T17" fmla="*/ 6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3">
                  <a:moveTo>
                    <a:pt x="151" y="61"/>
                  </a:moveTo>
                  <a:cubicBezTo>
                    <a:pt x="152" y="63"/>
                    <a:pt x="152" y="65"/>
                    <a:pt x="151" y="67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65" y="153"/>
                    <a:pt x="62" y="153"/>
                    <a:pt x="60" y="15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0"/>
                    <a:pt x="0" y="88"/>
                    <a:pt x="1" y="86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0"/>
                    <a:pt x="90" y="0"/>
                    <a:pt x="91" y="2"/>
                  </a:cubicBezTo>
                  <a:lnTo>
                    <a:pt x="151" y="6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29">
              <a:extLst>
                <a:ext uri="{FF2B5EF4-FFF2-40B4-BE49-F238E27FC236}">
                  <a16:creationId xmlns="" xmlns:a16="http://schemas.microsoft.com/office/drawing/2014/main" id="{02877EC0-96C4-40B5-A2EC-B3E6966587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76780" y="2929890"/>
              <a:ext cx="212725" cy="18351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Line 30">
              <a:extLst>
                <a:ext uri="{FF2B5EF4-FFF2-40B4-BE49-F238E27FC236}">
                  <a16:creationId xmlns="" xmlns:a16="http://schemas.microsoft.com/office/drawing/2014/main" id="{8A82F046-DF9C-46D4-A88D-D46CCFC82B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4720" y="2985770"/>
              <a:ext cx="193040" cy="1416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1">
              <a:extLst>
                <a:ext uri="{FF2B5EF4-FFF2-40B4-BE49-F238E27FC236}">
                  <a16:creationId xmlns="" xmlns:a16="http://schemas.microsoft.com/office/drawing/2014/main" id="{105505FC-78D1-470E-A5FE-6CBB5068651C}"/>
                </a:ext>
              </a:extLst>
            </p:cNvPr>
            <p:cNvSpPr/>
            <p:nvPr/>
          </p:nvSpPr>
          <p:spPr bwMode="auto">
            <a:xfrm>
              <a:off x="2135505" y="3013710"/>
              <a:ext cx="29210" cy="2921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5"/>
                    <a:pt x="12" y="8"/>
                    <a:pt x="10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4" name="组合 323">
            <a:extLst>
              <a:ext uri="{FF2B5EF4-FFF2-40B4-BE49-F238E27FC236}">
                <a16:creationId xmlns="" xmlns:a16="http://schemas.microsoft.com/office/drawing/2014/main" id="{5F61AAA2-DBDA-461B-8675-EA222C5686F2}"/>
              </a:ext>
            </a:extLst>
          </p:cNvPr>
          <p:cNvGrpSpPr/>
          <p:nvPr/>
        </p:nvGrpSpPr>
        <p:grpSpPr>
          <a:xfrm>
            <a:off x="5290115" y="2442210"/>
            <a:ext cx="478155" cy="476885"/>
            <a:chOff x="7174230" y="1675765"/>
            <a:chExt cx="478155" cy="476885"/>
          </a:xfrm>
        </p:grpSpPr>
        <p:sp>
          <p:nvSpPr>
            <p:cNvPr id="29" name="Freeform 32">
              <a:extLst>
                <a:ext uri="{FF2B5EF4-FFF2-40B4-BE49-F238E27FC236}">
                  <a16:creationId xmlns="" xmlns:a16="http://schemas.microsoft.com/office/drawing/2014/main" id="{0A258F76-BE2C-47FC-B9B7-7506B57B9460}"/>
                </a:ext>
              </a:extLst>
            </p:cNvPr>
            <p:cNvSpPr/>
            <p:nvPr/>
          </p:nvSpPr>
          <p:spPr bwMode="auto">
            <a:xfrm>
              <a:off x="7174230" y="1880235"/>
              <a:ext cx="272415" cy="272415"/>
            </a:xfrm>
            <a:custGeom>
              <a:avLst/>
              <a:gdLst>
                <a:gd name="T0" fmla="*/ 109 w 109"/>
                <a:gd name="T1" fmla="*/ 60 h 109"/>
                <a:gd name="T2" fmla="*/ 70 w 109"/>
                <a:gd name="T3" fmla="*/ 109 h 109"/>
                <a:gd name="T4" fmla="*/ 0 w 109"/>
                <a:gd name="T5" fmla="*/ 39 h 109"/>
                <a:gd name="T6" fmla="*/ 49 w 109"/>
                <a:gd name="T7" fmla="*/ 0 h 109"/>
                <a:gd name="T8" fmla="*/ 109 w 109"/>
                <a:gd name="T9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109" y="60"/>
                  </a:moveTo>
                  <a:cubicBezTo>
                    <a:pt x="109" y="60"/>
                    <a:pt x="97" y="85"/>
                    <a:pt x="70" y="10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12"/>
                    <a:pt x="49" y="0"/>
                    <a:pt x="49" y="0"/>
                  </a:cubicBezTo>
                  <a:lnTo>
                    <a:pt x="109" y="6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>
              <a:extLst>
                <a:ext uri="{FF2B5EF4-FFF2-40B4-BE49-F238E27FC236}">
                  <a16:creationId xmlns="" xmlns:a16="http://schemas.microsoft.com/office/drawing/2014/main" id="{9E3A1E14-11BA-4434-BBA1-55CD570DF7E5}"/>
                </a:ext>
              </a:extLst>
            </p:cNvPr>
            <p:cNvSpPr/>
            <p:nvPr/>
          </p:nvSpPr>
          <p:spPr bwMode="auto">
            <a:xfrm>
              <a:off x="7299325" y="1675765"/>
              <a:ext cx="353060" cy="351155"/>
            </a:xfrm>
            <a:custGeom>
              <a:avLst/>
              <a:gdLst>
                <a:gd name="T0" fmla="*/ 60 w 141"/>
                <a:gd name="T1" fmla="*/ 141 h 141"/>
                <a:gd name="T2" fmla="*/ 65 w 141"/>
                <a:gd name="T3" fmla="*/ 110 h 141"/>
                <a:gd name="T4" fmla="*/ 101 w 141"/>
                <a:gd name="T5" fmla="*/ 59 h 141"/>
                <a:gd name="T6" fmla="*/ 132 w 141"/>
                <a:gd name="T7" fmla="*/ 9 h 141"/>
                <a:gd name="T8" fmla="*/ 82 w 141"/>
                <a:gd name="T9" fmla="*/ 41 h 141"/>
                <a:gd name="T10" fmla="*/ 32 w 141"/>
                <a:gd name="T11" fmla="*/ 76 h 141"/>
                <a:gd name="T12" fmla="*/ 0 w 141"/>
                <a:gd name="T13" fmla="*/ 8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60" y="141"/>
                  </a:moveTo>
                  <a:cubicBezTo>
                    <a:pt x="65" y="131"/>
                    <a:pt x="68" y="127"/>
                    <a:pt x="65" y="110"/>
                  </a:cubicBezTo>
                  <a:cubicBezTo>
                    <a:pt x="61" y="85"/>
                    <a:pt x="56" y="88"/>
                    <a:pt x="101" y="59"/>
                  </a:cubicBezTo>
                  <a:cubicBezTo>
                    <a:pt x="139" y="35"/>
                    <a:pt x="141" y="18"/>
                    <a:pt x="132" y="9"/>
                  </a:cubicBezTo>
                  <a:cubicBezTo>
                    <a:pt x="123" y="0"/>
                    <a:pt x="106" y="3"/>
                    <a:pt x="82" y="41"/>
                  </a:cubicBezTo>
                  <a:cubicBezTo>
                    <a:pt x="54" y="86"/>
                    <a:pt x="56" y="80"/>
                    <a:pt x="32" y="76"/>
                  </a:cubicBezTo>
                  <a:cubicBezTo>
                    <a:pt x="14" y="74"/>
                    <a:pt x="10" y="77"/>
                    <a:pt x="0" y="8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>
              <a:extLst>
                <a:ext uri="{FF2B5EF4-FFF2-40B4-BE49-F238E27FC236}">
                  <a16:creationId xmlns="" xmlns:a16="http://schemas.microsoft.com/office/drawing/2014/main" id="{4A2661A2-77DB-4739-B487-E8138379718D}"/>
                </a:ext>
              </a:extLst>
            </p:cNvPr>
            <p:cNvSpPr/>
            <p:nvPr/>
          </p:nvSpPr>
          <p:spPr bwMode="auto">
            <a:xfrm>
              <a:off x="7586345" y="1717675"/>
              <a:ext cx="22225" cy="22225"/>
            </a:xfrm>
            <a:custGeom>
              <a:avLst/>
              <a:gdLst>
                <a:gd name="T0" fmla="*/ 7 w 9"/>
                <a:gd name="T1" fmla="*/ 8 h 9"/>
                <a:gd name="T2" fmla="*/ 2 w 9"/>
                <a:gd name="T3" fmla="*/ 8 h 9"/>
                <a:gd name="T4" fmla="*/ 2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2" name="组合 341">
            <a:extLst>
              <a:ext uri="{FF2B5EF4-FFF2-40B4-BE49-F238E27FC236}">
                <a16:creationId xmlns="" xmlns:a16="http://schemas.microsoft.com/office/drawing/2014/main" id="{91060495-3F03-4AEE-8457-224FBC24224E}"/>
              </a:ext>
            </a:extLst>
          </p:cNvPr>
          <p:cNvGrpSpPr/>
          <p:nvPr/>
        </p:nvGrpSpPr>
        <p:grpSpPr>
          <a:xfrm>
            <a:off x="6122586" y="2442210"/>
            <a:ext cx="450215" cy="452755"/>
            <a:chOff x="4571365" y="1695450"/>
            <a:chExt cx="450215" cy="452755"/>
          </a:xfrm>
        </p:grpSpPr>
        <p:sp>
          <p:nvSpPr>
            <p:cNvPr id="32" name="Freeform 35">
              <a:extLst>
                <a:ext uri="{FF2B5EF4-FFF2-40B4-BE49-F238E27FC236}">
                  <a16:creationId xmlns="" xmlns:a16="http://schemas.microsoft.com/office/drawing/2014/main" id="{3F7B13D3-5977-4EF6-8947-6E6A02E42943}"/>
                </a:ext>
              </a:extLst>
            </p:cNvPr>
            <p:cNvSpPr/>
            <p:nvPr/>
          </p:nvSpPr>
          <p:spPr bwMode="auto">
            <a:xfrm>
              <a:off x="4571365" y="1695450"/>
              <a:ext cx="450215" cy="452755"/>
            </a:xfrm>
            <a:custGeom>
              <a:avLst/>
              <a:gdLst>
                <a:gd name="T0" fmla="*/ 133 w 180"/>
                <a:gd name="T1" fmla="*/ 3 h 181"/>
                <a:gd name="T2" fmla="*/ 144 w 180"/>
                <a:gd name="T3" fmla="*/ 3 h 181"/>
                <a:gd name="T4" fmla="*/ 177 w 180"/>
                <a:gd name="T5" fmla="*/ 37 h 181"/>
                <a:gd name="T6" fmla="*/ 177 w 180"/>
                <a:gd name="T7" fmla="*/ 48 h 181"/>
                <a:gd name="T8" fmla="*/ 48 w 180"/>
                <a:gd name="T9" fmla="*/ 178 h 181"/>
                <a:gd name="T10" fmla="*/ 36 w 180"/>
                <a:gd name="T11" fmla="*/ 178 h 181"/>
                <a:gd name="T12" fmla="*/ 3 w 180"/>
                <a:gd name="T13" fmla="*/ 144 h 181"/>
                <a:gd name="T14" fmla="*/ 3 w 180"/>
                <a:gd name="T15" fmla="*/ 133 h 181"/>
                <a:gd name="T16" fmla="*/ 133 w 180"/>
                <a:gd name="T17" fmla="*/ 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1">
                  <a:moveTo>
                    <a:pt x="133" y="3"/>
                  </a:moveTo>
                  <a:cubicBezTo>
                    <a:pt x="136" y="0"/>
                    <a:pt x="141" y="0"/>
                    <a:pt x="144" y="3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80" y="40"/>
                    <a:pt x="180" y="45"/>
                    <a:pt x="177" y="48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45" y="181"/>
                    <a:pt x="39" y="181"/>
                    <a:pt x="36" y="178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0" y="141"/>
                    <a:pt x="0" y="136"/>
                    <a:pt x="3" y="133"/>
                  </a:cubicBezTo>
                  <a:lnTo>
                    <a:pt x="133" y="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36">
              <a:extLst>
                <a:ext uri="{FF2B5EF4-FFF2-40B4-BE49-F238E27FC236}">
                  <a16:creationId xmlns="" xmlns:a16="http://schemas.microsoft.com/office/drawing/2014/main" id="{9E5185CB-8E8A-4E17-B706-1ACD55C5F0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946015" y="1785620"/>
              <a:ext cx="50165" cy="501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Line 37">
              <a:extLst>
                <a:ext uri="{FF2B5EF4-FFF2-40B4-BE49-F238E27FC236}">
                  <a16:creationId xmlns="" xmlns:a16="http://schemas.microsoft.com/office/drawing/2014/main" id="{AD976D57-8DC0-4035-B23E-DD46F868FE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935220" y="1833245"/>
              <a:ext cx="30480" cy="304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38">
              <a:extLst>
                <a:ext uri="{FF2B5EF4-FFF2-40B4-BE49-F238E27FC236}">
                  <a16:creationId xmlns="" xmlns:a16="http://schemas.microsoft.com/office/drawing/2014/main" id="{06B1CB20-EFDC-4C33-A355-BA214AC076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908550" y="1863725"/>
              <a:ext cx="29210" cy="292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39">
              <a:extLst>
                <a:ext uri="{FF2B5EF4-FFF2-40B4-BE49-F238E27FC236}">
                  <a16:creationId xmlns="" xmlns:a16="http://schemas.microsoft.com/office/drawing/2014/main" id="{4F5A4CBC-12FE-47A6-AC62-1822DB34BD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60290" y="1873250"/>
              <a:ext cx="48895" cy="4699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40">
              <a:extLst>
                <a:ext uri="{FF2B5EF4-FFF2-40B4-BE49-F238E27FC236}">
                  <a16:creationId xmlns="" xmlns:a16="http://schemas.microsoft.com/office/drawing/2014/main" id="{04F68826-F631-49CA-89BA-8CB5BA1254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50765" y="1917700"/>
              <a:ext cx="30480" cy="304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41">
              <a:extLst>
                <a:ext uri="{FF2B5EF4-FFF2-40B4-BE49-F238E27FC236}">
                  <a16:creationId xmlns="" xmlns:a16="http://schemas.microsoft.com/office/drawing/2014/main" id="{BC863A7C-58DD-4264-9847-25773E7662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21555" y="1948180"/>
              <a:ext cx="31750" cy="292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42">
              <a:extLst>
                <a:ext uri="{FF2B5EF4-FFF2-40B4-BE49-F238E27FC236}">
                  <a16:creationId xmlns="" xmlns:a16="http://schemas.microsoft.com/office/drawing/2014/main" id="{FB5FD005-F455-4BC5-A8AC-D439C6DF19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75200" y="1957705"/>
              <a:ext cx="46990" cy="4699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43">
              <a:extLst>
                <a:ext uri="{FF2B5EF4-FFF2-40B4-BE49-F238E27FC236}">
                  <a16:creationId xmlns="" xmlns:a16="http://schemas.microsoft.com/office/drawing/2014/main" id="{9D170DAF-97B1-45A7-A347-D514D9DECF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65675" y="2002155"/>
              <a:ext cx="30480" cy="304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44">
              <a:extLst>
                <a:ext uri="{FF2B5EF4-FFF2-40B4-BE49-F238E27FC236}">
                  <a16:creationId xmlns="" xmlns:a16="http://schemas.microsoft.com/office/drawing/2014/main" id="{14A872AB-15A1-471B-B5B4-E942112B2A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36465" y="2033270"/>
              <a:ext cx="29210" cy="304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45">
              <a:extLst>
                <a:ext uri="{FF2B5EF4-FFF2-40B4-BE49-F238E27FC236}">
                  <a16:creationId xmlns="" xmlns:a16="http://schemas.microsoft.com/office/drawing/2014/main" id="{D3FB2E1C-1D00-4B40-B6CE-934A495296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90745" y="2042795"/>
              <a:ext cx="46990" cy="4699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46">
              <a:extLst>
                <a:ext uri="{FF2B5EF4-FFF2-40B4-BE49-F238E27FC236}">
                  <a16:creationId xmlns="" xmlns:a16="http://schemas.microsoft.com/office/drawing/2014/main" id="{4AF93AC2-848A-4AF2-A488-493B37ABE9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81220" y="2089785"/>
              <a:ext cx="30480" cy="304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4" name="组合 333">
            <a:extLst>
              <a:ext uri="{FF2B5EF4-FFF2-40B4-BE49-F238E27FC236}">
                <a16:creationId xmlns="" xmlns:a16="http://schemas.microsoft.com/office/drawing/2014/main" id="{E6293A9C-BDCB-4305-ADEC-C77AF8F00797}"/>
              </a:ext>
            </a:extLst>
          </p:cNvPr>
          <p:cNvGrpSpPr/>
          <p:nvPr/>
        </p:nvGrpSpPr>
        <p:grpSpPr>
          <a:xfrm>
            <a:off x="6955056" y="2442210"/>
            <a:ext cx="409575" cy="409575"/>
            <a:chOff x="5457190" y="1742440"/>
            <a:chExt cx="409575" cy="409575"/>
          </a:xfrm>
        </p:grpSpPr>
        <p:sp>
          <p:nvSpPr>
            <p:cNvPr id="44" name="Freeform 47">
              <a:extLst>
                <a:ext uri="{FF2B5EF4-FFF2-40B4-BE49-F238E27FC236}">
                  <a16:creationId xmlns="" xmlns:a16="http://schemas.microsoft.com/office/drawing/2014/main" id="{4201E02B-3531-4759-A7F0-AB4E6266518F}"/>
                </a:ext>
              </a:extLst>
            </p:cNvPr>
            <p:cNvSpPr/>
            <p:nvPr/>
          </p:nvSpPr>
          <p:spPr bwMode="auto">
            <a:xfrm>
              <a:off x="5457190" y="1742440"/>
              <a:ext cx="409575" cy="409575"/>
            </a:xfrm>
            <a:custGeom>
              <a:avLst/>
              <a:gdLst>
                <a:gd name="T0" fmla="*/ 50 w 164"/>
                <a:gd name="T1" fmla="*/ 159 h 164"/>
                <a:gd name="T2" fmla="*/ 36 w 164"/>
                <a:gd name="T3" fmla="*/ 164 h 164"/>
                <a:gd name="T4" fmla="*/ 8 w 164"/>
                <a:gd name="T5" fmla="*/ 164 h 164"/>
                <a:gd name="T6" fmla="*/ 0 w 164"/>
                <a:gd name="T7" fmla="*/ 156 h 164"/>
                <a:gd name="T8" fmla="*/ 0 w 164"/>
                <a:gd name="T9" fmla="*/ 128 h 164"/>
                <a:gd name="T10" fmla="*/ 5 w 164"/>
                <a:gd name="T11" fmla="*/ 114 h 164"/>
                <a:gd name="T12" fmla="*/ 116 w 164"/>
                <a:gd name="T13" fmla="*/ 3 h 164"/>
                <a:gd name="T14" fmla="*/ 128 w 164"/>
                <a:gd name="T15" fmla="*/ 3 h 164"/>
                <a:gd name="T16" fmla="*/ 161 w 164"/>
                <a:gd name="T17" fmla="*/ 36 h 164"/>
                <a:gd name="T18" fmla="*/ 161 w 164"/>
                <a:gd name="T19" fmla="*/ 48 h 164"/>
                <a:gd name="T20" fmla="*/ 50 w 164"/>
                <a:gd name="T21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164">
                  <a:moveTo>
                    <a:pt x="50" y="159"/>
                  </a:moveTo>
                  <a:cubicBezTo>
                    <a:pt x="47" y="162"/>
                    <a:pt x="40" y="164"/>
                    <a:pt x="36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4" y="164"/>
                    <a:pt x="0" y="160"/>
                    <a:pt x="0" y="1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4"/>
                    <a:pt x="2" y="117"/>
                    <a:pt x="5" y="114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9" y="0"/>
                    <a:pt x="125" y="0"/>
                    <a:pt x="128" y="3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4" y="39"/>
                    <a:pt x="164" y="44"/>
                    <a:pt x="161" y="48"/>
                  </a:cubicBezTo>
                  <a:lnTo>
                    <a:pt x="50" y="15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48">
              <a:extLst>
                <a:ext uri="{FF2B5EF4-FFF2-40B4-BE49-F238E27FC236}">
                  <a16:creationId xmlns="" xmlns:a16="http://schemas.microsoft.com/office/drawing/2014/main" id="{DB96E813-4C64-4035-889F-DC3452E784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5635" y="1783080"/>
              <a:ext cx="109855" cy="1123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49">
              <a:extLst>
                <a:ext uri="{FF2B5EF4-FFF2-40B4-BE49-F238E27FC236}">
                  <a16:creationId xmlns="" xmlns:a16="http://schemas.microsoft.com/office/drawing/2014/main" id="{6A78030C-1CA9-4058-9F4B-A8DA9559D6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0365" y="2092960"/>
              <a:ext cx="58420" cy="5842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5" name="组合 314">
            <a:extLst>
              <a:ext uri="{FF2B5EF4-FFF2-40B4-BE49-F238E27FC236}">
                <a16:creationId xmlns="" xmlns:a16="http://schemas.microsoft.com/office/drawing/2014/main" id="{4A208644-B552-4607-B33D-9B59BD9746B6}"/>
              </a:ext>
            </a:extLst>
          </p:cNvPr>
          <p:cNvGrpSpPr/>
          <p:nvPr/>
        </p:nvGrpSpPr>
        <p:grpSpPr>
          <a:xfrm>
            <a:off x="7787527" y="2442210"/>
            <a:ext cx="459740" cy="410210"/>
            <a:chOff x="8905875" y="1742440"/>
            <a:chExt cx="459740" cy="410210"/>
          </a:xfrm>
        </p:grpSpPr>
        <p:sp>
          <p:nvSpPr>
            <p:cNvPr id="47" name="Freeform 50">
              <a:extLst>
                <a:ext uri="{FF2B5EF4-FFF2-40B4-BE49-F238E27FC236}">
                  <a16:creationId xmlns="" xmlns:a16="http://schemas.microsoft.com/office/drawing/2014/main" id="{150BA74F-6A9E-4A11-AB13-CCB24B74BC96}"/>
                </a:ext>
              </a:extLst>
            </p:cNvPr>
            <p:cNvSpPr/>
            <p:nvPr/>
          </p:nvSpPr>
          <p:spPr bwMode="auto">
            <a:xfrm>
              <a:off x="9023985" y="1742440"/>
              <a:ext cx="341630" cy="346075"/>
            </a:xfrm>
            <a:custGeom>
              <a:avLst/>
              <a:gdLst>
                <a:gd name="T0" fmla="*/ 30 w 137"/>
                <a:gd name="T1" fmla="*/ 135 h 138"/>
                <a:gd name="T2" fmla="*/ 19 w 137"/>
                <a:gd name="T3" fmla="*/ 135 h 138"/>
                <a:gd name="T4" fmla="*/ 3 w 137"/>
                <a:gd name="T5" fmla="*/ 119 h 138"/>
                <a:gd name="T6" fmla="*/ 3 w 137"/>
                <a:gd name="T7" fmla="*/ 108 h 138"/>
                <a:gd name="T8" fmla="*/ 108 w 137"/>
                <a:gd name="T9" fmla="*/ 3 h 138"/>
                <a:gd name="T10" fmla="*/ 119 w 137"/>
                <a:gd name="T11" fmla="*/ 3 h 138"/>
                <a:gd name="T12" fmla="*/ 134 w 137"/>
                <a:gd name="T13" fmla="*/ 19 h 138"/>
                <a:gd name="T14" fmla="*/ 134 w 137"/>
                <a:gd name="T15" fmla="*/ 30 h 138"/>
                <a:gd name="T16" fmla="*/ 30 w 137"/>
                <a:gd name="T17" fmla="*/ 13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38">
                  <a:moveTo>
                    <a:pt x="30" y="135"/>
                  </a:moveTo>
                  <a:cubicBezTo>
                    <a:pt x="27" y="138"/>
                    <a:pt x="22" y="138"/>
                    <a:pt x="19" y="13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6"/>
                    <a:pt x="0" y="111"/>
                    <a:pt x="3" y="108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11" y="0"/>
                    <a:pt x="116" y="0"/>
                    <a:pt x="119" y="3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7" y="22"/>
                    <a:pt x="137" y="27"/>
                    <a:pt x="134" y="30"/>
                  </a:cubicBezTo>
                  <a:lnTo>
                    <a:pt x="30" y="13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51">
              <a:extLst>
                <a:ext uri="{FF2B5EF4-FFF2-40B4-BE49-F238E27FC236}">
                  <a16:creationId xmlns="" xmlns:a16="http://schemas.microsoft.com/office/drawing/2014/main" id="{5A8A26AD-E942-474B-87DF-13DDA4A34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5585" y="1917700"/>
              <a:ext cx="65405" cy="679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52">
              <a:extLst>
                <a:ext uri="{FF2B5EF4-FFF2-40B4-BE49-F238E27FC236}">
                  <a16:creationId xmlns="" xmlns:a16="http://schemas.microsoft.com/office/drawing/2014/main" id="{30BD6D05-750C-4B02-800F-680536E3E7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03360" y="1938655"/>
              <a:ext cx="65405" cy="6413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53">
              <a:extLst>
                <a:ext uri="{FF2B5EF4-FFF2-40B4-BE49-F238E27FC236}">
                  <a16:creationId xmlns="" xmlns:a16="http://schemas.microsoft.com/office/drawing/2014/main" id="{34655A05-1DF1-4FB4-B1EE-C843D01701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88120" y="1951355"/>
              <a:ext cx="67945" cy="666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54">
              <a:extLst>
                <a:ext uri="{FF2B5EF4-FFF2-40B4-BE49-F238E27FC236}">
                  <a16:creationId xmlns="" xmlns:a16="http://schemas.microsoft.com/office/drawing/2014/main" id="{AA9BE3F1-B863-4DB9-B6CA-8B6842FF5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75420" y="1963420"/>
              <a:ext cx="67945" cy="666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55">
              <a:extLst>
                <a:ext uri="{FF2B5EF4-FFF2-40B4-BE49-F238E27FC236}">
                  <a16:creationId xmlns="" xmlns:a16="http://schemas.microsoft.com/office/drawing/2014/main" id="{1EF3C2D0-971C-4BDE-98D0-ECA5323CF6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61450" y="1977390"/>
              <a:ext cx="66675" cy="6794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56">
              <a:extLst>
                <a:ext uri="{FF2B5EF4-FFF2-40B4-BE49-F238E27FC236}">
                  <a16:creationId xmlns="" xmlns:a16="http://schemas.microsoft.com/office/drawing/2014/main" id="{EE0ADD30-BD15-48E0-96C7-476919BB64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48750" y="1990090"/>
              <a:ext cx="66675" cy="6794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>
              <a:extLst>
                <a:ext uri="{FF2B5EF4-FFF2-40B4-BE49-F238E27FC236}">
                  <a16:creationId xmlns="" xmlns:a16="http://schemas.microsoft.com/office/drawing/2014/main" id="{9CE5E561-91FB-407A-9E0A-F1FACA18034C}"/>
                </a:ext>
              </a:extLst>
            </p:cNvPr>
            <p:cNvSpPr/>
            <p:nvPr/>
          </p:nvSpPr>
          <p:spPr bwMode="auto">
            <a:xfrm>
              <a:off x="8905875" y="2035810"/>
              <a:ext cx="147320" cy="116840"/>
            </a:xfrm>
            <a:custGeom>
              <a:avLst/>
              <a:gdLst>
                <a:gd name="T0" fmla="*/ 48 w 59"/>
                <a:gd name="T1" fmla="*/ 0 h 47"/>
                <a:gd name="T2" fmla="*/ 0 w 59"/>
                <a:gd name="T3" fmla="*/ 47 h 47"/>
                <a:gd name="T4" fmla="*/ 50 w 59"/>
                <a:gd name="T5" fmla="*/ 40 h 47"/>
                <a:gd name="T6" fmla="*/ 50 w 59"/>
                <a:gd name="T7" fmla="*/ 40 h 47"/>
                <a:gd name="T8" fmla="*/ 59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4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5" y="29"/>
                    <a:pt x="49" y="17"/>
                    <a:pt x="59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="" xmlns:a16="http://schemas.microsoft.com/office/drawing/2014/main" id="{45BF6B46-1651-415C-BD17-D7C37155A502}"/>
              </a:ext>
            </a:extLst>
          </p:cNvPr>
          <p:cNvGrpSpPr/>
          <p:nvPr/>
        </p:nvGrpSpPr>
        <p:grpSpPr>
          <a:xfrm>
            <a:off x="8619998" y="2442210"/>
            <a:ext cx="372110" cy="373380"/>
            <a:chOff x="2007235" y="3714750"/>
            <a:chExt cx="372110" cy="373380"/>
          </a:xfrm>
        </p:grpSpPr>
        <p:sp>
          <p:nvSpPr>
            <p:cNvPr id="55" name="Freeform 58">
              <a:extLst>
                <a:ext uri="{FF2B5EF4-FFF2-40B4-BE49-F238E27FC236}">
                  <a16:creationId xmlns="" xmlns:a16="http://schemas.microsoft.com/office/drawing/2014/main" id="{E69EF1A8-99D9-4BCC-B3B9-25F75AEC3642}"/>
                </a:ext>
              </a:extLst>
            </p:cNvPr>
            <p:cNvSpPr/>
            <p:nvPr/>
          </p:nvSpPr>
          <p:spPr bwMode="auto">
            <a:xfrm>
              <a:off x="2007235" y="3714750"/>
              <a:ext cx="372110" cy="373380"/>
            </a:xfrm>
            <a:custGeom>
              <a:avLst/>
              <a:gdLst>
                <a:gd name="T0" fmla="*/ 58 w 149"/>
                <a:gd name="T1" fmla="*/ 146 h 149"/>
                <a:gd name="T2" fmla="*/ 47 w 149"/>
                <a:gd name="T3" fmla="*/ 146 h 149"/>
                <a:gd name="T4" fmla="*/ 3 w 149"/>
                <a:gd name="T5" fmla="*/ 102 h 149"/>
                <a:gd name="T6" fmla="*/ 3 w 149"/>
                <a:gd name="T7" fmla="*/ 90 h 149"/>
                <a:gd name="T8" fmla="*/ 90 w 149"/>
                <a:gd name="T9" fmla="*/ 3 h 149"/>
                <a:gd name="T10" fmla="*/ 101 w 149"/>
                <a:gd name="T11" fmla="*/ 3 h 149"/>
                <a:gd name="T12" fmla="*/ 145 w 149"/>
                <a:gd name="T13" fmla="*/ 47 h 149"/>
                <a:gd name="T14" fmla="*/ 145 w 149"/>
                <a:gd name="T15" fmla="*/ 59 h 149"/>
                <a:gd name="T16" fmla="*/ 58 w 149"/>
                <a:gd name="T17" fmla="*/ 1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58" y="146"/>
                  </a:moveTo>
                  <a:cubicBezTo>
                    <a:pt x="55" y="149"/>
                    <a:pt x="50" y="149"/>
                    <a:pt x="47" y="146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9"/>
                    <a:pt x="0" y="94"/>
                    <a:pt x="3" y="90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0"/>
                    <a:pt x="98" y="0"/>
                    <a:pt x="101" y="3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9" y="51"/>
                    <a:pt x="149" y="56"/>
                    <a:pt x="145" y="59"/>
                  </a:cubicBezTo>
                  <a:lnTo>
                    <a:pt x="58" y="14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59">
              <a:extLst>
                <a:ext uri="{FF2B5EF4-FFF2-40B4-BE49-F238E27FC236}">
                  <a16:creationId xmlns="" xmlns:a16="http://schemas.microsoft.com/office/drawing/2014/main" id="{E120A88F-0B79-4853-BCEF-A6A4C503AD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270" y="3795395"/>
              <a:ext cx="140335" cy="1377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60">
              <a:extLst>
                <a:ext uri="{FF2B5EF4-FFF2-40B4-BE49-F238E27FC236}">
                  <a16:creationId xmlns="" xmlns:a16="http://schemas.microsoft.com/office/drawing/2014/main" id="{F4004150-E4D2-4A26-85AD-45508F24DB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5340" y="3870325"/>
              <a:ext cx="140335" cy="1377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61">
              <a:extLst>
                <a:ext uri="{FF2B5EF4-FFF2-40B4-BE49-F238E27FC236}">
                  <a16:creationId xmlns="" xmlns:a16="http://schemas.microsoft.com/office/drawing/2014/main" id="{78805CF0-2887-446E-B2DE-2F595D372C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04390" y="3813175"/>
              <a:ext cx="83185" cy="793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62">
              <a:extLst>
                <a:ext uri="{FF2B5EF4-FFF2-40B4-BE49-F238E27FC236}">
                  <a16:creationId xmlns="" xmlns:a16="http://schemas.microsoft.com/office/drawing/2014/main" id="{FA7625A5-81B2-4327-AF5D-FEAE45C3A3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25345" y="3830320"/>
              <a:ext cx="79375" cy="8318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63">
              <a:extLst>
                <a:ext uri="{FF2B5EF4-FFF2-40B4-BE49-F238E27FC236}">
                  <a16:creationId xmlns="" xmlns:a16="http://schemas.microsoft.com/office/drawing/2014/main" id="{3D598334-59A8-4635-8C22-C0951E92A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5030" y="3850640"/>
              <a:ext cx="80645" cy="793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64">
              <a:extLst>
                <a:ext uri="{FF2B5EF4-FFF2-40B4-BE49-F238E27FC236}">
                  <a16:creationId xmlns="" xmlns:a16="http://schemas.microsoft.com/office/drawing/2014/main" id="{E745B1B1-91DF-4E15-8C52-9B250C9465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64080" y="3870325"/>
              <a:ext cx="80645" cy="8064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65">
              <a:extLst>
                <a:ext uri="{FF2B5EF4-FFF2-40B4-BE49-F238E27FC236}">
                  <a16:creationId xmlns="" xmlns:a16="http://schemas.microsoft.com/office/drawing/2014/main" id="{28FF7B3E-1F45-4A38-AF4B-35BF42618E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82495" y="3888740"/>
              <a:ext cx="80645" cy="8191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66">
              <a:extLst>
                <a:ext uri="{FF2B5EF4-FFF2-40B4-BE49-F238E27FC236}">
                  <a16:creationId xmlns="" xmlns:a16="http://schemas.microsoft.com/office/drawing/2014/main" id="{67C76B07-3550-4D2B-9EF2-3D06D85DFC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2180" y="3907790"/>
              <a:ext cx="80645" cy="8064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1" name="组合 350">
            <a:extLst>
              <a:ext uri="{FF2B5EF4-FFF2-40B4-BE49-F238E27FC236}">
                <a16:creationId xmlns="" xmlns:a16="http://schemas.microsoft.com/office/drawing/2014/main" id="{67BE08B4-7553-4529-897F-5763CCA4474F}"/>
              </a:ext>
            </a:extLst>
          </p:cNvPr>
          <p:cNvGrpSpPr/>
          <p:nvPr/>
        </p:nvGrpSpPr>
        <p:grpSpPr>
          <a:xfrm>
            <a:off x="9452469" y="2442210"/>
            <a:ext cx="411480" cy="409575"/>
            <a:chOff x="2858770" y="2717800"/>
            <a:chExt cx="411480" cy="409575"/>
          </a:xfrm>
        </p:grpSpPr>
        <p:sp>
          <p:nvSpPr>
            <p:cNvPr id="64" name="Line 67">
              <a:extLst>
                <a:ext uri="{FF2B5EF4-FFF2-40B4-BE49-F238E27FC236}">
                  <a16:creationId xmlns="" xmlns:a16="http://schemas.microsoft.com/office/drawing/2014/main" id="{73D457C2-89F1-4219-AC89-1AEF1ACE4E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7195" y="2963545"/>
              <a:ext cx="66675" cy="666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68">
              <a:extLst>
                <a:ext uri="{FF2B5EF4-FFF2-40B4-BE49-F238E27FC236}">
                  <a16:creationId xmlns="" xmlns:a16="http://schemas.microsoft.com/office/drawing/2014/main" id="{C88BF36E-074B-4984-8E85-60DB6F9BEF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4340" y="2945130"/>
              <a:ext cx="67945" cy="679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9">
              <a:extLst>
                <a:ext uri="{FF2B5EF4-FFF2-40B4-BE49-F238E27FC236}">
                  <a16:creationId xmlns="" xmlns:a16="http://schemas.microsoft.com/office/drawing/2014/main" id="{D87735DB-4CD7-43FB-BB8B-6AF68B57A4F3}"/>
                </a:ext>
              </a:extLst>
            </p:cNvPr>
            <p:cNvSpPr/>
            <p:nvPr/>
          </p:nvSpPr>
          <p:spPr bwMode="auto">
            <a:xfrm>
              <a:off x="2871470" y="2717800"/>
              <a:ext cx="398780" cy="397510"/>
            </a:xfrm>
            <a:custGeom>
              <a:avLst/>
              <a:gdLst>
                <a:gd name="T0" fmla="*/ 150 w 159"/>
                <a:gd name="T1" fmla="*/ 9 h 159"/>
                <a:gd name="T2" fmla="*/ 60 w 159"/>
                <a:gd name="T3" fmla="*/ 67 h 159"/>
                <a:gd name="T4" fmla="*/ 0 w 159"/>
                <a:gd name="T5" fmla="*/ 149 h 159"/>
                <a:gd name="T6" fmla="*/ 10 w 159"/>
                <a:gd name="T7" fmla="*/ 159 h 159"/>
                <a:gd name="T8" fmla="*/ 92 w 159"/>
                <a:gd name="T9" fmla="*/ 100 h 159"/>
                <a:gd name="T10" fmla="*/ 150 w 159"/>
                <a:gd name="T11" fmla="*/ 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9">
                  <a:moveTo>
                    <a:pt x="150" y="9"/>
                  </a:moveTo>
                  <a:cubicBezTo>
                    <a:pt x="141" y="0"/>
                    <a:pt x="101" y="26"/>
                    <a:pt x="60" y="67"/>
                  </a:cubicBezTo>
                  <a:cubicBezTo>
                    <a:pt x="27" y="100"/>
                    <a:pt x="3" y="133"/>
                    <a:pt x="0" y="149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26" y="156"/>
                    <a:pt x="59" y="133"/>
                    <a:pt x="92" y="100"/>
                  </a:cubicBezTo>
                  <a:cubicBezTo>
                    <a:pt x="133" y="59"/>
                    <a:pt x="159" y="18"/>
                    <a:pt x="150" y="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70">
              <a:extLst>
                <a:ext uri="{FF2B5EF4-FFF2-40B4-BE49-F238E27FC236}">
                  <a16:creationId xmlns="" xmlns:a16="http://schemas.microsoft.com/office/drawing/2014/main" id="{78956904-1FEF-476A-B503-B37649EB73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58770" y="3105150"/>
              <a:ext cx="24765" cy="222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>
              <a:extLst>
                <a:ext uri="{FF2B5EF4-FFF2-40B4-BE49-F238E27FC236}">
                  <a16:creationId xmlns="" xmlns:a16="http://schemas.microsoft.com/office/drawing/2014/main" id="{0679D560-A6AF-4C76-951E-4A8849001C92}"/>
                </a:ext>
              </a:extLst>
            </p:cNvPr>
            <p:cNvSpPr/>
            <p:nvPr/>
          </p:nvSpPr>
          <p:spPr bwMode="auto">
            <a:xfrm>
              <a:off x="3029585" y="2717800"/>
              <a:ext cx="207010" cy="109855"/>
            </a:xfrm>
            <a:custGeom>
              <a:avLst/>
              <a:gdLst>
                <a:gd name="T0" fmla="*/ 0 w 83"/>
                <a:gd name="T1" fmla="*/ 44 h 44"/>
                <a:gd name="T2" fmla="*/ 65 w 83"/>
                <a:gd name="T3" fmla="*/ 13 h 44"/>
                <a:gd name="T4" fmla="*/ 83 w 83"/>
                <a:gd name="T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44">
                  <a:moveTo>
                    <a:pt x="0" y="44"/>
                  </a:moveTo>
                  <a:cubicBezTo>
                    <a:pt x="46" y="0"/>
                    <a:pt x="65" y="13"/>
                    <a:pt x="65" y="13"/>
                  </a:cubicBezTo>
                  <a:cubicBezTo>
                    <a:pt x="74" y="22"/>
                    <a:pt x="83" y="31"/>
                    <a:pt x="83" y="3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1" name="组合 340">
            <a:extLst>
              <a:ext uri="{FF2B5EF4-FFF2-40B4-BE49-F238E27FC236}">
                <a16:creationId xmlns="" xmlns:a16="http://schemas.microsoft.com/office/drawing/2014/main" id="{6E5D2344-C9BF-4447-B7BB-99E9DD53E60C}"/>
              </a:ext>
            </a:extLst>
          </p:cNvPr>
          <p:cNvGrpSpPr/>
          <p:nvPr/>
        </p:nvGrpSpPr>
        <p:grpSpPr>
          <a:xfrm>
            <a:off x="10284940" y="2442210"/>
            <a:ext cx="454025" cy="458470"/>
            <a:chOff x="4568825" y="2665095"/>
            <a:chExt cx="454025" cy="458470"/>
          </a:xfrm>
        </p:grpSpPr>
        <p:sp>
          <p:nvSpPr>
            <p:cNvPr id="69" name="Freeform 72">
              <a:extLst>
                <a:ext uri="{FF2B5EF4-FFF2-40B4-BE49-F238E27FC236}">
                  <a16:creationId xmlns="" xmlns:a16="http://schemas.microsoft.com/office/drawing/2014/main" id="{261B724A-DC0B-4CBD-9DBD-A545C9D941FB}"/>
                </a:ext>
              </a:extLst>
            </p:cNvPr>
            <p:cNvSpPr/>
            <p:nvPr/>
          </p:nvSpPr>
          <p:spPr bwMode="auto">
            <a:xfrm>
              <a:off x="4568825" y="2665095"/>
              <a:ext cx="454025" cy="458470"/>
            </a:xfrm>
            <a:custGeom>
              <a:avLst/>
              <a:gdLst>
                <a:gd name="T0" fmla="*/ 75 w 182"/>
                <a:gd name="T1" fmla="*/ 180 h 183"/>
                <a:gd name="T2" fmla="*/ 64 w 182"/>
                <a:gd name="T3" fmla="*/ 180 h 183"/>
                <a:gd name="T4" fmla="*/ 3 w 182"/>
                <a:gd name="T5" fmla="*/ 118 h 183"/>
                <a:gd name="T6" fmla="*/ 3 w 182"/>
                <a:gd name="T7" fmla="*/ 107 h 183"/>
                <a:gd name="T8" fmla="*/ 107 w 182"/>
                <a:gd name="T9" fmla="*/ 3 h 183"/>
                <a:gd name="T10" fmla="*/ 118 w 182"/>
                <a:gd name="T11" fmla="*/ 3 h 183"/>
                <a:gd name="T12" fmla="*/ 179 w 182"/>
                <a:gd name="T13" fmla="*/ 64 h 183"/>
                <a:gd name="T14" fmla="*/ 179 w 182"/>
                <a:gd name="T15" fmla="*/ 76 h 183"/>
                <a:gd name="T16" fmla="*/ 75 w 182"/>
                <a:gd name="T17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83">
                  <a:moveTo>
                    <a:pt x="75" y="180"/>
                  </a:moveTo>
                  <a:cubicBezTo>
                    <a:pt x="72" y="183"/>
                    <a:pt x="67" y="183"/>
                    <a:pt x="64" y="180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0" y="115"/>
                    <a:pt x="0" y="110"/>
                    <a:pt x="3" y="107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0"/>
                    <a:pt x="115" y="0"/>
                    <a:pt x="118" y="3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2" y="67"/>
                    <a:pt x="182" y="72"/>
                    <a:pt x="179" y="76"/>
                  </a:cubicBezTo>
                  <a:lnTo>
                    <a:pt x="75" y="18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>
              <a:extLst>
                <a:ext uri="{FF2B5EF4-FFF2-40B4-BE49-F238E27FC236}">
                  <a16:creationId xmlns="" xmlns:a16="http://schemas.microsoft.com/office/drawing/2014/main" id="{A404B220-0EDD-45CA-93AE-79DDEECE000B}"/>
                </a:ext>
              </a:extLst>
            </p:cNvPr>
            <p:cNvSpPr/>
            <p:nvPr/>
          </p:nvSpPr>
          <p:spPr bwMode="auto">
            <a:xfrm>
              <a:off x="4633595" y="2720340"/>
              <a:ext cx="334645" cy="337185"/>
            </a:xfrm>
            <a:custGeom>
              <a:avLst/>
              <a:gdLst>
                <a:gd name="T0" fmla="*/ 97 w 241"/>
                <a:gd name="T1" fmla="*/ 243 h 243"/>
                <a:gd name="T2" fmla="*/ 0 w 241"/>
                <a:gd name="T3" fmla="*/ 146 h 243"/>
                <a:gd name="T4" fmla="*/ 144 w 241"/>
                <a:gd name="T5" fmla="*/ 0 h 243"/>
                <a:gd name="T6" fmla="*/ 241 w 241"/>
                <a:gd name="T7" fmla="*/ 97 h 243"/>
                <a:gd name="T8" fmla="*/ 97 w 241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243">
                  <a:moveTo>
                    <a:pt x="97" y="243"/>
                  </a:moveTo>
                  <a:lnTo>
                    <a:pt x="0" y="146"/>
                  </a:lnTo>
                  <a:lnTo>
                    <a:pt x="144" y="0"/>
                  </a:lnTo>
                  <a:lnTo>
                    <a:pt x="241" y="97"/>
                  </a:lnTo>
                  <a:lnTo>
                    <a:pt x="97" y="243"/>
                  </a:lnTo>
                  <a:close/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>
              <a:extLst>
                <a:ext uri="{FF2B5EF4-FFF2-40B4-BE49-F238E27FC236}">
                  <a16:creationId xmlns="" xmlns:a16="http://schemas.microsoft.com/office/drawing/2014/main" id="{17DDAF07-9A02-44A4-B876-C5BA6CE91337}"/>
                </a:ext>
              </a:extLst>
            </p:cNvPr>
            <p:cNvSpPr/>
            <p:nvPr/>
          </p:nvSpPr>
          <p:spPr bwMode="auto">
            <a:xfrm>
              <a:off x="4661535" y="2995295"/>
              <a:ext cx="34925" cy="31750"/>
            </a:xfrm>
            <a:custGeom>
              <a:avLst/>
              <a:gdLst>
                <a:gd name="T0" fmla="*/ 11 w 14"/>
                <a:gd name="T1" fmla="*/ 11 h 13"/>
                <a:gd name="T2" fmla="*/ 3 w 14"/>
                <a:gd name="T3" fmla="*/ 11 h 13"/>
                <a:gd name="T4" fmla="*/ 3 w 14"/>
                <a:gd name="T5" fmla="*/ 2 h 13"/>
                <a:gd name="T6" fmla="*/ 11 w 14"/>
                <a:gd name="T7" fmla="*/ 2 h 13"/>
                <a:gd name="T8" fmla="*/ 11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11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14" y="5"/>
                    <a:pt x="14" y="8"/>
                    <a:pt x="11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5">
              <a:extLst>
                <a:ext uri="{FF2B5EF4-FFF2-40B4-BE49-F238E27FC236}">
                  <a16:creationId xmlns="" xmlns:a16="http://schemas.microsoft.com/office/drawing/2014/main" id="{29D48034-0820-47A4-A01E-B30F27D53B07}"/>
                </a:ext>
              </a:extLst>
            </p:cNvPr>
            <p:cNvSpPr/>
            <p:nvPr/>
          </p:nvSpPr>
          <p:spPr bwMode="auto">
            <a:xfrm>
              <a:off x="4906010" y="2763520"/>
              <a:ext cx="22225" cy="19685"/>
            </a:xfrm>
            <a:custGeom>
              <a:avLst/>
              <a:gdLst>
                <a:gd name="T0" fmla="*/ 1 w 9"/>
                <a:gd name="T1" fmla="*/ 3 h 8"/>
                <a:gd name="T2" fmla="*/ 1 w 9"/>
                <a:gd name="T3" fmla="*/ 0 h 8"/>
                <a:gd name="T4" fmla="*/ 3 w 9"/>
                <a:gd name="T5" fmla="*/ 0 h 8"/>
                <a:gd name="T6" fmla="*/ 8 w 9"/>
                <a:gd name="T7" fmla="*/ 5 h 8"/>
                <a:gd name="T8" fmla="*/ 8 w 9"/>
                <a:gd name="T9" fmla="*/ 8 h 8"/>
                <a:gd name="T10" fmla="*/ 6 w 9"/>
                <a:gd name="T11" fmla="*/ 8 h 8"/>
                <a:gd name="T12" fmla="*/ 1 w 9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8" y="8"/>
                    <a:pt x="6" y="8"/>
                    <a:pt x="6" y="8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5" name="组合 334">
            <a:extLst>
              <a:ext uri="{FF2B5EF4-FFF2-40B4-BE49-F238E27FC236}">
                <a16:creationId xmlns="" xmlns:a16="http://schemas.microsoft.com/office/drawing/2014/main" id="{2758F157-14DF-470D-AC15-D070DDACC14B}"/>
              </a:ext>
            </a:extLst>
          </p:cNvPr>
          <p:cNvGrpSpPr/>
          <p:nvPr/>
        </p:nvGrpSpPr>
        <p:grpSpPr>
          <a:xfrm>
            <a:off x="1127760" y="3410903"/>
            <a:ext cx="465455" cy="421005"/>
            <a:chOff x="5432425" y="2702560"/>
            <a:chExt cx="465455" cy="421005"/>
          </a:xfrm>
        </p:grpSpPr>
        <p:sp>
          <p:nvSpPr>
            <p:cNvPr id="73" name="Freeform 76">
              <a:extLst>
                <a:ext uri="{FF2B5EF4-FFF2-40B4-BE49-F238E27FC236}">
                  <a16:creationId xmlns="" xmlns:a16="http://schemas.microsoft.com/office/drawing/2014/main" id="{0F8128AD-E9DB-4690-ABB1-50E63462AEDD}"/>
                </a:ext>
              </a:extLst>
            </p:cNvPr>
            <p:cNvSpPr/>
            <p:nvPr/>
          </p:nvSpPr>
          <p:spPr bwMode="auto">
            <a:xfrm>
              <a:off x="5432425" y="2702560"/>
              <a:ext cx="465455" cy="42100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5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7" y="0"/>
                    <a:pt x="12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7">
              <a:extLst>
                <a:ext uri="{FF2B5EF4-FFF2-40B4-BE49-F238E27FC236}">
                  <a16:creationId xmlns="" xmlns:a16="http://schemas.microsoft.com/office/drawing/2014/main" id="{44031067-1AEF-4A9C-9D73-90D58C5B890B}"/>
                </a:ext>
              </a:extLst>
            </p:cNvPr>
            <p:cNvSpPr/>
            <p:nvPr/>
          </p:nvSpPr>
          <p:spPr bwMode="auto">
            <a:xfrm>
              <a:off x="5643245" y="2713355"/>
              <a:ext cx="119380" cy="53975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1" name="组合 320">
            <a:extLst>
              <a:ext uri="{FF2B5EF4-FFF2-40B4-BE49-F238E27FC236}">
                <a16:creationId xmlns="" xmlns:a16="http://schemas.microsoft.com/office/drawing/2014/main" id="{11FF4FA1-1D75-4C62-A719-6510D0BD9F6B}"/>
              </a:ext>
            </a:extLst>
          </p:cNvPr>
          <p:cNvGrpSpPr/>
          <p:nvPr/>
        </p:nvGrpSpPr>
        <p:grpSpPr>
          <a:xfrm>
            <a:off x="1960231" y="3410903"/>
            <a:ext cx="430530" cy="312420"/>
            <a:chOff x="8058785" y="3782695"/>
            <a:chExt cx="430530" cy="312420"/>
          </a:xfrm>
        </p:grpSpPr>
        <p:sp>
          <p:nvSpPr>
            <p:cNvPr id="75" name="Freeform 78">
              <a:extLst>
                <a:ext uri="{FF2B5EF4-FFF2-40B4-BE49-F238E27FC236}">
                  <a16:creationId xmlns="" xmlns:a16="http://schemas.microsoft.com/office/drawing/2014/main" id="{F5115139-BA82-49B6-8641-2EF0849A4418}"/>
                </a:ext>
              </a:extLst>
            </p:cNvPr>
            <p:cNvSpPr/>
            <p:nvPr/>
          </p:nvSpPr>
          <p:spPr bwMode="auto">
            <a:xfrm>
              <a:off x="8058785" y="3782695"/>
              <a:ext cx="430530" cy="312420"/>
            </a:xfrm>
            <a:custGeom>
              <a:avLst/>
              <a:gdLst>
                <a:gd name="T0" fmla="*/ 49 w 172"/>
                <a:gd name="T1" fmla="*/ 0 h 125"/>
                <a:gd name="T2" fmla="*/ 99 w 172"/>
                <a:gd name="T3" fmla="*/ 0 h 125"/>
                <a:gd name="T4" fmla="*/ 112 w 172"/>
                <a:gd name="T5" fmla="*/ 5 h 125"/>
                <a:gd name="T6" fmla="*/ 125 w 172"/>
                <a:gd name="T7" fmla="*/ 18 h 125"/>
                <a:gd name="T8" fmla="*/ 138 w 172"/>
                <a:gd name="T9" fmla="*/ 23 h 125"/>
                <a:gd name="T10" fmla="*/ 164 w 172"/>
                <a:gd name="T11" fmla="*/ 23 h 125"/>
                <a:gd name="T12" fmla="*/ 172 w 172"/>
                <a:gd name="T13" fmla="*/ 31 h 125"/>
                <a:gd name="T14" fmla="*/ 172 w 172"/>
                <a:gd name="T15" fmla="*/ 117 h 125"/>
                <a:gd name="T16" fmla="*/ 164 w 172"/>
                <a:gd name="T17" fmla="*/ 125 h 125"/>
                <a:gd name="T18" fmla="*/ 8 w 172"/>
                <a:gd name="T19" fmla="*/ 125 h 125"/>
                <a:gd name="T20" fmla="*/ 0 w 172"/>
                <a:gd name="T21" fmla="*/ 117 h 125"/>
                <a:gd name="T22" fmla="*/ 0 w 172"/>
                <a:gd name="T23" fmla="*/ 4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125">
                  <a:moveTo>
                    <a:pt x="4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3" y="0"/>
                    <a:pt x="109" y="2"/>
                    <a:pt x="112" y="5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8" y="21"/>
                    <a:pt x="134" y="23"/>
                    <a:pt x="138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8" y="23"/>
                    <a:pt x="172" y="27"/>
                    <a:pt x="172" y="31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2" y="121"/>
                    <a:pt x="168" y="125"/>
                    <a:pt x="16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3" y="125"/>
                    <a:pt x="0" y="121"/>
                    <a:pt x="0" y="117"/>
                  </a:cubicBezTo>
                  <a:cubicBezTo>
                    <a:pt x="0" y="49"/>
                    <a:pt x="0" y="49"/>
                    <a:pt x="0" y="4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79">
              <a:extLst>
                <a:ext uri="{FF2B5EF4-FFF2-40B4-BE49-F238E27FC236}">
                  <a16:creationId xmlns="" xmlns:a16="http://schemas.microsoft.com/office/drawing/2014/main" id="{8D02BBE2-DDD2-4233-A178-E9502E408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175" y="3850640"/>
              <a:ext cx="184785" cy="18478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0">
              <a:extLst>
                <a:ext uri="{FF2B5EF4-FFF2-40B4-BE49-F238E27FC236}">
                  <a16:creationId xmlns="" xmlns:a16="http://schemas.microsoft.com/office/drawing/2014/main" id="{EBCD93E3-5EDC-4258-B90C-F0346547D49B}"/>
                </a:ext>
              </a:extLst>
            </p:cNvPr>
            <p:cNvSpPr/>
            <p:nvPr/>
          </p:nvSpPr>
          <p:spPr bwMode="auto">
            <a:xfrm>
              <a:off x="8223885" y="3895090"/>
              <a:ext cx="46990" cy="46990"/>
            </a:xfrm>
            <a:custGeom>
              <a:avLst/>
              <a:gdLst>
                <a:gd name="T0" fmla="*/ 0 w 19"/>
                <a:gd name="T1" fmla="*/ 0 h 19"/>
                <a:gd name="T2" fmla="*/ 19 w 19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10" y="0"/>
                    <a:pt x="19" y="8"/>
                    <a:pt x="19" y="1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1">
              <a:extLst>
                <a:ext uri="{FF2B5EF4-FFF2-40B4-BE49-F238E27FC236}">
                  <a16:creationId xmlns="" xmlns:a16="http://schemas.microsoft.com/office/drawing/2014/main" id="{C993CFCB-CD34-4900-8800-9357073B3AF0}"/>
                </a:ext>
              </a:extLst>
            </p:cNvPr>
            <p:cNvSpPr/>
            <p:nvPr/>
          </p:nvSpPr>
          <p:spPr bwMode="auto">
            <a:xfrm>
              <a:off x="8058785" y="3782695"/>
              <a:ext cx="121920" cy="121920"/>
            </a:xfrm>
            <a:custGeom>
              <a:avLst/>
              <a:gdLst>
                <a:gd name="T0" fmla="*/ 0 w 49"/>
                <a:gd name="T1" fmla="*/ 49 h 49"/>
                <a:gd name="T2" fmla="*/ 49 w 49"/>
                <a:gd name="T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cubicBezTo>
                    <a:pt x="0" y="22"/>
                    <a:pt x="22" y="0"/>
                    <a:pt x="49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82">
              <a:extLst>
                <a:ext uri="{FF2B5EF4-FFF2-40B4-BE49-F238E27FC236}">
                  <a16:creationId xmlns="" xmlns:a16="http://schemas.microsoft.com/office/drawing/2014/main" id="{A67A325B-AEE2-4174-9289-334D45B231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6445" y="3900805"/>
              <a:ext cx="222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83">
              <a:extLst>
                <a:ext uri="{FF2B5EF4-FFF2-40B4-BE49-F238E27FC236}">
                  <a16:creationId xmlns="" xmlns:a16="http://schemas.microsoft.com/office/drawing/2014/main" id="{18AC8FCC-C494-4645-ABCE-EFBCB09D4B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6445" y="4023360"/>
              <a:ext cx="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9" name="组合 348">
            <a:extLst>
              <a:ext uri="{FF2B5EF4-FFF2-40B4-BE49-F238E27FC236}">
                <a16:creationId xmlns="" xmlns:a16="http://schemas.microsoft.com/office/drawing/2014/main" id="{75A8E778-B0DE-4767-A48B-EF7A5AFC2023}"/>
              </a:ext>
            </a:extLst>
          </p:cNvPr>
          <p:cNvGrpSpPr/>
          <p:nvPr/>
        </p:nvGrpSpPr>
        <p:grpSpPr>
          <a:xfrm>
            <a:off x="2792702" y="3410903"/>
            <a:ext cx="416560" cy="272415"/>
            <a:chOff x="2847975" y="4800600"/>
            <a:chExt cx="416560" cy="272415"/>
          </a:xfrm>
        </p:grpSpPr>
        <p:sp>
          <p:nvSpPr>
            <p:cNvPr id="81" name="Line 84">
              <a:extLst>
                <a:ext uri="{FF2B5EF4-FFF2-40B4-BE49-F238E27FC236}">
                  <a16:creationId xmlns="" xmlns:a16="http://schemas.microsoft.com/office/drawing/2014/main" id="{50440769-C4FE-4CB8-BC4F-8EAB385017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57525" y="4802505"/>
              <a:ext cx="0" cy="374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85">
              <a:extLst>
                <a:ext uri="{FF2B5EF4-FFF2-40B4-BE49-F238E27FC236}">
                  <a16:creationId xmlns="" xmlns:a16="http://schemas.microsoft.com/office/drawing/2014/main" id="{B4EDC6EB-2FC9-4876-B2DF-59323FF76D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33700" y="4852035"/>
              <a:ext cx="17780" cy="177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86">
              <a:extLst>
                <a:ext uri="{FF2B5EF4-FFF2-40B4-BE49-F238E27FC236}">
                  <a16:creationId xmlns="" xmlns:a16="http://schemas.microsoft.com/office/drawing/2014/main" id="{EF474AC4-EFB6-4857-A0C2-135531D7E0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59125" y="4852035"/>
              <a:ext cx="20955" cy="1778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7">
              <a:extLst>
                <a:ext uri="{FF2B5EF4-FFF2-40B4-BE49-F238E27FC236}">
                  <a16:creationId xmlns="" xmlns:a16="http://schemas.microsoft.com/office/drawing/2014/main" id="{B285366F-D605-4F2A-9767-324D7C7B2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7975" y="4800600"/>
              <a:ext cx="416560" cy="272415"/>
            </a:xfrm>
            <a:custGeom>
              <a:avLst/>
              <a:gdLst>
                <a:gd name="T0" fmla="*/ 160 w 167"/>
                <a:gd name="T1" fmla="*/ 70 h 109"/>
                <a:gd name="T2" fmla="*/ 154 w 167"/>
                <a:gd name="T3" fmla="*/ 70 h 109"/>
                <a:gd name="T4" fmla="*/ 84 w 167"/>
                <a:gd name="T5" fmla="*/ 0 h 109"/>
                <a:gd name="T6" fmla="*/ 13 w 167"/>
                <a:gd name="T7" fmla="*/ 70 h 109"/>
                <a:gd name="T8" fmla="*/ 7 w 167"/>
                <a:gd name="T9" fmla="*/ 70 h 109"/>
                <a:gd name="T10" fmla="*/ 0 w 167"/>
                <a:gd name="T11" fmla="*/ 77 h 109"/>
                <a:gd name="T12" fmla="*/ 0 w 167"/>
                <a:gd name="T13" fmla="*/ 101 h 109"/>
                <a:gd name="T14" fmla="*/ 7 w 167"/>
                <a:gd name="T15" fmla="*/ 109 h 109"/>
                <a:gd name="T16" fmla="*/ 160 w 167"/>
                <a:gd name="T17" fmla="*/ 109 h 109"/>
                <a:gd name="T18" fmla="*/ 167 w 167"/>
                <a:gd name="T19" fmla="*/ 101 h 109"/>
                <a:gd name="T20" fmla="*/ 167 w 167"/>
                <a:gd name="T21" fmla="*/ 77 h 109"/>
                <a:gd name="T22" fmla="*/ 160 w 167"/>
                <a:gd name="T23" fmla="*/ 70 h 109"/>
                <a:gd name="T24" fmla="*/ 84 w 167"/>
                <a:gd name="T25" fmla="*/ 43 h 109"/>
                <a:gd name="T26" fmla="*/ 111 w 167"/>
                <a:gd name="T27" fmla="*/ 70 h 109"/>
                <a:gd name="T28" fmla="*/ 56 w 167"/>
                <a:gd name="T29" fmla="*/ 70 h 109"/>
                <a:gd name="T30" fmla="*/ 84 w 167"/>
                <a:gd name="T31" fmla="*/ 4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09">
                  <a:moveTo>
                    <a:pt x="160" y="70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4" y="31"/>
                    <a:pt x="122" y="0"/>
                    <a:pt x="84" y="0"/>
                  </a:cubicBezTo>
                  <a:cubicBezTo>
                    <a:pt x="45" y="0"/>
                    <a:pt x="13" y="31"/>
                    <a:pt x="13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70"/>
                    <a:pt x="0" y="73"/>
                    <a:pt x="0" y="7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3" y="109"/>
                    <a:pt x="7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4" y="109"/>
                    <a:pt x="167" y="105"/>
                    <a:pt x="167" y="101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3"/>
                    <a:pt x="164" y="70"/>
                    <a:pt x="160" y="70"/>
                  </a:cubicBezTo>
                  <a:close/>
                  <a:moveTo>
                    <a:pt x="84" y="43"/>
                  </a:moveTo>
                  <a:cubicBezTo>
                    <a:pt x="98" y="43"/>
                    <a:pt x="111" y="55"/>
                    <a:pt x="111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55"/>
                    <a:pt x="69" y="43"/>
                    <a:pt x="84" y="4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="" xmlns:a16="http://schemas.microsoft.com/office/drawing/2014/main" id="{009EF862-542D-4819-AA26-E1349DD26A89}"/>
              </a:ext>
            </a:extLst>
          </p:cNvPr>
          <p:cNvGrpSpPr/>
          <p:nvPr/>
        </p:nvGrpSpPr>
        <p:grpSpPr>
          <a:xfrm>
            <a:off x="3625173" y="3410903"/>
            <a:ext cx="449580" cy="447040"/>
            <a:chOff x="8051800" y="2680335"/>
            <a:chExt cx="449580" cy="447040"/>
          </a:xfrm>
        </p:grpSpPr>
        <p:sp>
          <p:nvSpPr>
            <p:cNvPr id="85" name="Freeform 88">
              <a:extLst>
                <a:ext uri="{FF2B5EF4-FFF2-40B4-BE49-F238E27FC236}">
                  <a16:creationId xmlns="" xmlns:a16="http://schemas.microsoft.com/office/drawing/2014/main" id="{FF4A4330-5B09-4A3E-8250-5C7C1008D605}"/>
                </a:ext>
              </a:extLst>
            </p:cNvPr>
            <p:cNvSpPr/>
            <p:nvPr/>
          </p:nvSpPr>
          <p:spPr bwMode="auto">
            <a:xfrm>
              <a:off x="8051800" y="2792730"/>
              <a:ext cx="334645" cy="334645"/>
            </a:xfrm>
            <a:custGeom>
              <a:avLst/>
              <a:gdLst>
                <a:gd name="T0" fmla="*/ 126 w 134"/>
                <a:gd name="T1" fmla="*/ 25 h 134"/>
                <a:gd name="T2" fmla="*/ 134 w 134"/>
                <a:gd name="T3" fmla="*/ 34 h 134"/>
                <a:gd name="T4" fmla="*/ 60 w 134"/>
                <a:gd name="T5" fmla="*/ 134 h 134"/>
                <a:gd name="T6" fmla="*/ 0 w 134"/>
                <a:gd name="T7" fmla="*/ 75 h 134"/>
                <a:gd name="T8" fmla="*/ 101 w 134"/>
                <a:gd name="T9" fmla="*/ 0 h 134"/>
                <a:gd name="T10" fmla="*/ 109 w 134"/>
                <a:gd name="T11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34">
                  <a:moveTo>
                    <a:pt x="126" y="2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14" y="87"/>
                    <a:pt x="60" y="13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8" y="21"/>
                    <a:pt x="101" y="0"/>
                    <a:pt x="101" y="0"/>
                  </a:cubicBezTo>
                  <a:cubicBezTo>
                    <a:pt x="109" y="8"/>
                    <a:pt x="109" y="8"/>
                    <a:pt x="109" y="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9">
              <a:extLst>
                <a:ext uri="{FF2B5EF4-FFF2-40B4-BE49-F238E27FC236}">
                  <a16:creationId xmlns="" xmlns:a16="http://schemas.microsoft.com/office/drawing/2014/main" id="{877B471B-86D9-4C24-A1A9-3F68088705D7}"/>
                </a:ext>
              </a:extLst>
            </p:cNvPr>
            <p:cNvSpPr/>
            <p:nvPr/>
          </p:nvSpPr>
          <p:spPr bwMode="auto">
            <a:xfrm>
              <a:off x="8305800" y="2680335"/>
              <a:ext cx="195580" cy="195580"/>
            </a:xfrm>
            <a:custGeom>
              <a:avLst/>
              <a:gdLst>
                <a:gd name="T0" fmla="*/ 68 w 78"/>
                <a:gd name="T1" fmla="*/ 10 h 78"/>
                <a:gd name="T2" fmla="*/ 13 w 78"/>
                <a:gd name="T3" fmla="*/ 44 h 78"/>
                <a:gd name="T4" fmla="*/ 0 w 78"/>
                <a:gd name="T5" fmla="*/ 65 h 78"/>
                <a:gd name="T6" fmla="*/ 13 w 78"/>
                <a:gd name="T7" fmla="*/ 78 h 78"/>
                <a:gd name="T8" fmla="*/ 33 w 78"/>
                <a:gd name="T9" fmla="*/ 65 h 78"/>
                <a:gd name="T10" fmla="*/ 68 w 78"/>
                <a:gd name="T11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8">
                  <a:moveTo>
                    <a:pt x="68" y="10"/>
                  </a:moveTo>
                  <a:cubicBezTo>
                    <a:pt x="58" y="0"/>
                    <a:pt x="39" y="3"/>
                    <a:pt x="13" y="44"/>
                  </a:cubicBezTo>
                  <a:cubicBezTo>
                    <a:pt x="8" y="53"/>
                    <a:pt x="3" y="59"/>
                    <a:pt x="0" y="65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8" y="74"/>
                    <a:pt x="25" y="70"/>
                    <a:pt x="33" y="65"/>
                  </a:cubicBezTo>
                  <a:cubicBezTo>
                    <a:pt x="75" y="38"/>
                    <a:pt x="78" y="20"/>
                    <a:pt x="68" y="1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0">
              <a:extLst>
                <a:ext uri="{FF2B5EF4-FFF2-40B4-BE49-F238E27FC236}">
                  <a16:creationId xmlns="" xmlns:a16="http://schemas.microsoft.com/office/drawing/2014/main" id="{97CDF199-D956-420A-95DB-5E3098681D9B}"/>
                </a:ext>
              </a:extLst>
            </p:cNvPr>
            <p:cNvSpPr/>
            <p:nvPr/>
          </p:nvSpPr>
          <p:spPr bwMode="auto">
            <a:xfrm>
              <a:off x="8428355" y="2727325"/>
              <a:ext cx="24765" cy="24765"/>
            </a:xfrm>
            <a:custGeom>
              <a:avLst/>
              <a:gdLst>
                <a:gd name="T0" fmla="*/ 8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8 w 10"/>
                <a:gd name="T7" fmla="*/ 2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="" xmlns:a16="http://schemas.microsoft.com/office/drawing/2014/main" id="{92FDE482-8A04-41A2-AE79-7FE3B89E33F3}"/>
              </a:ext>
            </a:extLst>
          </p:cNvPr>
          <p:cNvGrpSpPr/>
          <p:nvPr/>
        </p:nvGrpSpPr>
        <p:grpSpPr>
          <a:xfrm>
            <a:off x="4457644" y="3410903"/>
            <a:ext cx="462280" cy="462280"/>
            <a:chOff x="8916035" y="2665095"/>
            <a:chExt cx="462280" cy="462280"/>
          </a:xfrm>
        </p:grpSpPr>
        <p:sp>
          <p:nvSpPr>
            <p:cNvPr id="88" name="Freeform 91">
              <a:extLst>
                <a:ext uri="{FF2B5EF4-FFF2-40B4-BE49-F238E27FC236}">
                  <a16:creationId xmlns="" xmlns:a16="http://schemas.microsoft.com/office/drawing/2014/main" id="{9E9300EE-FA88-4329-87B8-E21244549E28}"/>
                </a:ext>
              </a:extLst>
            </p:cNvPr>
            <p:cNvSpPr/>
            <p:nvPr/>
          </p:nvSpPr>
          <p:spPr bwMode="auto">
            <a:xfrm>
              <a:off x="8916035" y="2767965"/>
              <a:ext cx="359410" cy="359410"/>
            </a:xfrm>
            <a:custGeom>
              <a:avLst/>
              <a:gdLst>
                <a:gd name="T0" fmla="*/ 136 w 144"/>
                <a:gd name="T1" fmla="*/ 30 h 144"/>
                <a:gd name="T2" fmla="*/ 144 w 144"/>
                <a:gd name="T3" fmla="*/ 38 h 144"/>
                <a:gd name="T4" fmla="*/ 91 w 144"/>
                <a:gd name="T5" fmla="*/ 144 h 144"/>
                <a:gd name="T6" fmla="*/ 0 w 144"/>
                <a:gd name="T7" fmla="*/ 54 h 144"/>
                <a:gd name="T8" fmla="*/ 107 w 144"/>
                <a:gd name="T9" fmla="*/ 0 h 144"/>
                <a:gd name="T10" fmla="*/ 114 w 144"/>
                <a:gd name="T11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36" y="30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38"/>
                    <a:pt x="140" y="101"/>
                    <a:pt x="91" y="1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3" y="4"/>
                    <a:pt x="107" y="0"/>
                    <a:pt x="107" y="0"/>
                  </a:cubicBezTo>
                  <a:cubicBezTo>
                    <a:pt x="114" y="8"/>
                    <a:pt x="114" y="8"/>
                    <a:pt x="114" y="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2">
              <a:extLst>
                <a:ext uri="{FF2B5EF4-FFF2-40B4-BE49-F238E27FC236}">
                  <a16:creationId xmlns="" xmlns:a16="http://schemas.microsoft.com/office/drawing/2014/main" id="{1530ED1F-566A-4426-9EC4-DC0376E0E965}"/>
                </a:ext>
              </a:extLst>
            </p:cNvPr>
            <p:cNvSpPr/>
            <p:nvPr/>
          </p:nvSpPr>
          <p:spPr bwMode="auto">
            <a:xfrm>
              <a:off x="9184005" y="2665095"/>
              <a:ext cx="194310" cy="198755"/>
            </a:xfrm>
            <a:custGeom>
              <a:avLst/>
              <a:gdLst>
                <a:gd name="T0" fmla="*/ 66 w 78"/>
                <a:gd name="T1" fmla="*/ 12 h 79"/>
                <a:gd name="T2" fmla="*/ 18 w 78"/>
                <a:gd name="T3" fmla="*/ 79 h 79"/>
                <a:gd name="T4" fmla="*/ 0 w 78"/>
                <a:gd name="T5" fmla="*/ 60 h 79"/>
                <a:gd name="T6" fmla="*/ 66 w 78"/>
                <a:gd name="T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66" y="12"/>
                  </a:moveTo>
                  <a:cubicBezTo>
                    <a:pt x="78" y="24"/>
                    <a:pt x="75" y="41"/>
                    <a:pt x="18" y="7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4"/>
                    <a:pt x="54" y="0"/>
                    <a:pt x="66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3">
              <a:extLst>
                <a:ext uri="{FF2B5EF4-FFF2-40B4-BE49-F238E27FC236}">
                  <a16:creationId xmlns="" xmlns:a16="http://schemas.microsoft.com/office/drawing/2014/main" id="{855EB717-55DD-4DCB-B744-8CC394FA9A1A}"/>
                </a:ext>
              </a:extLst>
            </p:cNvPr>
            <p:cNvSpPr/>
            <p:nvPr/>
          </p:nvSpPr>
          <p:spPr bwMode="auto">
            <a:xfrm>
              <a:off x="9305925" y="2717800"/>
              <a:ext cx="22225" cy="22225"/>
            </a:xfrm>
            <a:custGeom>
              <a:avLst/>
              <a:gdLst>
                <a:gd name="T0" fmla="*/ 7 w 9"/>
                <a:gd name="T1" fmla="*/ 7 h 9"/>
                <a:gd name="T2" fmla="*/ 1 w 9"/>
                <a:gd name="T3" fmla="*/ 7 h 9"/>
                <a:gd name="T4" fmla="*/ 1 w 9"/>
                <a:gd name="T5" fmla="*/ 1 h 9"/>
                <a:gd name="T6" fmla="*/ 7 w 9"/>
                <a:gd name="T7" fmla="*/ 1 h 9"/>
                <a:gd name="T8" fmla="*/ 7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7"/>
                  </a:moveTo>
                  <a:cubicBezTo>
                    <a:pt x="6" y="9"/>
                    <a:pt x="3" y="9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5"/>
                    <a:pt x="7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3" name="组合 312">
            <a:extLst>
              <a:ext uri="{FF2B5EF4-FFF2-40B4-BE49-F238E27FC236}">
                <a16:creationId xmlns="" xmlns:a16="http://schemas.microsoft.com/office/drawing/2014/main" id="{73C2E761-5A17-4DE1-A342-C45634D15CB6}"/>
              </a:ext>
            </a:extLst>
          </p:cNvPr>
          <p:cNvGrpSpPr/>
          <p:nvPr/>
        </p:nvGrpSpPr>
        <p:grpSpPr>
          <a:xfrm>
            <a:off x="5290115" y="3410903"/>
            <a:ext cx="387350" cy="467360"/>
            <a:chOff x="9822815" y="2658110"/>
            <a:chExt cx="387350" cy="467360"/>
          </a:xfrm>
        </p:grpSpPr>
        <p:sp>
          <p:nvSpPr>
            <p:cNvPr id="91" name="Freeform 94">
              <a:extLst>
                <a:ext uri="{FF2B5EF4-FFF2-40B4-BE49-F238E27FC236}">
                  <a16:creationId xmlns="" xmlns:a16="http://schemas.microsoft.com/office/drawing/2014/main" id="{3145DF05-4501-41E6-93C6-666C347C57E2}"/>
                </a:ext>
              </a:extLst>
            </p:cNvPr>
            <p:cNvSpPr/>
            <p:nvPr/>
          </p:nvSpPr>
          <p:spPr bwMode="auto">
            <a:xfrm>
              <a:off x="10012680" y="2658110"/>
              <a:ext cx="197485" cy="194310"/>
            </a:xfrm>
            <a:custGeom>
              <a:avLst/>
              <a:gdLst>
                <a:gd name="T0" fmla="*/ 67 w 79"/>
                <a:gd name="T1" fmla="*/ 12 h 78"/>
                <a:gd name="T2" fmla="*/ 19 w 79"/>
                <a:gd name="T3" fmla="*/ 78 h 78"/>
                <a:gd name="T4" fmla="*/ 0 w 79"/>
                <a:gd name="T5" fmla="*/ 60 h 78"/>
                <a:gd name="T6" fmla="*/ 67 w 79"/>
                <a:gd name="T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8">
                  <a:moveTo>
                    <a:pt x="67" y="12"/>
                  </a:moveTo>
                  <a:cubicBezTo>
                    <a:pt x="79" y="24"/>
                    <a:pt x="76" y="40"/>
                    <a:pt x="19" y="7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3"/>
                    <a:pt x="55" y="0"/>
                    <a:pt x="67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>
              <a:extLst>
                <a:ext uri="{FF2B5EF4-FFF2-40B4-BE49-F238E27FC236}">
                  <a16:creationId xmlns="" xmlns:a16="http://schemas.microsoft.com/office/drawing/2014/main" id="{25CA0F6E-1381-4AB2-9A30-7931FD718664}"/>
                </a:ext>
              </a:extLst>
            </p:cNvPr>
            <p:cNvSpPr/>
            <p:nvPr/>
          </p:nvSpPr>
          <p:spPr bwMode="auto">
            <a:xfrm>
              <a:off x="10137775" y="2707640"/>
              <a:ext cx="22225" cy="22225"/>
            </a:xfrm>
            <a:custGeom>
              <a:avLst/>
              <a:gdLst>
                <a:gd name="T0" fmla="*/ 7 w 9"/>
                <a:gd name="T1" fmla="*/ 8 h 9"/>
                <a:gd name="T2" fmla="*/ 1 w 9"/>
                <a:gd name="T3" fmla="*/ 8 h 9"/>
                <a:gd name="T4" fmla="*/ 1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5" y="9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6">
              <a:extLst>
                <a:ext uri="{FF2B5EF4-FFF2-40B4-BE49-F238E27FC236}">
                  <a16:creationId xmlns="" xmlns:a16="http://schemas.microsoft.com/office/drawing/2014/main" id="{A983A2B5-617D-4CA3-9F5D-88A5055E7932}"/>
                </a:ext>
              </a:extLst>
            </p:cNvPr>
            <p:cNvSpPr/>
            <p:nvPr/>
          </p:nvSpPr>
          <p:spPr bwMode="auto">
            <a:xfrm>
              <a:off x="9975215" y="2817495"/>
              <a:ext cx="77470" cy="153035"/>
            </a:xfrm>
            <a:custGeom>
              <a:avLst/>
              <a:gdLst>
                <a:gd name="T0" fmla="*/ 31 w 31"/>
                <a:gd name="T1" fmla="*/ 0 h 61"/>
                <a:gd name="T2" fmla="*/ 21 w 31"/>
                <a:gd name="T3" fmla="*/ 10 h 61"/>
                <a:gd name="T4" fmla="*/ 15 w 31"/>
                <a:gd name="T5" fmla="*/ 24 h 61"/>
                <a:gd name="T6" fmla="*/ 15 w 31"/>
                <a:gd name="T7" fmla="*/ 38 h 61"/>
                <a:gd name="T8" fmla="*/ 10 w 31"/>
                <a:gd name="T9" fmla="*/ 51 h 61"/>
                <a:gd name="T10" fmla="*/ 0 w 3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1">
                  <a:moveTo>
                    <a:pt x="31" y="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3"/>
                    <a:pt x="15" y="19"/>
                    <a:pt x="15" y="2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42"/>
                    <a:pt x="13" y="48"/>
                    <a:pt x="10" y="51"/>
                  </a:cubicBezTo>
                  <a:cubicBezTo>
                    <a:pt x="0" y="61"/>
                    <a:pt x="0" y="61"/>
                    <a:pt x="0" y="6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>
              <a:extLst>
                <a:ext uri="{FF2B5EF4-FFF2-40B4-BE49-F238E27FC236}">
                  <a16:creationId xmlns="" xmlns:a16="http://schemas.microsoft.com/office/drawing/2014/main" id="{DBB02DC7-0651-44E7-BC64-A350518CAD56}"/>
                </a:ext>
              </a:extLst>
            </p:cNvPr>
            <p:cNvSpPr/>
            <p:nvPr/>
          </p:nvSpPr>
          <p:spPr bwMode="auto">
            <a:xfrm>
              <a:off x="9822815" y="2929890"/>
              <a:ext cx="195580" cy="195580"/>
            </a:xfrm>
            <a:custGeom>
              <a:avLst/>
              <a:gdLst>
                <a:gd name="T0" fmla="*/ 75 w 78"/>
                <a:gd name="T1" fmla="*/ 35 h 78"/>
                <a:gd name="T2" fmla="*/ 73 w 78"/>
                <a:gd name="T3" fmla="*/ 44 h 78"/>
                <a:gd name="T4" fmla="*/ 6 w 78"/>
                <a:gd name="T5" fmla="*/ 76 h 78"/>
                <a:gd name="T6" fmla="*/ 2 w 78"/>
                <a:gd name="T7" fmla="*/ 72 h 78"/>
                <a:gd name="T8" fmla="*/ 34 w 78"/>
                <a:gd name="T9" fmla="*/ 5 h 78"/>
                <a:gd name="T10" fmla="*/ 43 w 78"/>
                <a:gd name="T11" fmla="*/ 3 h 78"/>
                <a:gd name="T12" fmla="*/ 75 w 78"/>
                <a:gd name="T13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5" y="35"/>
                  </a:moveTo>
                  <a:cubicBezTo>
                    <a:pt x="78" y="38"/>
                    <a:pt x="77" y="42"/>
                    <a:pt x="73" y="44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8"/>
                    <a:pt x="0" y="76"/>
                    <a:pt x="2" y="7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1"/>
                    <a:pt x="40" y="0"/>
                    <a:pt x="43" y="3"/>
                  </a:cubicBezTo>
                  <a:lnTo>
                    <a:pt x="75" y="3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="" xmlns:a16="http://schemas.microsoft.com/office/drawing/2014/main" id="{F46F7C0B-D05F-4E4B-ADA0-CF558ABFA358}"/>
              </a:ext>
            </a:extLst>
          </p:cNvPr>
          <p:cNvGrpSpPr/>
          <p:nvPr/>
        </p:nvGrpSpPr>
        <p:grpSpPr>
          <a:xfrm>
            <a:off x="6122586" y="3410903"/>
            <a:ext cx="412750" cy="409575"/>
            <a:chOff x="9797415" y="1742440"/>
            <a:chExt cx="412750" cy="409575"/>
          </a:xfrm>
        </p:grpSpPr>
        <p:sp>
          <p:nvSpPr>
            <p:cNvPr id="95" name="Freeform 98">
              <a:extLst>
                <a:ext uri="{FF2B5EF4-FFF2-40B4-BE49-F238E27FC236}">
                  <a16:creationId xmlns="" xmlns:a16="http://schemas.microsoft.com/office/drawing/2014/main" id="{B6381FB6-67C5-4D36-80ED-7C93C5EEFDAC}"/>
                </a:ext>
              </a:extLst>
            </p:cNvPr>
            <p:cNvSpPr/>
            <p:nvPr/>
          </p:nvSpPr>
          <p:spPr bwMode="auto">
            <a:xfrm>
              <a:off x="9825355" y="1742440"/>
              <a:ext cx="384810" cy="384810"/>
            </a:xfrm>
            <a:custGeom>
              <a:avLst/>
              <a:gdLst>
                <a:gd name="T0" fmla="*/ 0 w 154"/>
                <a:gd name="T1" fmla="*/ 123 h 154"/>
                <a:gd name="T2" fmla="*/ 120 w 154"/>
                <a:gd name="T3" fmla="*/ 3 h 154"/>
                <a:gd name="T4" fmla="*/ 132 w 154"/>
                <a:gd name="T5" fmla="*/ 3 h 154"/>
                <a:gd name="T6" fmla="*/ 151 w 154"/>
                <a:gd name="T7" fmla="*/ 22 h 154"/>
                <a:gd name="T8" fmla="*/ 151 w 154"/>
                <a:gd name="T9" fmla="*/ 33 h 154"/>
                <a:gd name="T10" fmla="*/ 30 w 154"/>
                <a:gd name="T1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0" y="123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3" y="0"/>
                    <a:pt x="129" y="0"/>
                    <a:pt x="132" y="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4" y="25"/>
                    <a:pt x="154" y="30"/>
                    <a:pt x="151" y="33"/>
                  </a:cubicBezTo>
                  <a:cubicBezTo>
                    <a:pt x="30" y="154"/>
                    <a:pt x="30" y="154"/>
                    <a:pt x="30" y="15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99">
              <a:extLst>
                <a:ext uri="{FF2B5EF4-FFF2-40B4-BE49-F238E27FC236}">
                  <a16:creationId xmlns="" xmlns:a16="http://schemas.microsoft.com/office/drawing/2014/main" id="{09E816BF-3A5E-4E56-8F03-4E988EA40E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78060" y="1998345"/>
              <a:ext cx="74930" cy="7493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100">
              <a:extLst>
                <a:ext uri="{FF2B5EF4-FFF2-40B4-BE49-F238E27FC236}">
                  <a16:creationId xmlns="" xmlns:a16="http://schemas.microsoft.com/office/drawing/2014/main" id="{C37124F8-6755-4B67-A88A-E025F8DEDC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78085" y="1798320"/>
              <a:ext cx="76200" cy="7493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>
              <a:extLst>
                <a:ext uri="{FF2B5EF4-FFF2-40B4-BE49-F238E27FC236}">
                  <a16:creationId xmlns="" xmlns:a16="http://schemas.microsoft.com/office/drawing/2014/main" id="{589D76C8-C60D-4BDB-95CB-2463A445CE52}"/>
                </a:ext>
              </a:extLst>
            </p:cNvPr>
            <p:cNvSpPr/>
            <p:nvPr/>
          </p:nvSpPr>
          <p:spPr bwMode="auto">
            <a:xfrm>
              <a:off x="9972675" y="1758315"/>
              <a:ext cx="197485" cy="97155"/>
            </a:xfrm>
            <a:custGeom>
              <a:avLst/>
              <a:gdLst>
                <a:gd name="T0" fmla="*/ 79 w 79"/>
                <a:gd name="T1" fmla="*/ 39 h 39"/>
                <a:gd name="T2" fmla="*/ 43 w 79"/>
                <a:gd name="T3" fmla="*/ 3 h 39"/>
                <a:gd name="T4" fmla="*/ 31 w 79"/>
                <a:gd name="T5" fmla="*/ 3 h 39"/>
                <a:gd name="T6" fmla="*/ 0 w 79"/>
                <a:gd name="T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9">
                  <a:moveTo>
                    <a:pt x="79" y="39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0" y="0"/>
                    <a:pt x="34" y="0"/>
                    <a:pt x="31" y="3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Line 102">
              <a:extLst>
                <a:ext uri="{FF2B5EF4-FFF2-40B4-BE49-F238E27FC236}">
                  <a16:creationId xmlns="" xmlns:a16="http://schemas.microsoft.com/office/drawing/2014/main" id="{7B7370A3-7EDE-42B0-A7BC-86F0DC7C73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97415" y="2127250"/>
              <a:ext cx="27940" cy="247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>
              <a:extLst>
                <a:ext uri="{FF2B5EF4-FFF2-40B4-BE49-F238E27FC236}">
                  <a16:creationId xmlns="" xmlns:a16="http://schemas.microsoft.com/office/drawing/2014/main" id="{A19B7C7E-C3E2-477B-9D42-7D9B5A91AFE4}"/>
                </a:ext>
              </a:extLst>
            </p:cNvPr>
            <p:cNvSpPr/>
            <p:nvPr/>
          </p:nvSpPr>
          <p:spPr bwMode="auto">
            <a:xfrm>
              <a:off x="9803130" y="2051050"/>
              <a:ext cx="97155" cy="97155"/>
            </a:xfrm>
            <a:custGeom>
              <a:avLst/>
              <a:gdLst>
                <a:gd name="T0" fmla="*/ 39 w 39"/>
                <a:gd name="T1" fmla="*/ 31 h 39"/>
                <a:gd name="T2" fmla="*/ 9 w 39"/>
                <a:gd name="T3" fmla="*/ 31 h 39"/>
                <a:gd name="T4" fmla="*/ 9 w 3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9">
                  <a:moveTo>
                    <a:pt x="39" y="31"/>
                  </a:moveTo>
                  <a:cubicBezTo>
                    <a:pt x="31" y="39"/>
                    <a:pt x="17" y="39"/>
                    <a:pt x="9" y="31"/>
                  </a:cubicBezTo>
                  <a:cubicBezTo>
                    <a:pt x="0" y="22"/>
                    <a:pt x="0" y="9"/>
                    <a:pt x="9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3" name="组合 332">
            <a:extLst>
              <a:ext uri="{FF2B5EF4-FFF2-40B4-BE49-F238E27FC236}">
                <a16:creationId xmlns="" xmlns:a16="http://schemas.microsoft.com/office/drawing/2014/main" id="{4F56F60A-7947-4E24-A317-E06533943876}"/>
              </a:ext>
            </a:extLst>
          </p:cNvPr>
          <p:cNvGrpSpPr/>
          <p:nvPr/>
        </p:nvGrpSpPr>
        <p:grpSpPr>
          <a:xfrm>
            <a:off x="6955056" y="3410903"/>
            <a:ext cx="363855" cy="532130"/>
            <a:chOff x="6337935" y="1620520"/>
            <a:chExt cx="363855" cy="532130"/>
          </a:xfrm>
        </p:grpSpPr>
        <p:sp>
          <p:nvSpPr>
            <p:cNvPr id="101" name="Freeform 104">
              <a:extLst>
                <a:ext uri="{FF2B5EF4-FFF2-40B4-BE49-F238E27FC236}">
                  <a16:creationId xmlns="" xmlns:a16="http://schemas.microsoft.com/office/drawing/2014/main" id="{301EC25D-6CA2-4563-979E-52CE25E3E7E3}"/>
                </a:ext>
              </a:extLst>
            </p:cNvPr>
            <p:cNvSpPr/>
            <p:nvPr/>
          </p:nvSpPr>
          <p:spPr bwMode="auto">
            <a:xfrm>
              <a:off x="6447790" y="1880235"/>
              <a:ext cx="254000" cy="272415"/>
            </a:xfrm>
            <a:custGeom>
              <a:avLst/>
              <a:gdLst>
                <a:gd name="T0" fmla="*/ 102 w 102"/>
                <a:gd name="T1" fmla="*/ 8 h 109"/>
                <a:gd name="T2" fmla="*/ 94 w 102"/>
                <a:gd name="T3" fmla="*/ 0 h 109"/>
                <a:gd name="T4" fmla="*/ 8 w 102"/>
                <a:gd name="T5" fmla="*/ 0 h 109"/>
                <a:gd name="T6" fmla="*/ 0 w 102"/>
                <a:gd name="T7" fmla="*/ 8 h 109"/>
                <a:gd name="T8" fmla="*/ 0 w 102"/>
                <a:gd name="T9" fmla="*/ 101 h 109"/>
                <a:gd name="T10" fmla="*/ 8 w 102"/>
                <a:gd name="T11" fmla="*/ 109 h 109"/>
                <a:gd name="T12" fmla="*/ 94 w 102"/>
                <a:gd name="T13" fmla="*/ 109 h 109"/>
                <a:gd name="T14" fmla="*/ 102 w 102"/>
                <a:gd name="T15" fmla="*/ 101 h 109"/>
                <a:gd name="T16" fmla="*/ 102 w 102"/>
                <a:gd name="T1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102" y="8"/>
                  </a:moveTo>
                  <a:cubicBezTo>
                    <a:pt x="102" y="4"/>
                    <a:pt x="98" y="0"/>
                    <a:pt x="9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6"/>
                    <a:pt x="4" y="109"/>
                    <a:pt x="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8" y="109"/>
                    <a:pt x="102" y="106"/>
                    <a:pt x="102" y="101"/>
                  </a:cubicBezTo>
                  <a:lnTo>
                    <a:pt x="102" y="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>
              <a:extLst>
                <a:ext uri="{FF2B5EF4-FFF2-40B4-BE49-F238E27FC236}">
                  <a16:creationId xmlns="" xmlns:a16="http://schemas.microsoft.com/office/drawing/2014/main" id="{7CFC77B0-E53F-4CD9-83F3-8B9B93F59D23}"/>
                </a:ext>
              </a:extLst>
            </p:cNvPr>
            <p:cNvSpPr/>
            <p:nvPr/>
          </p:nvSpPr>
          <p:spPr bwMode="auto">
            <a:xfrm>
              <a:off x="6447790" y="1777365"/>
              <a:ext cx="254000" cy="127635"/>
            </a:xfrm>
            <a:custGeom>
              <a:avLst/>
              <a:gdLst>
                <a:gd name="T0" fmla="*/ 0 w 102"/>
                <a:gd name="T1" fmla="*/ 51 h 51"/>
                <a:gd name="T2" fmla="*/ 51 w 102"/>
                <a:gd name="T3" fmla="*/ 0 h 51"/>
                <a:gd name="T4" fmla="*/ 102 w 10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106">
              <a:extLst>
                <a:ext uri="{FF2B5EF4-FFF2-40B4-BE49-F238E27FC236}">
                  <a16:creationId xmlns="" xmlns:a16="http://schemas.microsoft.com/office/drawing/2014/main" id="{16BE1B0C-C078-415B-80E5-B35A960EE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4630" y="1730375"/>
              <a:ext cx="20955" cy="457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>
              <a:extLst>
                <a:ext uri="{FF2B5EF4-FFF2-40B4-BE49-F238E27FC236}">
                  <a16:creationId xmlns="" xmlns:a16="http://schemas.microsoft.com/office/drawing/2014/main" id="{5FD8B580-A6A6-48E4-8693-0514FCA0CEE8}"/>
                </a:ext>
              </a:extLst>
            </p:cNvPr>
            <p:cNvSpPr/>
            <p:nvPr/>
          </p:nvSpPr>
          <p:spPr bwMode="auto">
            <a:xfrm>
              <a:off x="6564630" y="1730375"/>
              <a:ext cx="20955" cy="45720"/>
            </a:xfrm>
            <a:custGeom>
              <a:avLst/>
              <a:gdLst>
                <a:gd name="T0" fmla="*/ 15 w 15"/>
                <a:gd name="T1" fmla="*/ 33 h 33"/>
                <a:gd name="T2" fmla="*/ 15 w 15"/>
                <a:gd name="T3" fmla="*/ 0 h 33"/>
                <a:gd name="T4" fmla="*/ 0 w 15"/>
                <a:gd name="T5" fmla="*/ 0 h 33"/>
                <a:gd name="T6" fmla="*/ 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5" y="33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>
              <a:extLst>
                <a:ext uri="{FF2B5EF4-FFF2-40B4-BE49-F238E27FC236}">
                  <a16:creationId xmlns="" xmlns:a16="http://schemas.microsoft.com/office/drawing/2014/main" id="{AB05DD94-0F64-420C-84BD-D9EEB3441487}"/>
                </a:ext>
              </a:extLst>
            </p:cNvPr>
            <p:cNvSpPr/>
            <p:nvPr/>
          </p:nvSpPr>
          <p:spPr bwMode="auto">
            <a:xfrm>
              <a:off x="6564630" y="1730375"/>
              <a:ext cx="20955" cy="45720"/>
            </a:xfrm>
            <a:custGeom>
              <a:avLst/>
              <a:gdLst>
                <a:gd name="T0" fmla="*/ 15 w 15"/>
                <a:gd name="T1" fmla="*/ 33 h 33"/>
                <a:gd name="T2" fmla="*/ 15 w 15"/>
                <a:gd name="T3" fmla="*/ 0 h 33"/>
                <a:gd name="T4" fmla="*/ 0 w 15"/>
                <a:gd name="T5" fmla="*/ 0 h 33"/>
                <a:gd name="T6" fmla="*/ 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5" y="33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>
              <a:extLst>
                <a:ext uri="{FF2B5EF4-FFF2-40B4-BE49-F238E27FC236}">
                  <a16:creationId xmlns="" xmlns:a16="http://schemas.microsoft.com/office/drawing/2014/main" id="{116155F7-4916-47F1-B52B-BD2D697549B8}"/>
                </a:ext>
              </a:extLst>
            </p:cNvPr>
            <p:cNvSpPr/>
            <p:nvPr/>
          </p:nvSpPr>
          <p:spPr bwMode="auto">
            <a:xfrm>
              <a:off x="6447790" y="2088515"/>
              <a:ext cx="254000" cy="0"/>
            </a:xfrm>
            <a:custGeom>
              <a:avLst/>
              <a:gdLst>
                <a:gd name="T0" fmla="*/ 0 w 183"/>
                <a:gd name="T1" fmla="*/ 183 w 183"/>
                <a:gd name="T2" fmla="*/ 0 w 18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3">
                  <a:moveTo>
                    <a:pt x="0" y="0"/>
                  </a:moveTo>
                  <a:lnTo>
                    <a:pt x="1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Line 110">
              <a:extLst>
                <a:ext uri="{FF2B5EF4-FFF2-40B4-BE49-F238E27FC236}">
                  <a16:creationId xmlns="" xmlns:a16="http://schemas.microsoft.com/office/drawing/2014/main" id="{8CBAEF74-9AEC-4269-91B1-AB317335D8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47790" y="2088515"/>
              <a:ext cx="2540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Line 111">
              <a:extLst>
                <a:ext uri="{FF2B5EF4-FFF2-40B4-BE49-F238E27FC236}">
                  <a16:creationId xmlns="" xmlns:a16="http://schemas.microsoft.com/office/drawing/2014/main" id="{A9EA315F-F47A-473F-B296-9D87847405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47790" y="2088515"/>
              <a:ext cx="2540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>
              <a:extLst>
                <a:ext uri="{FF2B5EF4-FFF2-40B4-BE49-F238E27FC236}">
                  <a16:creationId xmlns="" xmlns:a16="http://schemas.microsoft.com/office/drawing/2014/main" id="{B79C1CE5-FC9A-4D51-B851-3596F5AB902B}"/>
                </a:ext>
              </a:extLst>
            </p:cNvPr>
            <p:cNvSpPr/>
            <p:nvPr/>
          </p:nvSpPr>
          <p:spPr bwMode="auto">
            <a:xfrm>
              <a:off x="6382385" y="1620520"/>
              <a:ext cx="27940" cy="24765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9 h 10"/>
                <a:gd name="T4" fmla="*/ 2 w 11"/>
                <a:gd name="T5" fmla="*/ 9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>
              <a:extLst>
                <a:ext uri="{FF2B5EF4-FFF2-40B4-BE49-F238E27FC236}">
                  <a16:creationId xmlns="" xmlns:a16="http://schemas.microsoft.com/office/drawing/2014/main" id="{BE610632-D8AF-4829-9FE0-65591522363E}"/>
                </a:ext>
              </a:extLst>
            </p:cNvPr>
            <p:cNvSpPr/>
            <p:nvPr/>
          </p:nvSpPr>
          <p:spPr bwMode="auto">
            <a:xfrm>
              <a:off x="6429375" y="1673225"/>
              <a:ext cx="24765" cy="24765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1 h 10"/>
                <a:gd name="T8" fmla="*/ 9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>
              <a:extLst>
                <a:ext uri="{FF2B5EF4-FFF2-40B4-BE49-F238E27FC236}">
                  <a16:creationId xmlns="" xmlns:a16="http://schemas.microsoft.com/office/drawing/2014/main" id="{040EB0C2-079C-4954-88C5-EEA67D007C2E}"/>
                </a:ext>
              </a:extLst>
            </p:cNvPr>
            <p:cNvSpPr/>
            <p:nvPr/>
          </p:nvSpPr>
          <p:spPr bwMode="auto">
            <a:xfrm>
              <a:off x="6382385" y="1673225"/>
              <a:ext cx="27940" cy="24765"/>
            </a:xfrm>
            <a:custGeom>
              <a:avLst/>
              <a:gdLst>
                <a:gd name="T0" fmla="*/ 9 w 11"/>
                <a:gd name="T1" fmla="*/ 1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>
              <a:extLst>
                <a:ext uri="{FF2B5EF4-FFF2-40B4-BE49-F238E27FC236}">
                  <a16:creationId xmlns="" xmlns:a16="http://schemas.microsoft.com/office/drawing/2014/main" id="{B6F53E8C-974B-490B-888C-49A5225C49B4}"/>
                </a:ext>
              </a:extLst>
            </p:cNvPr>
            <p:cNvSpPr/>
            <p:nvPr/>
          </p:nvSpPr>
          <p:spPr bwMode="auto">
            <a:xfrm>
              <a:off x="6337935" y="1673225"/>
              <a:ext cx="24765" cy="24765"/>
            </a:xfrm>
            <a:custGeom>
              <a:avLst/>
              <a:gdLst>
                <a:gd name="T0" fmla="*/ 8 w 10"/>
                <a:gd name="T1" fmla="*/ 1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1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>
              <a:extLst>
                <a:ext uri="{FF2B5EF4-FFF2-40B4-BE49-F238E27FC236}">
                  <a16:creationId xmlns="" xmlns:a16="http://schemas.microsoft.com/office/drawing/2014/main" id="{9D7E7D86-E3B6-427A-8A9D-FC17D18EF468}"/>
                </a:ext>
              </a:extLst>
            </p:cNvPr>
            <p:cNvSpPr/>
            <p:nvPr/>
          </p:nvSpPr>
          <p:spPr bwMode="auto">
            <a:xfrm>
              <a:off x="6477000" y="1723390"/>
              <a:ext cx="24765" cy="24765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>
              <a:extLst>
                <a:ext uri="{FF2B5EF4-FFF2-40B4-BE49-F238E27FC236}">
                  <a16:creationId xmlns="" xmlns:a16="http://schemas.microsoft.com/office/drawing/2014/main" id="{501B15FE-DF75-48DF-9907-FE9FDE4ACB47}"/>
                </a:ext>
              </a:extLst>
            </p:cNvPr>
            <p:cNvSpPr/>
            <p:nvPr/>
          </p:nvSpPr>
          <p:spPr bwMode="auto">
            <a:xfrm>
              <a:off x="6429375" y="1723390"/>
              <a:ext cx="24765" cy="24765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>
              <a:extLst>
                <a:ext uri="{FF2B5EF4-FFF2-40B4-BE49-F238E27FC236}">
                  <a16:creationId xmlns="" xmlns:a16="http://schemas.microsoft.com/office/drawing/2014/main" id="{5AD65B6C-ECC6-411E-9B31-65214570BF91}"/>
                </a:ext>
              </a:extLst>
            </p:cNvPr>
            <p:cNvSpPr/>
            <p:nvPr/>
          </p:nvSpPr>
          <p:spPr bwMode="auto">
            <a:xfrm>
              <a:off x="6382385" y="1723390"/>
              <a:ext cx="27940" cy="24765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>
              <a:extLst>
                <a:ext uri="{FF2B5EF4-FFF2-40B4-BE49-F238E27FC236}">
                  <a16:creationId xmlns="" xmlns:a16="http://schemas.microsoft.com/office/drawing/2014/main" id="{E70369B2-0396-477F-8FED-8CE4EC33C3AC}"/>
                </a:ext>
              </a:extLst>
            </p:cNvPr>
            <p:cNvSpPr/>
            <p:nvPr/>
          </p:nvSpPr>
          <p:spPr bwMode="auto">
            <a:xfrm>
              <a:off x="6337935" y="1723390"/>
              <a:ext cx="24765" cy="24765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>
              <a:extLst>
                <a:ext uri="{FF2B5EF4-FFF2-40B4-BE49-F238E27FC236}">
                  <a16:creationId xmlns="" xmlns:a16="http://schemas.microsoft.com/office/drawing/2014/main" id="{4679C843-4992-4180-B3A5-097371AE4962}"/>
                </a:ext>
              </a:extLst>
            </p:cNvPr>
            <p:cNvSpPr/>
            <p:nvPr/>
          </p:nvSpPr>
          <p:spPr bwMode="auto">
            <a:xfrm>
              <a:off x="6429375" y="1773555"/>
              <a:ext cx="24765" cy="27940"/>
            </a:xfrm>
            <a:custGeom>
              <a:avLst/>
              <a:gdLst>
                <a:gd name="T0" fmla="*/ 9 w 10"/>
                <a:gd name="T1" fmla="*/ 2 h 11"/>
                <a:gd name="T2" fmla="*/ 9 w 10"/>
                <a:gd name="T3" fmla="*/ 9 h 11"/>
                <a:gd name="T4" fmla="*/ 2 w 10"/>
                <a:gd name="T5" fmla="*/ 9 h 11"/>
                <a:gd name="T6" fmla="*/ 2 w 10"/>
                <a:gd name="T7" fmla="*/ 2 h 11"/>
                <a:gd name="T8" fmla="*/ 9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2"/>
                  </a:moveTo>
                  <a:cubicBezTo>
                    <a:pt x="10" y="4"/>
                    <a:pt x="10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>
              <a:extLst>
                <a:ext uri="{FF2B5EF4-FFF2-40B4-BE49-F238E27FC236}">
                  <a16:creationId xmlns="" xmlns:a16="http://schemas.microsoft.com/office/drawing/2014/main" id="{1AB10840-CCA3-4B89-B040-1BCB180DDC75}"/>
                </a:ext>
              </a:extLst>
            </p:cNvPr>
            <p:cNvSpPr/>
            <p:nvPr/>
          </p:nvSpPr>
          <p:spPr bwMode="auto">
            <a:xfrm>
              <a:off x="6382385" y="1773555"/>
              <a:ext cx="27940" cy="27940"/>
            </a:xfrm>
            <a:custGeom>
              <a:avLst/>
              <a:gdLst>
                <a:gd name="T0" fmla="*/ 9 w 11"/>
                <a:gd name="T1" fmla="*/ 2 h 11"/>
                <a:gd name="T2" fmla="*/ 9 w 11"/>
                <a:gd name="T3" fmla="*/ 9 h 11"/>
                <a:gd name="T4" fmla="*/ 2 w 11"/>
                <a:gd name="T5" fmla="*/ 9 h 11"/>
                <a:gd name="T6" fmla="*/ 2 w 11"/>
                <a:gd name="T7" fmla="*/ 2 h 11"/>
                <a:gd name="T8" fmla="*/ 9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>
              <a:extLst>
                <a:ext uri="{FF2B5EF4-FFF2-40B4-BE49-F238E27FC236}">
                  <a16:creationId xmlns="" xmlns:a16="http://schemas.microsoft.com/office/drawing/2014/main" id="{9F0BAFFA-8A08-4475-9A04-400FEFD8D9EF}"/>
                </a:ext>
              </a:extLst>
            </p:cNvPr>
            <p:cNvSpPr/>
            <p:nvPr/>
          </p:nvSpPr>
          <p:spPr bwMode="auto">
            <a:xfrm>
              <a:off x="6337935" y="1773555"/>
              <a:ext cx="24765" cy="27940"/>
            </a:xfrm>
            <a:custGeom>
              <a:avLst/>
              <a:gdLst>
                <a:gd name="T0" fmla="*/ 8 w 10"/>
                <a:gd name="T1" fmla="*/ 2 h 11"/>
                <a:gd name="T2" fmla="*/ 8 w 10"/>
                <a:gd name="T3" fmla="*/ 9 h 11"/>
                <a:gd name="T4" fmla="*/ 1 w 10"/>
                <a:gd name="T5" fmla="*/ 9 h 11"/>
                <a:gd name="T6" fmla="*/ 1 w 10"/>
                <a:gd name="T7" fmla="*/ 2 h 11"/>
                <a:gd name="T8" fmla="*/ 8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>
              <a:extLst>
                <a:ext uri="{FF2B5EF4-FFF2-40B4-BE49-F238E27FC236}">
                  <a16:creationId xmlns="" xmlns:a16="http://schemas.microsoft.com/office/drawing/2014/main" id="{88D5CFDF-5567-47AF-83AD-1EB3E2F173E8}"/>
                </a:ext>
              </a:extLst>
            </p:cNvPr>
            <p:cNvSpPr/>
            <p:nvPr/>
          </p:nvSpPr>
          <p:spPr bwMode="auto">
            <a:xfrm>
              <a:off x="6382385" y="1826260"/>
              <a:ext cx="27940" cy="24765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Rectangle 124">
              <a:extLst>
                <a:ext uri="{FF2B5EF4-FFF2-40B4-BE49-F238E27FC236}">
                  <a16:creationId xmlns="" xmlns:a16="http://schemas.microsoft.com/office/drawing/2014/main" id="{EA4D962E-104F-4700-9429-CA565D160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020" y="1932940"/>
              <a:ext cx="128905" cy="99695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="" xmlns:a16="http://schemas.microsoft.com/office/drawing/2014/main" id="{FFB183D4-0D28-4A25-93AC-CF92E99FB8A9}"/>
              </a:ext>
            </a:extLst>
          </p:cNvPr>
          <p:cNvGrpSpPr/>
          <p:nvPr/>
        </p:nvGrpSpPr>
        <p:grpSpPr>
          <a:xfrm>
            <a:off x="7787527" y="3410903"/>
            <a:ext cx="531495" cy="529590"/>
            <a:chOff x="8004810" y="1623060"/>
            <a:chExt cx="531495" cy="529590"/>
          </a:xfrm>
        </p:grpSpPr>
        <p:sp>
          <p:nvSpPr>
            <p:cNvPr id="122" name="Line 125">
              <a:extLst>
                <a:ext uri="{FF2B5EF4-FFF2-40B4-BE49-F238E27FC236}">
                  <a16:creationId xmlns="" xmlns:a16="http://schemas.microsoft.com/office/drawing/2014/main" id="{FB12401E-330C-4AC1-9FF2-FD90450C6D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3545" y="1663700"/>
              <a:ext cx="233045" cy="231775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>
              <a:extLst>
                <a:ext uri="{FF2B5EF4-FFF2-40B4-BE49-F238E27FC236}">
                  <a16:creationId xmlns="" xmlns:a16="http://schemas.microsoft.com/office/drawing/2014/main" id="{9B102AA6-746F-421E-9DE7-C58CF2DF8FDB}"/>
                </a:ext>
              </a:extLst>
            </p:cNvPr>
            <p:cNvSpPr/>
            <p:nvPr/>
          </p:nvSpPr>
          <p:spPr bwMode="auto">
            <a:xfrm>
              <a:off x="8264525" y="1623060"/>
              <a:ext cx="51435" cy="52705"/>
            </a:xfrm>
            <a:custGeom>
              <a:avLst/>
              <a:gdLst>
                <a:gd name="T0" fmla="*/ 37 w 37"/>
                <a:gd name="T1" fmla="*/ 20 h 38"/>
                <a:gd name="T2" fmla="*/ 18 w 37"/>
                <a:gd name="T3" fmla="*/ 38 h 38"/>
                <a:gd name="T4" fmla="*/ 0 w 37"/>
                <a:gd name="T5" fmla="*/ 20 h 38"/>
                <a:gd name="T6" fmla="*/ 18 w 37"/>
                <a:gd name="T7" fmla="*/ 0 h 38"/>
                <a:gd name="T8" fmla="*/ 37 w 37"/>
                <a:gd name="T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37" y="20"/>
                  </a:moveTo>
                  <a:lnTo>
                    <a:pt x="18" y="38"/>
                  </a:lnTo>
                  <a:lnTo>
                    <a:pt x="0" y="20"/>
                  </a:lnTo>
                  <a:lnTo>
                    <a:pt x="18" y="0"/>
                  </a:lnTo>
                  <a:lnTo>
                    <a:pt x="37" y="20"/>
                  </a:lnTo>
                  <a:close/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>
              <a:extLst>
                <a:ext uri="{FF2B5EF4-FFF2-40B4-BE49-F238E27FC236}">
                  <a16:creationId xmlns="" xmlns:a16="http://schemas.microsoft.com/office/drawing/2014/main" id="{A528C84D-7C67-4911-A54E-1B6EBF375C2F}"/>
                </a:ext>
              </a:extLst>
            </p:cNvPr>
            <p:cNvSpPr/>
            <p:nvPr/>
          </p:nvSpPr>
          <p:spPr bwMode="auto">
            <a:xfrm>
              <a:off x="8004810" y="1882775"/>
              <a:ext cx="51435" cy="52705"/>
            </a:xfrm>
            <a:custGeom>
              <a:avLst/>
              <a:gdLst>
                <a:gd name="T0" fmla="*/ 37 w 37"/>
                <a:gd name="T1" fmla="*/ 18 h 38"/>
                <a:gd name="T2" fmla="*/ 19 w 37"/>
                <a:gd name="T3" fmla="*/ 38 h 38"/>
                <a:gd name="T4" fmla="*/ 0 w 37"/>
                <a:gd name="T5" fmla="*/ 18 h 38"/>
                <a:gd name="T6" fmla="*/ 19 w 37"/>
                <a:gd name="T7" fmla="*/ 0 h 38"/>
                <a:gd name="T8" fmla="*/ 37 w 37"/>
                <a:gd name="T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37" y="18"/>
                  </a:moveTo>
                  <a:lnTo>
                    <a:pt x="19" y="38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37" y="18"/>
                  </a:lnTo>
                  <a:close/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128">
              <a:extLst>
                <a:ext uri="{FF2B5EF4-FFF2-40B4-BE49-F238E27FC236}">
                  <a16:creationId xmlns="" xmlns:a16="http://schemas.microsoft.com/office/drawing/2014/main" id="{7C33804F-F52F-4FB9-8B98-4217DD1EC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8955" y="1767840"/>
              <a:ext cx="22225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129">
              <a:extLst>
                <a:ext uri="{FF2B5EF4-FFF2-40B4-BE49-F238E27FC236}">
                  <a16:creationId xmlns="" xmlns:a16="http://schemas.microsoft.com/office/drawing/2014/main" id="{479A8C53-F682-417D-B4A4-E964F905E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8955" y="1767840"/>
              <a:ext cx="22225" cy="22225"/>
            </a:xfrm>
            <a:prstGeom prst="ellips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>
              <a:extLst>
                <a:ext uri="{FF2B5EF4-FFF2-40B4-BE49-F238E27FC236}">
                  <a16:creationId xmlns="" xmlns:a16="http://schemas.microsoft.com/office/drawing/2014/main" id="{448F863C-2C29-47AD-B192-D1EC6A7BB05C}"/>
                </a:ext>
              </a:extLst>
            </p:cNvPr>
            <p:cNvSpPr/>
            <p:nvPr/>
          </p:nvSpPr>
          <p:spPr bwMode="auto">
            <a:xfrm>
              <a:off x="8096250" y="1715135"/>
              <a:ext cx="440055" cy="43751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="" xmlns:a16="http://schemas.microsoft.com/office/drawing/2014/main" id="{021F0ACC-0330-4967-BF48-AD9BA701C74E}"/>
              </a:ext>
            </a:extLst>
          </p:cNvPr>
          <p:cNvGrpSpPr/>
          <p:nvPr/>
        </p:nvGrpSpPr>
        <p:grpSpPr>
          <a:xfrm>
            <a:off x="8619998" y="3410903"/>
            <a:ext cx="412115" cy="365125"/>
            <a:chOff x="2849245" y="5664835"/>
            <a:chExt cx="412115" cy="365125"/>
          </a:xfrm>
        </p:grpSpPr>
        <p:sp>
          <p:nvSpPr>
            <p:cNvPr id="128" name="Freeform 131">
              <a:extLst>
                <a:ext uri="{FF2B5EF4-FFF2-40B4-BE49-F238E27FC236}">
                  <a16:creationId xmlns="" xmlns:a16="http://schemas.microsoft.com/office/drawing/2014/main" id="{D6DE0E47-3F10-4351-B379-092CA80B8EC9}"/>
                </a:ext>
              </a:extLst>
            </p:cNvPr>
            <p:cNvSpPr/>
            <p:nvPr/>
          </p:nvSpPr>
          <p:spPr bwMode="auto">
            <a:xfrm>
              <a:off x="2904490" y="5763260"/>
              <a:ext cx="356870" cy="266700"/>
            </a:xfrm>
            <a:custGeom>
              <a:avLst/>
              <a:gdLst>
                <a:gd name="T0" fmla="*/ 143 w 143"/>
                <a:gd name="T1" fmla="*/ 8 h 107"/>
                <a:gd name="T2" fmla="*/ 135 w 143"/>
                <a:gd name="T3" fmla="*/ 0 h 107"/>
                <a:gd name="T4" fmla="*/ 8 w 143"/>
                <a:gd name="T5" fmla="*/ 0 h 107"/>
                <a:gd name="T6" fmla="*/ 0 w 143"/>
                <a:gd name="T7" fmla="*/ 8 h 107"/>
                <a:gd name="T8" fmla="*/ 0 w 143"/>
                <a:gd name="T9" fmla="*/ 99 h 107"/>
                <a:gd name="T10" fmla="*/ 8 w 143"/>
                <a:gd name="T11" fmla="*/ 107 h 107"/>
                <a:gd name="T12" fmla="*/ 135 w 143"/>
                <a:gd name="T13" fmla="*/ 107 h 107"/>
                <a:gd name="T14" fmla="*/ 143 w 143"/>
                <a:gd name="T15" fmla="*/ 99 h 107"/>
                <a:gd name="T16" fmla="*/ 143 w 143"/>
                <a:gd name="T1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07">
                  <a:moveTo>
                    <a:pt x="143" y="8"/>
                  </a:moveTo>
                  <a:cubicBezTo>
                    <a:pt x="143" y="4"/>
                    <a:pt x="140" y="0"/>
                    <a:pt x="13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3" y="107"/>
                    <a:pt x="8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40" y="107"/>
                    <a:pt x="143" y="104"/>
                    <a:pt x="143" y="99"/>
                  </a:cubicBezTo>
                  <a:lnTo>
                    <a:pt x="143" y="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>
              <a:extLst>
                <a:ext uri="{FF2B5EF4-FFF2-40B4-BE49-F238E27FC236}">
                  <a16:creationId xmlns="" xmlns:a16="http://schemas.microsoft.com/office/drawing/2014/main" id="{64024846-580D-40E0-8D9F-EA26DB2F0E2B}"/>
                </a:ext>
              </a:extLst>
            </p:cNvPr>
            <p:cNvSpPr/>
            <p:nvPr/>
          </p:nvSpPr>
          <p:spPr bwMode="auto">
            <a:xfrm>
              <a:off x="2926715" y="5664835"/>
              <a:ext cx="94615" cy="45720"/>
            </a:xfrm>
            <a:custGeom>
              <a:avLst/>
              <a:gdLst>
                <a:gd name="T0" fmla="*/ 38 w 38"/>
                <a:gd name="T1" fmla="*/ 8 h 18"/>
                <a:gd name="T2" fmla="*/ 30 w 38"/>
                <a:gd name="T3" fmla="*/ 0 h 18"/>
                <a:gd name="T4" fmla="*/ 8 w 38"/>
                <a:gd name="T5" fmla="*/ 0 h 18"/>
                <a:gd name="T6" fmla="*/ 0 w 38"/>
                <a:gd name="T7" fmla="*/ 8 h 18"/>
                <a:gd name="T8" fmla="*/ 0 w 38"/>
                <a:gd name="T9" fmla="*/ 10 h 18"/>
                <a:gd name="T10" fmla="*/ 8 w 38"/>
                <a:gd name="T11" fmla="*/ 18 h 18"/>
                <a:gd name="T12" fmla="*/ 30 w 38"/>
                <a:gd name="T13" fmla="*/ 18 h 18"/>
                <a:gd name="T14" fmla="*/ 38 w 38"/>
                <a:gd name="T15" fmla="*/ 10 h 18"/>
                <a:gd name="T16" fmla="*/ 38 w 38"/>
                <a:gd name="T1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8">
                  <a:moveTo>
                    <a:pt x="38" y="8"/>
                  </a:moveTo>
                  <a:cubicBezTo>
                    <a:pt x="38" y="4"/>
                    <a:pt x="34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4" y="18"/>
                    <a:pt x="38" y="14"/>
                    <a:pt x="38" y="10"/>
                  </a:cubicBezTo>
                  <a:lnTo>
                    <a:pt x="3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>
              <a:extLst>
                <a:ext uri="{FF2B5EF4-FFF2-40B4-BE49-F238E27FC236}">
                  <a16:creationId xmlns="" xmlns:a16="http://schemas.microsoft.com/office/drawing/2014/main" id="{0059854C-A8CF-40C1-BB2E-D43ADFDA80F8}"/>
                </a:ext>
              </a:extLst>
            </p:cNvPr>
            <p:cNvSpPr/>
            <p:nvPr/>
          </p:nvSpPr>
          <p:spPr bwMode="auto">
            <a:xfrm>
              <a:off x="2849245" y="5702300"/>
              <a:ext cx="377825" cy="305435"/>
            </a:xfrm>
            <a:custGeom>
              <a:avLst/>
              <a:gdLst>
                <a:gd name="T0" fmla="*/ 151 w 151"/>
                <a:gd name="T1" fmla="*/ 0 h 122"/>
                <a:gd name="T2" fmla="*/ 16 w 151"/>
                <a:gd name="T3" fmla="*/ 0 h 122"/>
                <a:gd name="T4" fmla="*/ 0 w 151"/>
                <a:gd name="T5" fmla="*/ 16 h 122"/>
                <a:gd name="T6" fmla="*/ 0 w 151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22">
                  <a:moveTo>
                    <a:pt x="15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122"/>
                    <a:pt x="0" y="122"/>
                    <a:pt x="0" y="12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6" name="组合 335">
            <a:extLst>
              <a:ext uri="{FF2B5EF4-FFF2-40B4-BE49-F238E27FC236}">
                <a16:creationId xmlns="" xmlns:a16="http://schemas.microsoft.com/office/drawing/2014/main" id="{E43A3F10-F542-4A96-AA62-8B3E88713813}"/>
              </a:ext>
            </a:extLst>
          </p:cNvPr>
          <p:cNvGrpSpPr/>
          <p:nvPr/>
        </p:nvGrpSpPr>
        <p:grpSpPr>
          <a:xfrm>
            <a:off x="9452469" y="3410903"/>
            <a:ext cx="379095" cy="367665"/>
            <a:chOff x="5475605" y="3727450"/>
            <a:chExt cx="379095" cy="367665"/>
          </a:xfrm>
        </p:grpSpPr>
        <p:sp>
          <p:nvSpPr>
            <p:cNvPr id="131" name="Line 134">
              <a:extLst>
                <a:ext uri="{FF2B5EF4-FFF2-40B4-BE49-F238E27FC236}">
                  <a16:creationId xmlns="" xmlns:a16="http://schemas.microsoft.com/office/drawing/2014/main" id="{CB0A3553-C3AD-4B9A-A8C3-A9A5911954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7835" y="3883025"/>
              <a:ext cx="2476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Line 135">
              <a:extLst>
                <a:ext uri="{FF2B5EF4-FFF2-40B4-BE49-F238E27FC236}">
                  <a16:creationId xmlns="" xmlns:a16="http://schemas.microsoft.com/office/drawing/2014/main" id="{A65C3C51-07C1-4E4C-988F-BEFB9ADA60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1180" y="3883025"/>
              <a:ext cx="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>
              <a:extLst>
                <a:ext uri="{FF2B5EF4-FFF2-40B4-BE49-F238E27FC236}">
                  <a16:creationId xmlns="" xmlns:a16="http://schemas.microsoft.com/office/drawing/2014/main" id="{F8382F46-8D9A-49E6-A6BC-299A2FC1B9D2}"/>
                </a:ext>
              </a:extLst>
            </p:cNvPr>
            <p:cNvSpPr/>
            <p:nvPr/>
          </p:nvSpPr>
          <p:spPr bwMode="auto">
            <a:xfrm>
              <a:off x="5475605" y="3823335"/>
              <a:ext cx="379095" cy="209550"/>
            </a:xfrm>
            <a:custGeom>
              <a:avLst/>
              <a:gdLst>
                <a:gd name="T0" fmla="*/ 122 w 152"/>
                <a:gd name="T1" fmla="*/ 84 h 84"/>
                <a:gd name="T2" fmla="*/ 144 w 152"/>
                <a:gd name="T3" fmla="*/ 84 h 84"/>
                <a:gd name="T4" fmla="*/ 152 w 152"/>
                <a:gd name="T5" fmla="*/ 76 h 84"/>
                <a:gd name="T6" fmla="*/ 152 w 152"/>
                <a:gd name="T7" fmla="*/ 8 h 84"/>
                <a:gd name="T8" fmla="*/ 144 w 152"/>
                <a:gd name="T9" fmla="*/ 0 h 84"/>
                <a:gd name="T10" fmla="*/ 8 w 152"/>
                <a:gd name="T11" fmla="*/ 0 h 84"/>
                <a:gd name="T12" fmla="*/ 0 w 152"/>
                <a:gd name="T13" fmla="*/ 8 h 84"/>
                <a:gd name="T14" fmla="*/ 0 w 152"/>
                <a:gd name="T15" fmla="*/ 76 h 84"/>
                <a:gd name="T16" fmla="*/ 8 w 152"/>
                <a:gd name="T17" fmla="*/ 84 h 84"/>
                <a:gd name="T18" fmla="*/ 30 w 152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4">
                  <a:moveTo>
                    <a:pt x="122" y="84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48" y="84"/>
                    <a:pt x="152" y="81"/>
                    <a:pt x="152" y="76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3"/>
                    <a:pt x="148" y="0"/>
                    <a:pt x="1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4"/>
                    <a:pt x="8" y="84"/>
                  </a:cubicBezTo>
                  <a:cubicBezTo>
                    <a:pt x="30" y="84"/>
                    <a:pt x="30" y="84"/>
                    <a:pt x="30" y="8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>
              <a:extLst>
                <a:ext uri="{FF2B5EF4-FFF2-40B4-BE49-F238E27FC236}">
                  <a16:creationId xmlns="" xmlns:a16="http://schemas.microsoft.com/office/drawing/2014/main" id="{F0CCCC56-4015-43EA-86D7-A1ABA9939ED1}"/>
                </a:ext>
              </a:extLst>
            </p:cNvPr>
            <p:cNvSpPr/>
            <p:nvPr/>
          </p:nvSpPr>
          <p:spPr bwMode="auto">
            <a:xfrm>
              <a:off x="5541010" y="3727450"/>
              <a:ext cx="250190" cy="90170"/>
            </a:xfrm>
            <a:custGeom>
              <a:avLst/>
              <a:gdLst>
                <a:gd name="T0" fmla="*/ 100 w 100"/>
                <a:gd name="T1" fmla="*/ 36 h 36"/>
                <a:gd name="T2" fmla="*/ 100 w 100"/>
                <a:gd name="T3" fmla="*/ 4 h 36"/>
                <a:gd name="T4" fmla="*/ 96 w 100"/>
                <a:gd name="T5" fmla="*/ 0 h 36"/>
                <a:gd name="T6" fmla="*/ 4 w 100"/>
                <a:gd name="T7" fmla="*/ 0 h 36"/>
                <a:gd name="T8" fmla="*/ 0 w 100"/>
                <a:gd name="T9" fmla="*/ 4 h 36"/>
                <a:gd name="T10" fmla="*/ 0 w 10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6">
                  <a:moveTo>
                    <a:pt x="100" y="36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>
              <a:extLst>
                <a:ext uri="{FF2B5EF4-FFF2-40B4-BE49-F238E27FC236}">
                  <a16:creationId xmlns="" xmlns:a16="http://schemas.microsoft.com/office/drawing/2014/main" id="{8CA9C287-94C5-49E1-9CA3-97C4DBD763D1}"/>
                </a:ext>
              </a:extLst>
            </p:cNvPr>
            <p:cNvSpPr/>
            <p:nvPr/>
          </p:nvSpPr>
          <p:spPr bwMode="auto">
            <a:xfrm>
              <a:off x="5550535" y="3960495"/>
              <a:ext cx="229235" cy="134620"/>
            </a:xfrm>
            <a:custGeom>
              <a:avLst/>
              <a:gdLst>
                <a:gd name="T0" fmla="*/ 84 w 92"/>
                <a:gd name="T1" fmla="*/ 0 h 54"/>
                <a:gd name="T2" fmla="*/ 92 w 92"/>
                <a:gd name="T3" fmla="*/ 8 h 54"/>
                <a:gd name="T4" fmla="*/ 92 w 92"/>
                <a:gd name="T5" fmla="*/ 46 h 54"/>
                <a:gd name="T6" fmla="*/ 84 w 92"/>
                <a:gd name="T7" fmla="*/ 54 h 54"/>
                <a:gd name="T8" fmla="*/ 8 w 92"/>
                <a:gd name="T9" fmla="*/ 54 h 54"/>
                <a:gd name="T10" fmla="*/ 0 w 92"/>
                <a:gd name="T11" fmla="*/ 46 h 54"/>
                <a:gd name="T12" fmla="*/ 0 w 92"/>
                <a:gd name="T13" fmla="*/ 8 h 54"/>
                <a:gd name="T14" fmla="*/ 8 w 92"/>
                <a:gd name="T15" fmla="*/ 0 h 54"/>
                <a:gd name="T16" fmla="*/ 84 w 9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4">
                  <a:moveTo>
                    <a:pt x="84" y="0"/>
                  </a:moveTo>
                  <a:cubicBezTo>
                    <a:pt x="88" y="0"/>
                    <a:pt x="92" y="4"/>
                    <a:pt x="92" y="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0"/>
                    <a:pt x="88" y="54"/>
                    <a:pt x="8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84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1" name="组合 330">
            <a:extLst>
              <a:ext uri="{FF2B5EF4-FFF2-40B4-BE49-F238E27FC236}">
                <a16:creationId xmlns="" xmlns:a16="http://schemas.microsoft.com/office/drawing/2014/main" id="{47BD24CE-C304-4AE5-8AD4-4D732172EF60}"/>
              </a:ext>
            </a:extLst>
          </p:cNvPr>
          <p:cNvGrpSpPr/>
          <p:nvPr/>
        </p:nvGrpSpPr>
        <p:grpSpPr>
          <a:xfrm>
            <a:off x="10284940" y="3410903"/>
            <a:ext cx="391795" cy="325120"/>
            <a:chOff x="6332220" y="3770630"/>
            <a:chExt cx="391795" cy="325120"/>
          </a:xfrm>
        </p:grpSpPr>
        <p:sp>
          <p:nvSpPr>
            <p:cNvPr id="139" name="Freeform 142">
              <a:extLst>
                <a:ext uri="{FF2B5EF4-FFF2-40B4-BE49-F238E27FC236}">
                  <a16:creationId xmlns="" xmlns:a16="http://schemas.microsoft.com/office/drawing/2014/main" id="{D1EE3125-DD14-460E-B516-D8237816DDE9}"/>
                </a:ext>
              </a:extLst>
            </p:cNvPr>
            <p:cNvSpPr/>
            <p:nvPr/>
          </p:nvSpPr>
          <p:spPr bwMode="auto">
            <a:xfrm>
              <a:off x="6332220" y="3770630"/>
              <a:ext cx="391795" cy="325120"/>
            </a:xfrm>
            <a:custGeom>
              <a:avLst/>
              <a:gdLst>
                <a:gd name="T0" fmla="*/ 157 w 157"/>
                <a:gd name="T1" fmla="*/ 8 h 130"/>
                <a:gd name="T2" fmla="*/ 149 w 157"/>
                <a:gd name="T3" fmla="*/ 0 h 130"/>
                <a:gd name="T4" fmla="*/ 8 w 157"/>
                <a:gd name="T5" fmla="*/ 0 h 130"/>
                <a:gd name="T6" fmla="*/ 0 w 157"/>
                <a:gd name="T7" fmla="*/ 8 h 130"/>
                <a:gd name="T8" fmla="*/ 0 w 157"/>
                <a:gd name="T9" fmla="*/ 122 h 130"/>
                <a:gd name="T10" fmla="*/ 8 w 157"/>
                <a:gd name="T11" fmla="*/ 130 h 130"/>
                <a:gd name="T12" fmla="*/ 149 w 157"/>
                <a:gd name="T13" fmla="*/ 130 h 130"/>
                <a:gd name="T14" fmla="*/ 157 w 157"/>
                <a:gd name="T15" fmla="*/ 122 h 130"/>
                <a:gd name="T16" fmla="*/ 157 w 157"/>
                <a:gd name="T17" fmla="*/ 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30">
                  <a:moveTo>
                    <a:pt x="157" y="8"/>
                  </a:moveTo>
                  <a:cubicBezTo>
                    <a:pt x="157" y="4"/>
                    <a:pt x="154" y="0"/>
                    <a:pt x="1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4" y="130"/>
                    <a:pt x="8" y="130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0"/>
                    <a:pt x="157" y="126"/>
                    <a:pt x="157" y="122"/>
                  </a:cubicBezTo>
                  <a:lnTo>
                    <a:pt x="157" y="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Line 143">
              <a:extLst>
                <a:ext uri="{FF2B5EF4-FFF2-40B4-BE49-F238E27FC236}">
                  <a16:creationId xmlns="" xmlns:a16="http://schemas.microsoft.com/office/drawing/2014/main" id="{6F89F33D-2BA5-469D-BF15-9A47742D02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37935" y="3864610"/>
              <a:ext cx="38608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144">
              <a:extLst>
                <a:ext uri="{FF2B5EF4-FFF2-40B4-BE49-F238E27FC236}">
                  <a16:creationId xmlns="" xmlns:a16="http://schemas.microsoft.com/office/drawing/2014/main" id="{CC024BC4-5115-425E-A5A2-D313E600A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72580" y="3820160"/>
              <a:ext cx="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Line 145">
              <a:extLst>
                <a:ext uri="{FF2B5EF4-FFF2-40B4-BE49-F238E27FC236}">
                  <a16:creationId xmlns="" xmlns:a16="http://schemas.microsoft.com/office/drawing/2014/main" id="{ADD217B3-E846-467A-8A9F-5EA6960707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79845" y="3820160"/>
              <a:ext cx="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Line 146">
              <a:extLst>
                <a:ext uri="{FF2B5EF4-FFF2-40B4-BE49-F238E27FC236}">
                  <a16:creationId xmlns="" xmlns:a16="http://schemas.microsoft.com/office/drawing/2014/main" id="{77B4EA94-2E05-4A81-9692-F878E4BA57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9850" y="3820160"/>
              <a:ext cx="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="" xmlns:a16="http://schemas.microsoft.com/office/drawing/2014/main" id="{78991B29-23AC-4338-9830-88BEA74FAF77}"/>
              </a:ext>
            </a:extLst>
          </p:cNvPr>
          <p:cNvGrpSpPr/>
          <p:nvPr/>
        </p:nvGrpSpPr>
        <p:grpSpPr>
          <a:xfrm>
            <a:off x="1127760" y="4379595"/>
            <a:ext cx="304165" cy="396875"/>
            <a:chOff x="7254875" y="3698240"/>
            <a:chExt cx="304165" cy="396875"/>
          </a:xfrm>
        </p:grpSpPr>
        <p:sp>
          <p:nvSpPr>
            <p:cNvPr id="144" name="Freeform 147">
              <a:extLst>
                <a:ext uri="{FF2B5EF4-FFF2-40B4-BE49-F238E27FC236}">
                  <a16:creationId xmlns="" xmlns:a16="http://schemas.microsoft.com/office/drawing/2014/main" id="{5B3D10D4-29C5-49E4-A95D-FD3A4F62CEA3}"/>
                </a:ext>
              </a:extLst>
            </p:cNvPr>
            <p:cNvSpPr/>
            <p:nvPr/>
          </p:nvSpPr>
          <p:spPr bwMode="auto">
            <a:xfrm>
              <a:off x="7254875" y="3698240"/>
              <a:ext cx="304165" cy="334645"/>
            </a:xfrm>
            <a:custGeom>
              <a:avLst/>
              <a:gdLst>
                <a:gd name="T0" fmla="*/ 122 w 122"/>
                <a:gd name="T1" fmla="*/ 8 h 134"/>
                <a:gd name="T2" fmla="*/ 114 w 122"/>
                <a:gd name="T3" fmla="*/ 0 h 134"/>
                <a:gd name="T4" fmla="*/ 8 w 122"/>
                <a:gd name="T5" fmla="*/ 0 h 134"/>
                <a:gd name="T6" fmla="*/ 0 w 122"/>
                <a:gd name="T7" fmla="*/ 8 h 134"/>
                <a:gd name="T8" fmla="*/ 0 w 122"/>
                <a:gd name="T9" fmla="*/ 126 h 134"/>
                <a:gd name="T10" fmla="*/ 8 w 122"/>
                <a:gd name="T11" fmla="*/ 134 h 134"/>
                <a:gd name="T12" fmla="*/ 114 w 122"/>
                <a:gd name="T13" fmla="*/ 134 h 134"/>
                <a:gd name="T14" fmla="*/ 122 w 122"/>
                <a:gd name="T15" fmla="*/ 126 h 134"/>
                <a:gd name="T16" fmla="*/ 122 w 122"/>
                <a:gd name="T17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4">
                  <a:moveTo>
                    <a:pt x="122" y="8"/>
                  </a:moveTo>
                  <a:cubicBezTo>
                    <a:pt x="122" y="4"/>
                    <a:pt x="119" y="0"/>
                    <a:pt x="1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4" y="134"/>
                    <a:pt x="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9" y="134"/>
                    <a:pt x="122" y="130"/>
                    <a:pt x="122" y="126"/>
                  </a:cubicBezTo>
                  <a:lnTo>
                    <a:pt x="122" y="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Line 148">
              <a:extLst>
                <a:ext uri="{FF2B5EF4-FFF2-40B4-BE49-F238E27FC236}">
                  <a16:creationId xmlns="" xmlns:a16="http://schemas.microsoft.com/office/drawing/2014/main" id="{CF6269A5-DE60-4BCA-BBC3-43DAD3B48E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3925" y="4067810"/>
              <a:ext cx="2654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Line 149">
              <a:extLst>
                <a:ext uri="{FF2B5EF4-FFF2-40B4-BE49-F238E27FC236}">
                  <a16:creationId xmlns="" xmlns:a16="http://schemas.microsoft.com/office/drawing/2014/main" id="{7F751106-B19F-4347-BB5D-A8ED3ACC94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4880" y="4095115"/>
              <a:ext cx="22479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Line 150">
              <a:extLst>
                <a:ext uri="{FF2B5EF4-FFF2-40B4-BE49-F238E27FC236}">
                  <a16:creationId xmlns="" xmlns:a16="http://schemas.microsoft.com/office/drawing/2014/main" id="{8D7C888F-E70C-44A9-9D60-E3BA116EFA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4565" y="3698240"/>
              <a:ext cx="0" cy="3346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>
              <a:extLst>
                <a:ext uri="{FF2B5EF4-FFF2-40B4-BE49-F238E27FC236}">
                  <a16:creationId xmlns="" xmlns:a16="http://schemas.microsoft.com/office/drawing/2014/main" id="{15D14DB2-BD41-431B-AE66-3273D8F83C56}"/>
                </a:ext>
              </a:extLst>
            </p:cNvPr>
            <p:cNvSpPr/>
            <p:nvPr/>
          </p:nvSpPr>
          <p:spPr bwMode="auto">
            <a:xfrm>
              <a:off x="7421245" y="3707765"/>
              <a:ext cx="87630" cy="132080"/>
            </a:xfrm>
            <a:custGeom>
              <a:avLst/>
              <a:gdLst>
                <a:gd name="T0" fmla="*/ 63 w 63"/>
                <a:gd name="T1" fmla="*/ 0 h 95"/>
                <a:gd name="T2" fmla="*/ 63 w 63"/>
                <a:gd name="T3" fmla="*/ 95 h 95"/>
                <a:gd name="T4" fmla="*/ 33 w 63"/>
                <a:gd name="T5" fmla="*/ 77 h 95"/>
                <a:gd name="T6" fmla="*/ 0 w 63"/>
                <a:gd name="T7" fmla="*/ 95 h 95"/>
                <a:gd name="T8" fmla="*/ 0 w 6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5">
                  <a:moveTo>
                    <a:pt x="63" y="0"/>
                  </a:moveTo>
                  <a:lnTo>
                    <a:pt x="63" y="95"/>
                  </a:lnTo>
                  <a:lnTo>
                    <a:pt x="33" y="77"/>
                  </a:lnTo>
                  <a:lnTo>
                    <a:pt x="0" y="95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7" name="组合 316">
            <a:extLst>
              <a:ext uri="{FF2B5EF4-FFF2-40B4-BE49-F238E27FC236}">
                <a16:creationId xmlns="" xmlns:a16="http://schemas.microsoft.com/office/drawing/2014/main" id="{C0704332-3A11-4713-AEAD-8DAE758EC323}"/>
              </a:ext>
            </a:extLst>
          </p:cNvPr>
          <p:cNvGrpSpPr/>
          <p:nvPr/>
        </p:nvGrpSpPr>
        <p:grpSpPr>
          <a:xfrm>
            <a:off x="1960231" y="4379595"/>
            <a:ext cx="372110" cy="373380"/>
            <a:chOff x="8950325" y="3714750"/>
            <a:chExt cx="372110" cy="373380"/>
          </a:xfrm>
        </p:grpSpPr>
        <p:sp>
          <p:nvSpPr>
            <p:cNvPr id="149" name="Freeform 152">
              <a:extLst>
                <a:ext uri="{FF2B5EF4-FFF2-40B4-BE49-F238E27FC236}">
                  <a16:creationId xmlns="" xmlns:a16="http://schemas.microsoft.com/office/drawing/2014/main" id="{55012251-988E-4671-9F73-F2E18B163843}"/>
                </a:ext>
              </a:extLst>
            </p:cNvPr>
            <p:cNvSpPr/>
            <p:nvPr/>
          </p:nvSpPr>
          <p:spPr bwMode="auto">
            <a:xfrm>
              <a:off x="9187815" y="3952240"/>
              <a:ext cx="134620" cy="135890"/>
            </a:xfrm>
            <a:custGeom>
              <a:avLst/>
              <a:gdLst>
                <a:gd name="T0" fmla="*/ 0 w 54"/>
                <a:gd name="T1" fmla="*/ 9 h 54"/>
                <a:gd name="T2" fmla="*/ 6 w 54"/>
                <a:gd name="T3" fmla="*/ 20 h 54"/>
                <a:gd name="T4" fmla="*/ 39 w 54"/>
                <a:gd name="T5" fmla="*/ 51 h 54"/>
                <a:gd name="T6" fmla="*/ 50 w 54"/>
                <a:gd name="T7" fmla="*/ 51 h 54"/>
                <a:gd name="T8" fmla="*/ 51 w 54"/>
                <a:gd name="T9" fmla="*/ 40 h 54"/>
                <a:gd name="T10" fmla="*/ 19 w 54"/>
                <a:gd name="T11" fmla="*/ 7 h 54"/>
                <a:gd name="T12" fmla="*/ 9 w 54"/>
                <a:gd name="T13" fmla="*/ 1 h 54"/>
                <a:gd name="T14" fmla="*/ 2 w 54"/>
                <a:gd name="T15" fmla="*/ 2 h 54"/>
                <a:gd name="T16" fmla="*/ 0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0" y="9"/>
                  </a:moveTo>
                  <a:cubicBezTo>
                    <a:pt x="0" y="12"/>
                    <a:pt x="3" y="17"/>
                    <a:pt x="6" y="2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4" y="48"/>
                    <a:pt x="54" y="43"/>
                    <a:pt x="51" y="4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1" y="1"/>
                    <a:pt x="9" y="1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Oval 153">
              <a:extLst>
                <a:ext uri="{FF2B5EF4-FFF2-40B4-BE49-F238E27FC236}">
                  <a16:creationId xmlns="" xmlns:a16="http://schemas.microsoft.com/office/drawing/2014/main" id="{69F0E1D7-72D2-46D5-9B0C-453A6D122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0325" y="3714750"/>
              <a:ext cx="245745" cy="24828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>
              <a:extLst>
                <a:ext uri="{FF2B5EF4-FFF2-40B4-BE49-F238E27FC236}">
                  <a16:creationId xmlns="" xmlns:a16="http://schemas.microsoft.com/office/drawing/2014/main" id="{99F4232E-F0B3-4179-AEF5-AF15CACD506B}"/>
                </a:ext>
              </a:extLst>
            </p:cNvPr>
            <p:cNvSpPr/>
            <p:nvPr/>
          </p:nvSpPr>
          <p:spPr bwMode="auto">
            <a:xfrm>
              <a:off x="9074150" y="3763645"/>
              <a:ext cx="76200" cy="76200"/>
            </a:xfrm>
            <a:custGeom>
              <a:avLst/>
              <a:gdLst>
                <a:gd name="T0" fmla="*/ 0 w 31"/>
                <a:gd name="T1" fmla="*/ 0 h 31"/>
                <a:gd name="T2" fmla="*/ 31 w 31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0" y="0"/>
                  </a:moveTo>
                  <a:cubicBezTo>
                    <a:pt x="17" y="0"/>
                    <a:pt x="31" y="14"/>
                    <a:pt x="31" y="3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>
              <a:extLst>
                <a:ext uri="{FF2B5EF4-FFF2-40B4-BE49-F238E27FC236}">
                  <a16:creationId xmlns="" xmlns:a16="http://schemas.microsoft.com/office/drawing/2014/main" id="{A3038A33-0DAC-488B-B83F-B34AF71AA3E5}"/>
                </a:ext>
              </a:extLst>
            </p:cNvPr>
            <p:cNvSpPr/>
            <p:nvPr/>
          </p:nvSpPr>
          <p:spPr bwMode="auto">
            <a:xfrm>
              <a:off x="9180830" y="3948430"/>
              <a:ext cx="12700" cy="9525"/>
            </a:xfrm>
            <a:custGeom>
              <a:avLst/>
              <a:gdLst>
                <a:gd name="T0" fmla="*/ 9 w 9"/>
                <a:gd name="T1" fmla="*/ 7 h 7"/>
                <a:gd name="T2" fmla="*/ 0 w 9"/>
                <a:gd name="T3" fmla="*/ 0 h 7"/>
                <a:gd name="T4" fmla="*/ 9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0" y="0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Line 156">
              <a:extLst>
                <a:ext uri="{FF2B5EF4-FFF2-40B4-BE49-F238E27FC236}">
                  <a16:creationId xmlns="" xmlns:a16="http://schemas.microsoft.com/office/drawing/2014/main" id="{C994AEC5-9383-439D-BC26-BC55B3900C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80830" y="3948430"/>
              <a:ext cx="12700" cy="95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Line 157">
              <a:extLst>
                <a:ext uri="{FF2B5EF4-FFF2-40B4-BE49-F238E27FC236}">
                  <a16:creationId xmlns="" xmlns:a16="http://schemas.microsoft.com/office/drawing/2014/main" id="{F77FDE5B-E948-4CC0-A65E-648CFEDA4E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80830" y="3948430"/>
              <a:ext cx="12700" cy="9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="" xmlns:a16="http://schemas.microsoft.com/office/drawing/2014/main" id="{BEE5396F-8FD2-4196-BE0A-EF76F78161B1}"/>
              </a:ext>
            </a:extLst>
          </p:cNvPr>
          <p:cNvGrpSpPr/>
          <p:nvPr/>
        </p:nvGrpSpPr>
        <p:grpSpPr>
          <a:xfrm>
            <a:off x="2792702" y="4379595"/>
            <a:ext cx="363855" cy="342900"/>
            <a:chOff x="3754755" y="3752215"/>
            <a:chExt cx="363855" cy="342900"/>
          </a:xfrm>
        </p:grpSpPr>
        <p:sp>
          <p:nvSpPr>
            <p:cNvPr id="155" name="Freeform 158">
              <a:extLst>
                <a:ext uri="{FF2B5EF4-FFF2-40B4-BE49-F238E27FC236}">
                  <a16:creationId xmlns="" xmlns:a16="http://schemas.microsoft.com/office/drawing/2014/main" id="{C2924C15-78C5-4DD1-B01C-69B7B1C0D626}"/>
                </a:ext>
              </a:extLst>
            </p:cNvPr>
            <p:cNvSpPr/>
            <p:nvPr/>
          </p:nvSpPr>
          <p:spPr bwMode="auto">
            <a:xfrm>
              <a:off x="3779520" y="3773170"/>
              <a:ext cx="313690" cy="279400"/>
            </a:xfrm>
            <a:custGeom>
              <a:avLst/>
              <a:gdLst>
                <a:gd name="T0" fmla="*/ 126 w 126"/>
                <a:gd name="T1" fmla="*/ 112 h 112"/>
                <a:gd name="T2" fmla="*/ 126 w 126"/>
                <a:gd name="T3" fmla="*/ 63 h 112"/>
                <a:gd name="T4" fmla="*/ 63 w 126"/>
                <a:gd name="T5" fmla="*/ 0 h 112"/>
                <a:gd name="T6" fmla="*/ 0 w 126"/>
                <a:gd name="T7" fmla="*/ 63 h 112"/>
                <a:gd name="T8" fmla="*/ 0 w 126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2">
                  <a:moveTo>
                    <a:pt x="126" y="112"/>
                  </a:moveTo>
                  <a:cubicBezTo>
                    <a:pt x="126" y="63"/>
                    <a:pt x="126" y="63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112"/>
                    <a:pt x="0" y="112"/>
                    <a:pt x="0" y="1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>
              <a:extLst>
                <a:ext uri="{FF2B5EF4-FFF2-40B4-BE49-F238E27FC236}">
                  <a16:creationId xmlns="" xmlns:a16="http://schemas.microsoft.com/office/drawing/2014/main" id="{7A52A402-E48A-47CB-9535-0AB518F3C437}"/>
                </a:ext>
              </a:extLst>
            </p:cNvPr>
            <p:cNvSpPr/>
            <p:nvPr/>
          </p:nvSpPr>
          <p:spPr bwMode="auto">
            <a:xfrm>
              <a:off x="3902075" y="4055110"/>
              <a:ext cx="69215" cy="40005"/>
            </a:xfrm>
            <a:custGeom>
              <a:avLst/>
              <a:gdLst>
                <a:gd name="T0" fmla="*/ 0 w 28"/>
                <a:gd name="T1" fmla="*/ 0 h 16"/>
                <a:gd name="T2" fmla="*/ 0 w 28"/>
                <a:gd name="T3" fmla="*/ 1 h 16"/>
                <a:gd name="T4" fmla="*/ 14 w 28"/>
                <a:gd name="T5" fmla="*/ 16 h 16"/>
                <a:gd name="T6" fmla="*/ 28 w 28"/>
                <a:gd name="T7" fmla="*/ 1 h 16"/>
                <a:gd name="T8" fmla="*/ 28 w 2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"/>
                    <a:pt x="6" y="16"/>
                    <a:pt x="14" y="16"/>
                  </a:cubicBezTo>
                  <a:cubicBezTo>
                    <a:pt x="22" y="16"/>
                    <a:pt x="28" y="9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>
              <a:extLst>
                <a:ext uri="{FF2B5EF4-FFF2-40B4-BE49-F238E27FC236}">
                  <a16:creationId xmlns="" xmlns:a16="http://schemas.microsoft.com/office/drawing/2014/main" id="{F97A6BC7-67F7-48C2-B7F9-204005406A5C}"/>
                </a:ext>
              </a:extLst>
            </p:cNvPr>
            <p:cNvSpPr/>
            <p:nvPr/>
          </p:nvSpPr>
          <p:spPr bwMode="auto">
            <a:xfrm>
              <a:off x="3918585" y="3752215"/>
              <a:ext cx="37465" cy="20955"/>
            </a:xfrm>
            <a:custGeom>
              <a:avLst/>
              <a:gdLst>
                <a:gd name="T0" fmla="*/ 15 w 15"/>
                <a:gd name="T1" fmla="*/ 8 h 8"/>
                <a:gd name="T2" fmla="*/ 15 w 15"/>
                <a:gd name="T3" fmla="*/ 7 h 8"/>
                <a:gd name="T4" fmla="*/ 7 w 15"/>
                <a:gd name="T5" fmla="*/ 0 h 8"/>
                <a:gd name="T6" fmla="*/ 0 w 15"/>
                <a:gd name="T7" fmla="*/ 7 h 8"/>
                <a:gd name="T8" fmla="*/ 0 w 1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Line 161">
              <a:extLst>
                <a:ext uri="{FF2B5EF4-FFF2-40B4-BE49-F238E27FC236}">
                  <a16:creationId xmlns="" xmlns:a16="http://schemas.microsoft.com/office/drawing/2014/main" id="{204B7323-E477-47DF-B668-409EDAA5B6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54755" y="4052570"/>
              <a:ext cx="36385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>
              <a:extLst>
                <a:ext uri="{FF2B5EF4-FFF2-40B4-BE49-F238E27FC236}">
                  <a16:creationId xmlns="" xmlns:a16="http://schemas.microsoft.com/office/drawing/2014/main" id="{93B3F7E2-B281-4B2C-9B03-B5F726091BBD}"/>
                </a:ext>
              </a:extLst>
            </p:cNvPr>
            <p:cNvSpPr/>
            <p:nvPr/>
          </p:nvSpPr>
          <p:spPr bwMode="auto">
            <a:xfrm>
              <a:off x="3956050" y="3848100"/>
              <a:ext cx="58420" cy="53975"/>
            </a:xfrm>
            <a:custGeom>
              <a:avLst/>
              <a:gdLst>
                <a:gd name="T0" fmla="*/ 23 w 23"/>
                <a:gd name="T1" fmla="*/ 22 h 22"/>
                <a:gd name="T2" fmla="*/ 0 w 23"/>
                <a:gd name="T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23" y="10"/>
                    <a:pt x="12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9" name="组合 338">
            <a:extLst>
              <a:ext uri="{FF2B5EF4-FFF2-40B4-BE49-F238E27FC236}">
                <a16:creationId xmlns="" xmlns:a16="http://schemas.microsoft.com/office/drawing/2014/main" id="{8B2588E2-43F1-4FB0-BED9-264B17F76150}"/>
              </a:ext>
            </a:extLst>
          </p:cNvPr>
          <p:cNvGrpSpPr/>
          <p:nvPr/>
        </p:nvGrpSpPr>
        <p:grpSpPr>
          <a:xfrm>
            <a:off x="3625173" y="4379595"/>
            <a:ext cx="400050" cy="280670"/>
            <a:chOff x="4596130" y="4792345"/>
            <a:chExt cx="400050" cy="280670"/>
          </a:xfrm>
        </p:grpSpPr>
        <p:sp>
          <p:nvSpPr>
            <p:cNvPr id="160" name="Freeform 163">
              <a:extLst>
                <a:ext uri="{FF2B5EF4-FFF2-40B4-BE49-F238E27FC236}">
                  <a16:creationId xmlns="" xmlns:a16="http://schemas.microsoft.com/office/drawing/2014/main" id="{A43571E1-430D-4D86-8D0C-6CDC2EAA2858}"/>
                </a:ext>
              </a:extLst>
            </p:cNvPr>
            <p:cNvSpPr/>
            <p:nvPr/>
          </p:nvSpPr>
          <p:spPr bwMode="auto">
            <a:xfrm>
              <a:off x="4596130" y="4792345"/>
              <a:ext cx="400050" cy="280670"/>
            </a:xfrm>
            <a:custGeom>
              <a:avLst/>
              <a:gdLst>
                <a:gd name="T0" fmla="*/ 160 w 160"/>
                <a:gd name="T1" fmla="*/ 104 h 112"/>
                <a:gd name="T2" fmla="*/ 152 w 160"/>
                <a:gd name="T3" fmla="*/ 112 h 112"/>
                <a:gd name="T4" fmla="*/ 8 w 160"/>
                <a:gd name="T5" fmla="*/ 112 h 112"/>
                <a:gd name="T6" fmla="*/ 0 w 160"/>
                <a:gd name="T7" fmla="*/ 104 h 112"/>
                <a:gd name="T8" fmla="*/ 0 w 160"/>
                <a:gd name="T9" fmla="*/ 8 h 112"/>
                <a:gd name="T10" fmla="*/ 8 w 160"/>
                <a:gd name="T11" fmla="*/ 0 h 112"/>
                <a:gd name="T12" fmla="*/ 152 w 160"/>
                <a:gd name="T13" fmla="*/ 0 h 112"/>
                <a:gd name="T14" fmla="*/ 160 w 160"/>
                <a:gd name="T15" fmla="*/ 8 h 112"/>
                <a:gd name="T16" fmla="*/ 160 w 160"/>
                <a:gd name="T17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12">
                  <a:moveTo>
                    <a:pt x="160" y="104"/>
                  </a:moveTo>
                  <a:cubicBezTo>
                    <a:pt x="160" y="108"/>
                    <a:pt x="157" y="112"/>
                    <a:pt x="152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0" y="108"/>
                    <a:pt x="0" y="10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0" y="3"/>
                    <a:pt x="160" y="8"/>
                  </a:cubicBezTo>
                  <a:lnTo>
                    <a:pt x="160" y="10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Line 164">
              <a:extLst>
                <a:ext uri="{FF2B5EF4-FFF2-40B4-BE49-F238E27FC236}">
                  <a16:creationId xmlns="" xmlns:a16="http://schemas.microsoft.com/office/drawing/2014/main" id="{1C82AC78-79D3-4B47-97E6-745D295822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6130" y="4863465"/>
              <a:ext cx="4000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Line 165">
              <a:extLst>
                <a:ext uri="{FF2B5EF4-FFF2-40B4-BE49-F238E27FC236}">
                  <a16:creationId xmlns="" xmlns:a16="http://schemas.microsoft.com/office/drawing/2014/main" id="{95D5B52F-7A16-4CA1-A224-4217B25DFB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1535" y="4945380"/>
              <a:ext cx="247015" cy="0"/>
            </a:xfrm>
            <a:prstGeom prst="line">
              <a:avLst/>
            </a:prstGeom>
            <a:noFill/>
            <a:ln w="22225" cap="sq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Line 166">
              <a:extLst>
                <a:ext uri="{FF2B5EF4-FFF2-40B4-BE49-F238E27FC236}">
                  <a16:creationId xmlns="" xmlns:a16="http://schemas.microsoft.com/office/drawing/2014/main" id="{ED75E400-B96B-40DF-B209-5226752716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1535" y="4985385"/>
              <a:ext cx="188595" cy="0"/>
            </a:xfrm>
            <a:prstGeom prst="line">
              <a:avLst/>
            </a:prstGeom>
            <a:noFill/>
            <a:ln w="22225" cap="sq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4" name="Freeform 167">
            <a:extLst>
              <a:ext uri="{FF2B5EF4-FFF2-40B4-BE49-F238E27FC236}">
                <a16:creationId xmlns="" xmlns:a16="http://schemas.microsoft.com/office/drawing/2014/main" id="{AEEE7186-6AD9-4EC4-9548-8DE5FCFDB5BF}"/>
              </a:ext>
            </a:extLst>
          </p:cNvPr>
          <p:cNvSpPr/>
          <p:nvPr/>
        </p:nvSpPr>
        <p:spPr bwMode="auto">
          <a:xfrm>
            <a:off x="4457644" y="4379595"/>
            <a:ext cx="409575" cy="368300"/>
          </a:xfrm>
          <a:custGeom>
            <a:avLst/>
            <a:gdLst>
              <a:gd name="T0" fmla="*/ 82 w 164"/>
              <a:gd name="T1" fmla="*/ 42 h 147"/>
              <a:gd name="T2" fmla="*/ 153 w 164"/>
              <a:gd name="T3" fmla="*/ 75 h 147"/>
              <a:gd name="T4" fmla="*/ 82 w 164"/>
              <a:gd name="T5" fmla="*/ 147 h 147"/>
              <a:gd name="T6" fmla="*/ 11 w 164"/>
              <a:gd name="T7" fmla="*/ 75 h 147"/>
              <a:gd name="T8" fmla="*/ 82 w 164"/>
              <a:gd name="T9" fmla="*/ 4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47">
                <a:moveTo>
                  <a:pt x="82" y="42"/>
                </a:moveTo>
                <a:cubicBezTo>
                  <a:pt x="108" y="0"/>
                  <a:pt x="164" y="28"/>
                  <a:pt x="153" y="75"/>
                </a:cubicBezTo>
                <a:cubicBezTo>
                  <a:pt x="142" y="122"/>
                  <a:pt x="82" y="147"/>
                  <a:pt x="82" y="147"/>
                </a:cubicBezTo>
                <a:cubicBezTo>
                  <a:pt x="82" y="147"/>
                  <a:pt x="21" y="122"/>
                  <a:pt x="11" y="75"/>
                </a:cubicBezTo>
                <a:cubicBezTo>
                  <a:pt x="0" y="28"/>
                  <a:pt x="56" y="0"/>
                  <a:pt x="82" y="42"/>
                </a:cubicBezTo>
                <a:close/>
              </a:path>
            </a:pathLst>
          </a:custGeom>
          <a:noFill/>
          <a:ln w="22225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0" name="组合 329">
            <a:extLst>
              <a:ext uri="{FF2B5EF4-FFF2-40B4-BE49-F238E27FC236}">
                <a16:creationId xmlns="" xmlns:a16="http://schemas.microsoft.com/office/drawing/2014/main" id="{D8C79DC4-F350-4285-AA4E-16031193C796}"/>
              </a:ext>
            </a:extLst>
          </p:cNvPr>
          <p:cNvGrpSpPr/>
          <p:nvPr/>
        </p:nvGrpSpPr>
        <p:grpSpPr>
          <a:xfrm>
            <a:off x="5290115" y="4379595"/>
            <a:ext cx="372110" cy="372110"/>
            <a:chOff x="6339205" y="4700905"/>
            <a:chExt cx="372110" cy="372110"/>
          </a:xfrm>
        </p:grpSpPr>
        <p:sp>
          <p:nvSpPr>
            <p:cNvPr id="165" name="Freeform 168">
              <a:extLst>
                <a:ext uri="{FF2B5EF4-FFF2-40B4-BE49-F238E27FC236}">
                  <a16:creationId xmlns="" xmlns:a16="http://schemas.microsoft.com/office/drawing/2014/main" id="{9D4085C8-B958-44B9-B02C-BBD6CDEF4AA4}"/>
                </a:ext>
              </a:extLst>
            </p:cNvPr>
            <p:cNvSpPr/>
            <p:nvPr/>
          </p:nvSpPr>
          <p:spPr bwMode="auto">
            <a:xfrm>
              <a:off x="6339205" y="4700905"/>
              <a:ext cx="372110" cy="372110"/>
            </a:xfrm>
            <a:custGeom>
              <a:avLst/>
              <a:gdLst>
                <a:gd name="T0" fmla="*/ 65 w 149"/>
                <a:gd name="T1" fmla="*/ 143 h 149"/>
                <a:gd name="T2" fmla="*/ 51 w 149"/>
                <a:gd name="T3" fmla="*/ 149 h 149"/>
                <a:gd name="T4" fmla="*/ 8 w 149"/>
                <a:gd name="T5" fmla="*/ 149 h 149"/>
                <a:gd name="T6" fmla="*/ 0 w 149"/>
                <a:gd name="T7" fmla="*/ 140 h 149"/>
                <a:gd name="T8" fmla="*/ 0 w 149"/>
                <a:gd name="T9" fmla="*/ 97 h 149"/>
                <a:gd name="T10" fmla="*/ 6 w 149"/>
                <a:gd name="T11" fmla="*/ 84 h 149"/>
                <a:gd name="T12" fmla="*/ 86 w 149"/>
                <a:gd name="T13" fmla="*/ 3 h 149"/>
                <a:gd name="T14" fmla="*/ 98 w 149"/>
                <a:gd name="T15" fmla="*/ 3 h 149"/>
                <a:gd name="T16" fmla="*/ 146 w 149"/>
                <a:gd name="T17" fmla="*/ 51 h 149"/>
                <a:gd name="T18" fmla="*/ 146 w 149"/>
                <a:gd name="T19" fmla="*/ 63 h 149"/>
                <a:gd name="T20" fmla="*/ 65 w 149"/>
                <a:gd name="T21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49">
                  <a:moveTo>
                    <a:pt x="65" y="143"/>
                  </a:moveTo>
                  <a:cubicBezTo>
                    <a:pt x="62" y="146"/>
                    <a:pt x="56" y="149"/>
                    <a:pt x="51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4" y="149"/>
                    <a:pt x="0" y="145"/>
                    <a:pt x="0" y="14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3"/>
                    <a:pt x="3" y="87"/>
                    <a:pt x="6" y="8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0" y="0"/>
                    <a:pt x="95" y="0"/>
                    <a:pt x="98" y="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9" y="54"/>
                    <a:pt x="149" y="59"/>
                    <a:pt x="146" y="63"/>
                  </a:cubicBezTo>
                  <a:lnTo>
                    <a:pt x="65" y="14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>
              <a:extLst>
                <a:ext uri="{FF2B5EF4-FFF2-40B4-BE49-F238E27FC236}">
                  <a16:creationId xmlns="" xmlns:a16="http://schemas.microsoft.com/office/drawing/2014/main" id="{79EEC21E-7E57-4437-A294-F7B5E91AAD07}"/>
                </a:ext>
              </a:extLst>
            </p:cNvPr>
            <p:cNvSpPr/>
            <p:nvPr/>
          </p:nvSpPr>
          <p:spPr bwMode="auto">
            <a:xfrm>
              <a:off x="6342380" y="4923155"/>
              <a:ext cx="147320" cy="147320"/>
            </a:xfrm>
            <a:custGeom>
              <a:avLst/>
              <a:gdLst>
                <a:gd name="T0" fmla="*/ 0 w 106"/>
                <a:gd name="T1" fmla="*/ 7 h 106"/>
                <a:gd name="T2" fmla="*/ 36 w 106"/>
                <a:gd name="T3" fmla="*/ 0 h 106"/>
                <a:gd name="T4" fmla="*/ 36 w 106"/>
                <a:gd name="T5" fmla="*/ 34 h 106"/>
                <a:gd name="T6" fmla="*/ 70 w 106"/>
                <a:gd name="T7" fmla="*/ 34 h 106"/>
                <a:gd name="T8" fmla="*/ 72 w 106"/>
                <a:gd name="T9" fmla="*/ 70 h 106"/>
                <a:gd name="T10" fmla="*/ 106 w 106"/>
                <a:gd name="T11" fmla="*/ 70 h 106"/>
                <a:gd name="T12" fmla="*/ 99 w 106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0" y="7"/>
                  </a:moveTo>
                  <a:lnTo>
                    <a:pt x="36" y="0"/>
                  </a:lnTo>
                  <a:lnTo>
                    <a:pt x="36" y="34"/>
                  </a:lnTo>
                  <a:lnTo>
                    <a:pt x="70" y="34"/>
                  </a:lnTo>
                  <a:lnTo>
                    <a:pt x="72" y="70"/>
                  </a:lnTo>
                  <a:lnTo>
                    <a:pt x="106" y="70"/>
                  </a:lnTo>
                  <a:lnTo>
                    <a:pt x="99" y="106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Line 170">
              <a:extLst>
                <a:ext uri="{FF2B5EF4-FFF2-40B4-BE49-F238E27FC236}">
                  <a16:creationId xmlns="" xmlns:a16="http://schemas.microsoft.com/office/drawing/2014/main" id="{F5186317-DBA0-46F1-AECE-B2F1E5ED5E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91910" y="4723130"/>
              <a:ext cx="200025" cy="2000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Line 171">
              <a:extLst>
                <a:ext uri="{FF2B5EF4-FFF2-40B4-BE49-F238E27FC236}">
                  <a16:creationId xmlns="" xmlns:a16="http://schemas.microsoft.com/office/drawing/2014/main" id="{2DB6D584-8518-4B5C-A986-29E3CF8460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89065" y="4822825"/>
              <a:ext cx="200025" cy="19748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Line 172">
              <a:extLst>
                <a:ext uri="{FF2B5EF4-FFF2-40B4-BE49-F238E27FC236}">
                  <a16:creationId xmlns="" xmlns:a16="http://schemas.microsoft.com/office/drawing/2014/main" id="{D38281EC-6E31-48CC-A61F-7BD8735658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9535" y="4773295"/>
              <a:ext cx="200025" cy="19748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Line 173">
              <a:extLst>
                <a:ext uri="{FF2B5EF4-FFF2-40B4-BE49-F238E27FC236}">
                  <a16:creationId xmlns="" xmlns:a16="http://schemas.microsoft.com/office/drawing/2014/main" id="{17080BDD-C950-4B5C-852D-D5BF9D531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44920" y="5039995"/>
              <a:ext cx="27940" cy="279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7" name="组合 326">
            <a:extLst>
              <a:ext uri="{FF2B5EF4-FFF2-40B4-BE49-F238E27FC236}">
                <a16:creationId xmlns="" xmlns:a16="http://schemas.microsoft.com/office/drawing/2014/main" id="{589A3737-4E9E-4252-95E3-1BCA91A6723D}"/>
              </a:ext>
            </a:extLst>
          </p:cNvPr>
          <p:cNvGrpSpPr/>
          <p:nvPr/>
        </p:nvGrpSpPr>
        <p:grpSpPr>
          <a:xfrm>
            <a:off x="6122586" y="4379595"/>
            <a:ext cx="284480" cy="421005"/>
            <a:chOff x="7264400" y="4652010"/>
            <a:chExt cx="284480" cy="421005"/>
          </a:xfrm>
        </p:grpSpPr>
        <p:sp>
          <p:nvSpPr>
            <p:cNvPr id="171" name="Line 174">
              <a:extLst>
                <a:ext uri="{FF2B5EF4-FFF2-40B4-BE49-F238E27FC236}">
                  <a16:creationId xmlns="" xmlns:a16="http://schemas.microsoft.com/office/drawing/2014/main" id="{CCFD1EB9-1469-487E-AA2B-E6C0F04FE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4090" y="4852035"/>
              <a:ext cx="622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Line 175">
              <a:extLst>
                <a:ext uri="{FF2B5EF4-FFF2-40B4-BE49-F238E27FC236}">
                  <a16:creationId xmlns="" xmlns:a16="http://schemas.microsoft.com/office/drawing/2014/main" id="{F303206F-0166-45E5-8B72-39547F15A7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4090" y="4882515"/>
              <a:ext cx="83185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Line 176">
              <a:extLst>
                <a:ext uri="{FF2B5EF4-FFF2-40B4-BE49-F238E27FC236}">
                  <a16:creationId xmlns="" xmlns:a16="http://schemas.microsoft.com/office/drawing/2014/main" id="{B4053FFE-35CB-42FE-88F6-5378EB01F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4090" y="4914900"/>
              <a:ext cx="52705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Line 177">
              <a:extLst>
                <a:ext uri="{FF2B5EF4-FFF2-40B4-BE49-F238E27FC236}">
                  <a16:creationId xmlns="" xmlns:a16="http://schemas.microsoft.com/office/drawing/2014/main" id="{2F21D34D-9B9C-4310-9161-28DDA4DCF7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4090" y="5010785"/>
              <a:ext cx="7239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>
              <a:extLst>
                <a:ext uri="{FF2B5EF4-FFF2-40B4-BE49-F238E27FC236}">
                  <a16:creationId xmlns="" xmlns:a16="http://schemas.microsoft.com/office/drawing/2014/main" id="{71D458BC-2F5F-4DA1-9BAF-C4B7E5E3CF3A}"/>
                </a:ext>
              </a:extLst>
            </p:cNvPr>
            <p:cNvSpPr/>
            <p:nvPr/>
          </p:nvSpPr>
          <p:spPr bwMode="auto">
            <a:xfrm>
              <a:off x="7264400" y="4773295"/>
              <a:ext cx="284480" cy="299720"/>
            </a:xfrm>
            <a:custGeom>
              <a:avLst/>
              <a:gdLst>
                <a:gd name="T0" fmla="*/ 114 w 114"/>
                <a:gd name="T1" fmla="*/ 112 h 120"/>
                <a:gd name="T2" fmla="*/ 106 w 114"/>
                <a:gd name="T3" fmla="*/ 120 h 120"/>
                <a:gd name="T4" fmla="*/ 8 w 114"/>
                <a:gd name="T5" fmla="*/ 120 h 120"/>
                <a:gd name="T6" fmla="*/ 0 w 114"/>
                <a:gd name="T7" fmla="*/ 112 h 120"/>
                <a:gd name="T8" fmla="*/ 0 w 114"/>
                <a:gd name="T9" fmla="*/ 8 h 120"/>
                <a:gd name="T10" fmla="*/ 8 w 114"/>
                <a:gd name="T11" fmla="*/ 0 h 120"/>
                <a:gd name="T12" fmla="*/ 106 w 114"/>
                <a:gd name="T13" fmla="*/ 0 h 120"/>
                <a:gd name="T14" fmla="*/ 114 w 114"/>
                <a:gd name="T15" fmla="*/ 8 h 120"/>
                <a:gd name="T16" fmla="*/ 114 w 11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20">
                  <a:moveTo>
                    <a:pt x="114" y="112"/>
                  </a:moveTo>
                  <a:cubicBezTo>
                    <a:pt x="114" y="116"/>
                    <a:pt x="111" y="120"/>
                    <a:pt x="10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4" y="3"/>
                    <a:pt x="114" y="8"/>
                  </a:cubicBezTo>
                  <a:lnTo>
                    <a:pt x="114" y="11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>
              <a:extLst>
                <a:ext uri="{FF2B5EF4-FFF2-40B4-BE49-F238E27FC236}">
                  <a16:creationId xmlns="" xmlns:a16="http://schemas.microsoft.com/office/drawing/2014/main" id="{1E6ED02E-4946-4567-ABB0-1CB75D58A870}"/>
                </a:ext>
              </a:extLst>
            </p:cNvPr>
            <p:cNvSpPr/>
            <p:nvPr/>
          </p:nvSpPr>
          <p:spPr bwMode="auto">
            <a:xfrm>
              <a:off x="7314565" y="4751070"/>
              <a:ext cx="37465" cy="41910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>
              <a:extLst>
                <a:ext uri="{FF2B5EF4-FFF2-40B4-BE49-F238E27FC236}">
                  <a16:creationId xmlns="" xmlns:a16="http://schemas.microsoft.com/office/drawing/2014/main" id="{C657F817-C26E-41AD-84AA-0B8A92A80EDD}"/>
                </a:ext>
              </a:extLst>
            </p:cNvPr>
            <p:cNvSpPr/>
            <p:nvPr/>
          </p:nvSpPr>
          <p:spPr bwMode="auto">
            <a:xfrm>
              <a:off x="7461885" y="4751070"/>
              <a:ext cx="40005" cy="41910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Line 181">
              <a:extLst>
                <a:ext uri="{FF2B5EF4-FFF2-40B4-BE49-F238E27FC236}">
                  <a16:creationId xmlns="" xmlns:a16="http://schemas.microsoft.com/office/drawing/2014/main" id="{91178A7D-2446-45D0-96D4-D411DC59D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33615" y="4652010"/>
              <a:ext cx="0" cy="1206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Line 182">
              <a:extLst>
                <a:ext uri="{FF2B5EF4-FFF2-40B4-BE49-F238E27FC236}">
                  <a16:creationId xmlns="" xmlns:a16="http://schemas.microsoft.com/office/drawing/2014/main" id="{8456E996-61C4-4557-97FD-C0258E62A4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2205" y="4652010"/>
              <a:ext cx="0" cy="1206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="" xmlns:a16="http://schemas.microsoft.com/office/drawing/2014/main" id="{A2D0E323-3C87-4443-BE6E-0A3C786551F4}"/>
              </a:ext>
            </a:extLst>
          </p:cNvPr>
          <p:cNvGrpSpPr/>
          <p:nvPr/>
        </p:nvGrpSpPr>
        <p:grpSpPr>
          <a:xfrm>
            <a:off x="6955056" y="4379595"/>
            <a:ext cx="387350" cy="321945"/>
            <a:chOff x="8076565" y="4751070"/>
            <a:chExt cx="387350" cy="321945"/>
          </a:xfrm>
        </p:grpSpPr>
        <p:sp>
          <p:nvSpPr>
            <p:cNvPr id="180" name="Line 183">
              <a:extLst>
                <a:ext uri="{FF2B5EF4-FFF2-40B4-BE49-F238E27FC236}">
                  <a16:creationId xmlns="" xmlns:a16="http://schemas.microsoft.com/office/drawing/2014/main" id="{D7638178-7D8C-4F4F-B3CF-6F2DAE282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43240" y="4852035"/>
              <a:ext cx="2527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Line 184">
              <a:extLst>
                <a:ext uri="{FF2B5EF4-FFF2-40B4-BE49-F238E27FC236}">
                  <a16:creationId xmlns="" xmlns:a16="http://schemas.microsoft.com/office/drawing/2014/main" id="{D0B14FFD-6900-4D59-B75C-4E322FF241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43240" y="4882515"/>
              <a:ext cx="2527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Line 185">
              <a:extLst>
                <a:ext uri="{FF2B5EF4-FFF2-40B4-BE49-F238E27FC236}">
                  <a16:creationId xmlns="" xmlns:a16="http://schemas.microsoft.com/office/drawing/2014/main" id="{0F362C8B-92E2-4C85-AC33-99ED245CE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43240" y="4914900"/>
              <a:ext cx="2527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Line 186">
              <a:extLst>
                <a:ext uri="{FF2B5EF4-FFF2-40B4-BE49-F238E27FC236}">
                  <a16:creationId xmlns="" xmlns:a16="http://schemas.microsoft.com/office/drawing/2014/main" id="{64745FA7-069A-404E-94EF-566E448822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43240" y="4989830"/>
              <a:ext cx="7493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>
              <a:extLst>
                <a:ext uri="{FF2B5EF4-FFF2-40B4-BE49-F238E27FC236}">
                  <a16:creationId xmlns="" xmlns:a16="http://schemas.microsoft.com/office/drawing/2014/main" id="{18073A4E-16A2-41BD-805B-C247EC958E79}"/>
                </a:ext>
              </a:extLst>
            </p:cNvPr>
            <p:cNvSpPr/>
            <p:nvPr/>
          </p:nvSpPr>
          <p:spPr bwMode="auto">
            <a:xfrm>
              <a:off x="8076565" y="4773295"/>
              <a:ext cx="387350" cy="299720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>
              <a:extLst>
                <a:ext uri="{FF2B5EF4-FFF2-40B4-BE49-F238E27FC236}">
                  <a16:creationId xmlns="" xmlns:a16="http://schemas.microsoft.com/office/drawing/2014/main" id="{673BB10D-E4E6-4C61-9060-AB7B00CB1109}"/>
                </a:ext>
              </a:extLst>
            </p:cNvPr>
            <p:cNvSpPr/>
            <p:nvPr/>
          </p:nvSpPr>
          <p:spPr bwMode="auto">
            <a:xfrm>
              <a:off x="8143240" y="4751070"/>
              <a:ext cx="37465" cy="41910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>
              <a:extLst>
                <a:ext uri="{FF2B5EF4-FFF2-40B4-BE49-F238E27FC236}">
                  <a16:creationId xmlns="" xmlns:a16="http://schemas.microsoft.com/office/drawing/2014/main" id="{813E78A2-6259-43DD-B3B7-B10DA8DDC6DB}"/>
                </a:ext>
              </a:extLst>
            </p:cNvPr>
            <p:cNvSpPr/>
            <p:nvPr/>
          </p:nvSpPr>
          <p:spPr bwMode="auto">
            <a:xfrm>
              <a:off x="8286750" y="4751070"/>
              <a:ext cx="37465" cy="41910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>
              <a:extLst>
                <a:ext uri="{FF2B5EF4-FFF2-40B4-BE49-F238E27FC236}">
                  <a16:creationId xmlns="" xmlns:a16="http://schemas.microsoft.com/office/drawing/2014/main" id="{9F0E0784-C6FE-476A-A681-E07A0C256B2F}"/>
                </a:ext>
              </a:extLst>
            </p:cNvPr>
            <p:cNvSpPr/>
            <p:nvPr/>
          </p:nvSpPr>
          <p:spPr bwMode="auto">
            <a:xfrm>
              <a:off x="8355965" y="4751070"/>
              <a:ext cx="40005" cy="41910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>
              <a:extLst>
                <a:ext uri="{FF2B5EF4-FFF2-40B4-BE49-F238E27FC236}">
                  <a16:creationId xmlns="" xmlns:a16="http://schemas.microsoft.com/office/drawing/2014/main" id="{38779D18-CA71-492F-927E-812B750B3C00}"/>
                </a:ext>
              </a:extLst>
            </p:cNvPr>
            <p:cNvSpPr/>
            <p:nvPr/>
          </p:nvSpPr>
          <p:spPr bwMode="auto">
            <a:xfrm>
              <a:off x="8215630" y="4751070"/>
              <a:ext cx="37465" cy="41910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="" xmlns:a16="http://schemas.microsoft.com/office/drawing/2014/main" id="{FE096168-A827-415B-9C03-AB2073F013EC}"/>
              </a:ext>
            </a:extLst>
          </p:cNvPr>
          <p:cNvGrpSpPr/>
          <p:nvPr/>
        </p:nvGrpSpPr>
        <p:grpSpPr>
          <a:xfrm>
            <a:off x="7787527" y="4379595"/>
            <a:ext cx="387350" cy="299720"/>
            <a:chOff x="8945880" y="4773295"/>
            <a:chExt cx="387350" cy="299720"/>
          </a:xfrm>
        </p:grpSpPr>
        <p:sp>
          <p:nvSpPr>
            <p:cNvPr id="189" name="Line 192">
              <a:extLst>
                <a:ext uri="{FF2B5EF4-FFF2-40B4-BE49-F238E27FC236}">
                  <a16:creationId xmlns="" xmlns:a16="http://schemas.microsoft.com/office/drawing/2014/main" id="{B979F50B-3BE5-47D1-BF37-C2B6C66547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827270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Line 193">
              <a:extLst>
                <a:ext uri="{FF2B5EF4-FFF2-40B4-BE49-F238E27FC236}">
                  <a16:creationId xmlns="" xmlns:a16="http://schemas.microsoft.com/office/drawing/2014/main" id="{AB8BDF2B-563C-4CAA-8F35-0E3885F84E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857750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Line 194">
              <a:extLst>
                <a:ext uri="{FF2B5EF4-FFF2-40B4-BE49-F238E27FC236}">
                  <a16:creationId xmlns="" xmlns:a16="http://schemas.microsoft.com/office/drawing/2014/main" id="{B6DC3145-5742-4677-A5AD-2D64E44BE1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889500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Line 195">
              <a:extLst>
                <a:ext uri="{FF2B5EF4-FFF2-40B4-BE49-F238E27FC236}">
                  <a16:creationId xmlns="" xmlns:a16="http://schemas.microsoft.com/office/drawing/2014/main" id="{F7BB6F30-DF49-43D8-95BE-62119A9104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923155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Line 196">
              <a:extLst>
                <a:ext uri="{FF2B5EF4-FFF2-40B4-BE49-F238E27FC236}">
                  <a16:creationId xmlns="" xmlns:a16="http://schemas.microsoft.com/office/drawing/2014/main" id="{2D66A330-FCEF-4D3D-80DD-15C9322EE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952365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Line 197">
              <a:extLst>
                <a:ext uri="{FF2B5EF4-FFF2-40B4-BE49-F238E27FC236}">
                  <a16:creationId xmlns="" xmlns:a16="http://schemas.microsoft.com/office/drawing/2014/main" id="{9F4C3B18-84CA-45FE-8217-BA9D818F1C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4985385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Line 198">
              <a:extLst>
                <a:ext uri="{FF2B5EF4-FFF2-40B4-BE49-F238E27FC236}">
                  <a16:creationId xmlns="" xmlns:a16="http://schemas.microsoft.com/office/drawing/2014/main" id="{6656EB4D-0137-4428-85AE-8DB8449410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3505" y="5014595"/>
              <a:ext cx="9017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199">
              <a:extLst>
                <a:ext uri="{FF2B5EF4-FFF2-40B4-BE49-F238E27FC236}">
                  <a16:creationId xmlns="" xmlns:a16="http://schemas.microsoft.com/office/drawing/2014/main" id="{0CAE1910-9E8B-41C8-8BBC-360D6ED2EB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827270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Line 200">
              <a:extLst>
                <a:ext uri="{FF2B5EF4-FFF2-40B4-BE49-F238E27FC236}">
                  <a16:creationId xmlns="" xmlns:a16="http://schemas.microsoft.com/office/drawing/2014/main" id="{89F0770E-92E1-4A90-99F8-DA237819E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857750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Line 201">
              <a:extLst>
                <a:ext uri="{FF2B5EF4-FFF2-40B4-BE49-F238E27FC236}">
                  <a16:creationId xmlns="" xmlns:a16="http://schemas.microsoft.com/office/drawing/2014/main" id="{83D14D46-031C-4387-A217-6360A2E9C2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889500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Line 202">
              <a:extLst>
                <a:ext uri="{FF2B5EF4-FFF2-40B4-BE49-F238E27FC236}">
                  <a16:creationId xmlns="" xmlns:a16="http://schemas.microsoft.com/office/drawing/2014/main" id="{B6CA912E-7C4F-4E84-863C-69C7F024B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923155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Line 203">
              <a:extLst>
                <a:ext uri="{FF2B5EF4-FFF2-40B4-BE49-F238E27FC236}">
                  <a16:creationId xmlns="" xmlns:a16="http://schemas.microsoft.com/office/drawing/2014/main" id="{5BF9F634-7F8F-4BCD-B681-2081A7541A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952365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Line 204">
              <a:extLst>
                <a:ext uri="{FF2B5EF4-FFF2-40B4-BE49-F238E27FC236}">
                  <a16:creationId xmlns="" xmlns:a16="http://schemas.microsoft.com/office/drawing/2014/main" id="{2060DD2B-8F86-47C7-A338-B4A49C527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4985385"/>
              <a:ext cx="9144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Line 206">
              <a:extLst>
                <a:ext uri="{FF2B5EF4-FFF2-40B4-BE49-F238E27FC236}">
                  <a16:creationId xmlns="" xmlns:a16="http://schemas.microsoft.com/office/drawing/2014/main" id="{319CBDE7-7CC8-46DD-92E1-EB0BA2F529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070" y="5015230"/>
              <a:ext cx="59690" cy="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Line 207">
              <a:extLst>
                <a:ext uri="{FF2B5EF4-FFF2-40B4-BE49-F238E27FC236}">
                  <a16:creationId xmlns="" xmlns:a16="http://schemas.microsoft.com/office/drawing/2014/main" id="{8579F7B6-5991-4D14-B2FB-7A3BD31D05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37650" y="4773295"/>
              <a:ext cx="0" cy="299720"/>
            </a:xfrm>
            <a:prstGeom prst="line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>
              <a:extLst>
                <a:ext uri="{FF2B5EF4-FFF2-40B4-BE49-F238E27FC236}">
                  <a16:creationId xmlns="" xmlns:a16="http://schemas.microsoft.com/office/drawing/2014/main" id="{5DFF54B6-6C2A-4DCC-9F55-AFA800C9B782}"/>
                </a:ext>
              </a:extLst>
            </p:cNvPr>
            <p:cNvSpPr/>
            <p:nvPr/>
          </p:nvSpPr>
          <p:spPr bwMode="auto">
            <a:xfrm>
              <a:off x="8945880" y="4773295"/>
              <a:ext cx="387350" cy="299720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>
              <a:extLst>
                <a:ext uri="{FF2B5EF4-FFF2-40B4-BE49-F238E27FC236}">
                  <a16:creationId xmlns="" xmlns:a16="http://schemas.microsoft.com/office/drawing/2014/main" id="{C25B0DBF-E06A-4C20-B5B3-1FCCA47727FA}"/>
                </a:ext>
              </a:extLst>
            </p:cNvPr>
            <p:cNvSpPr/>
            <p:nvPr/>
          </p:nvSpPr>
          <p:spPr bwMode="auto">
            <a:xfrm>
              <a:off x="9121140" y="5001260"/>
              <a:ext cx="37465" cy="34925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>
              <a:extLst>
                <a:ext uri="{FF2B5EF4-FFF2-40B4-BE49-F238E27FC236}">
                  <a16:creationId xmlns="" xmlns:a16="http://schemas.microsoft.com/office/drawing/2014/main" id="{8DCB838A-118F-4B55-BE8C-7AFAB280A04C}"/>
                </a:ext>
              </a:extLst>
            </p:cNvPr>
            <p:cNvSpPr/>
            <p:nvPr/>
          </p:nvSpPr>
          <p:spPr bwMode="auto">
            <a:xfrm>
              <a:off x="9121140" y="4873625"/>
              <a:ext cx="37465" cy="34925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>
              <a:extLst>
                <a:ext uri="{FF2B5EF4-FFF2-40B4-BE49-F238E27FC236}">
                  <a16:creationId xmlns="" xmlns:a16="http://schemas.microsoft.com/office/drawing/2014/main" id="{9E922C0C-34C0-43A8-BCC8-769F8EEDBBD0}"/>
                </a:ext>
              </a:extLst>
            </p:cNvPr>
            <p:cNvSpPr/>
            <p:nvPr/>
          </p:nvSpPr>
          <p:spPr bwMode="auto">
            <a:xfrm>
              <a:off x="9121140" y="4808220"/>
              <a:ext cx="37465" cy="34925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>
              <a:extLst>
                <a:ext uri="{FF2B5EF4-FFF2-40B4-BE49-F238E27FC236}">
                  <a16:creationId xmlns="" xmlns:a16="http://schemas.microsoft.com/office/drawing/2014/main" id="{933D4366-4C78-4E9E-A5C2-DA5600F4A34F}"/>
                </a:ext>
              </a:extLst>
            </p:cNvPr>
            <p:cNvSpPr/>
            <p:nvPr/>
          </p:nvSpPr>
          <p:spPr bwMode="auto">
            <a:xfrm>
              <a:off x="9121140" y="4938395"/>
              <a:ext cx="37465" cy="31750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="" xmlns:a16="http://schemas.microsoft.com/office/drawing/2014/main" id="{530E8FBA-6F7A-4312-B77B-1933AACA3227}"/>
              </a:ext>
            </a:extLst>
          </p:cNvPr>
          <p:cNvGrpSpPr/>
          <p:nvPr/>
        </p:nvGrpSpPr>
        <p:grpSpPr>
          <a:xfrm>
            <a:off x="8619998" y="4379595"/>
            <a:ext cx="359410" cy="359410"/>
            <a:chOff x="9827895" y="4713605"/>
            <a:chExt cx="359410" cy="359410"/>
          </a:xfrm>
        </p:grpSpPr>
        <p:sp>
          <p:nvSpPr>
            <p:cNvPr id="209" name="Freeform 213">
              <a:extLst>
                <a:ext uri="{FF2B5EF4-FFF2-40B4-BE49-F238E27FC236}">
                  <a16:creationId xmlns="" xmlns:a16="http://schemas.microsoft.com/office/drawing/2014/main" id="{1F7807EB-2179-48CF-AF76-4B7ABD0500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27895" y="4713605"/>
              <a:ext cx="359410" cy="359410"/>
            </a:xfrm>
            <a:custGeom>
              <a:avLst/>
              <a:gdLst>
                <a:gd name="T0" fmla="*/ 0 w 259"/>
                <a:gd name="T1" fmla="*/ 259 h 259"/>
                <a:gd name="T2" fmla="*/ 0 w 259"/>
                <a:gd name="T3" fmla="*/ 0 h 259"/>
                <a:gd name="T4" fmla="*/ 259 w 259"/>
                <a:gd name="T5" fmla="*/ 0 h 259"/>
                <a:gd name="T6" fmla="*/ 0 w 259"/>
                <a:gd name="T7" fmla="*/ 259 h 259"/>
                <a:gd name="T8" fmla="*/ 50 w 259"/>
                <a:gd name="T9" fmla="*/ 50 h 259"/>
                <a:gd name="T10" fmla="*/ 50 w 259"/>
                <a:gd name="T11" fmla="*/ 136 h 259"/>
                <a:gd name="T12" fmla="*/ 137 w 259"/>
                <a:gd name="T13" fmla="*/ 50 h 259"/>
                <a:gd name="T14" fmla="*/ 50 w 259"/>
                <a:gd name="T15" fmla="*/ 5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" h="259">
                  <a:moveTo>
                    <a:pt x="0" y="259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0" y="259"/>
                  </a:lnTo>
                  <a:close/>
                  <a:moveTo>
                    <a:pt x="50" y="50"/>
                  </a:moveTo>
                  <a:lnTo>
                    <a:pt x="50" y="136"/>
                  </a:lnTo>
                  <a:lnTo>
                    <a:pt x="137" y="50"/>
                  </a:lnTo>
                  <a:lnTo>
                    <a:pt x="50" y="5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Line 214">
              <a:extLst>
                <a:ext uri="{FF2B5EF4-FFF2-40B4-BE49-F238E27FC236}">
                  <a16:creationId xmlns="" xmlns:a16="http://schemas.microsoft.com/office/drawing/2014/main" id="{7912E9B4-5ED5-46AA-A036-73D2F36A9D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87585" y="4723130"/>
              <a:ext cx="0" cy="165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Line 215">
              <a:extLst>
                <a:ext uri="{FF2B5EF4-FFF2-40B4-BE49-F238E27FC236}">
                  <a16:creationId xmlns="" xmlns:a16="http://schemas.microsoft.com/office/drawing/2014/main" id="{C56F7EE4-4334-491A-8800-5687AAF3CE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40290" y="4723130"/>
              <a:ext cx="0" cy="165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Line 216">
              <a:extLst>
                <a:ext uri="{FF2B5EF4-FFF2-40B4-BE49-F238E27FC236}">
                  <a16:creationId xmlns="" xmlns:a16="http://schemas.microsoft.com/office/drawing/2014/main" id="{816D9FC2-9499-4D91-9E4D-06AE31204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265" y="4723130"/>
              <a:ext cx="0" cy="165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Line 217">
              <a:extLst>
                <a:ext uri="{FF2B5EF4-FFF2-40B4-BE49-F238E27FC236}">
                  <a16:creationId xmlns="" xmlns:a16="http://schemas.microsoft.com/office/drawing/2014/main" id="{43EAE593-1B27-43CD-9752-51B9EE837B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47605" y="4723130"/>
              <a:ext cx="0" cy="165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Line 218">
              <a:extLst>
                <a:ext uri="{FF2B5EF4-FFF2-40B4-BE49-F238E27FC236}">
                  <a16:creationId xmlns="" xmlns:a16="http://schemas.microsoft.com/office/drawing/2014/main" id="{2AC66E5E-229A-41FF-A4CC-16CC21EF7D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00310" y="4723130"/>
              <a:ext cx="0" cy="1651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="" xmlns:a16="http://schemas.microsoft.com/office/drawing/2014/main" id="{970232C8-1F33-4E8C-9294-EFEEF5170DB2}"/>
              </a:ext>
            </a:extLst>
          </p:cNvPr>
          <p:cNvGrpSpPr/>
          <p:nvPr/>
        </p:nvGrpSpPr>
        <p:grpSpPr>
          <a:xfrm>
            <a:off x="9452469" y="4379595"/>
            <a:ext cx="447040" cy="337185"/>
            <a:chOff x="1962785" y="5705475"/>
            <a:chExt cx="447040" cy="337185"/>
          </a:xfrm>
        </p:grpSpPr>
        <p:sp>
          <p:nvSpPr>
            <p:cNvPr id="215" name="Freeform 219">
              <a:extLst>
                <a:ext uri="{FF2B5EF4-FFF2-40B4-BE49-F238E27FC236}">
                  <a16:creationId xmlns="" xmlns:a16="http://schemas.microsoft.com/office/drawing/2014/main" id="{F070AAD1-BB20-476F-B5F4-5AD46CEFFA9C}"/>
                </a:ext>
              </a:extLst>
            </p:cNvPr>
            <p:cNvSpPr/>
            <p:nvPr/>
          </p:nvSpPr>
          <p:spPr bwMode="auto">
            <a:xfrm>
              <a:off x="1962785" y="5717540"/>
              <a:ext cx="447040" cy="325120"/>
            </a:xfrm>
            <a:custGeom>
              <a:avLst/>
              <a:gdLst>
                <a:gd name="T0" fmla="*/ 169 w 179"/>
                <a:gd name="T1" fmla="*/ 110 h 130"/>
                <a:gd name="T2" fmla="*/ 124 w 179"/>
                <a:gd name="T3" fmla="*/ 120 h 130"/>
                <a:gd name="T4" fmla="*/ 111 w 179"/>
                <a:gd name="T5" fmla="*/ 81 h 130"/>
                <a:gd name="T6" fmla="*/ 107 w 179"/>
                <a:gd name="T7" fmla="*/ 86 h 130"/>
                <a:gd name="T8" fmla="*/ 0 w 179"/>
                <a:gd name="T9" fmla="*/ 21 h 130"/>
                <a:gd name="T10" fmla="*/ 38 w 179"/>
                <a:gd name="T11" fmla="*/ 14 h 130"/>
                <a:gd name="T12" fmla="*/ 122 w 179"/>
                <a:gd name="T13" fmla="*/ 64 h 130"/>
                <a:gd name="T14" fmla="*/ 118 w 179"/>
                <a:gd name="T15" fmla="*/ 69 h 130"/>
                <a:gd name="T16" fmla="*/ 159 w 179"/>
                <a:gd name="T17" fmla="*/ 65 h 130"/>
                <a:gd name="T18" fmla="*/ 169 w 179"/>
                <a:gd name="T19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30">
                  <a:moveTo>
                    <a:pt x="169" y="110"/>
                  </a:moveTo>
                  <a:cubicBezTo>
                    <a:pt x="160" y="125"/>
                    <a:pt x="139" y="130"/>
                    <a:pt x="124" y="120"/>
                  </a:cubicBezTo>
                  <a:cubicBezTo>
                    <a:pt x="111" y="112"/>
                    <a:pt x="106" y="95"/>
                    <a:pt x="111" y="81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6" y="0"/>
                    <a:pt x="38" y="14"/>
                  </a:cubicBezTo>
                  <a:cubicBezTo>
                    <a:pt x="60" y="28"/>
                    <a:pt x="122" y="64"/>
                    <a:pt x="122" y="64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29" y="58"/>
                    <a:pt x="146" y="56"/>
                    <a:pt x="159" y="65"/>
                  </a:cubicBezTo>
                  <a:cubicBezTo>
                    <a:pt x="175" y="74"/>
                    <a:pt x="179" y="95"/>
                    <a:pt x="169" y="11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>
              <a:extLst>
                <a:ext uri="{FF2B5EF4-FFF2-40B4-BE49-F238E27FC236}">
                  <a16:creationId xmlns="" xmlns:a16="http://schemas.microsoft.com/office/drawing/2014/main" id="{A29510D8-5285-4F1E-8BB1-F14C855A69A3}"/>
                </a:ext>
              </a:extLst>
            </p:cNvPr>
            <p:cNvSpPr/>
            <p:nvPr/>
          </p:nvSpPr>
          <p:spPr bwMode="auto">
            <a:xfrm>
              <a:off x="2276475" y="5908040"/>
              <a:ext cx="77470" cy="80645"/>
            </a:xfrm>
            <a:custGeom>
              <a:avLst/>
              <a:gdLst>
                <a:gd name="T0" fmla="*/ 27 w 31"/>
                <a:gd name="T1" fmla="*/ 24 h 32"/>
                <a:gd name="T2" fmla="*/ 8 w 31"/>
                <a:gd name="T3" fmla="*/ 28 h 32"/>
                <a:gd name="T4" fmla="*/ 4 w 31"/>
                <a:gd name="T5" fmla="*/ 9 h 32"/>
                <a:gd name="T6" fmla="*/ 23 w 31"/>
                <a:gd name="T7" fmla="*/ 5 h 32"/>
                <a:gd name="T8" fmla="*/ 27 w 31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24"/>
                  </a:moveTo>
                  <a:cubicBezTo>
                    <a:pt x="23" y="30"/>
                    <a:pt x="15" y="32"/>
                    <a:pt x="8" y="28"/>
                  </a:cubicBez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7" y="0"/>
                    <a:pt x="23" y="5"/>
                  </a:cubicBezTo>
                  <a:cubicBezTo>
                    <a:pt x="30" y="9"/>
                    <a:pt x="31" y="17"/>
                    <a:pt x="27" y="24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>
              <a:extLst>
                <a:ext uri="{FF2B5EF4-FFF2-40B4-BE49-F238E27FC236}">
                  <a16:creationId xmlns="" xmlns:a16="http://schemas.microsoft.com/office/drawing/2014/main" id="{AF10D2DF-F2DA-4D7D-9302-4D40870793CC}"/>
                </a:ext>
              </a:extLst>
            </p:cNvPr>
            <p:cNvSpPr/>
            <p:nvPr/>
          </p:nvSpPr>
          <p:spPr bwMode="auto">
            <a:xfrm>
              <a:off x="2194560" y="5705475"/>
              <a:ext cx="215265" cy="170815"/>
            </a:xfrm>
            <a:custGeom>
              <a:avLst/>
              <a:gdLst>
                <a:gd name="T0" fmla="*/ 63 w 86"/>
                <a:gd name="T1" fmla="*/ 68 h 68"/>
                <a:gd name="T2" fmla="*/ 66 w 86"/>
                <a:gd name="T3" fmla="*/ 66 h 68"/>
                <a:gd name="T4" fmla="*/ 76 w 86"/>
                <a:gd name="T5" fmla="*/ 20 h 68"/>
                <a:gd name="T6" fmla="*/ 31 w 86"/>
                <a:gd name="T7" fmla="*/ 10 h 68"/>
                <a:gd name="T8" fmla="*/ 18 w 86"/>
                <a:gd name="T9" fmla="*/ 49 h 68"/>
                <a:gd name="T10" fmla="*/ 14 w 86"/>
                <a:gd name="T11" fmla="*/ 44 h 68"/>
                <a:gd name="T12" fmla="*/ 0 w 86"/>
                <a:gd name="T1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8">
                  <a:moveTo>
                    <a:pt x="63" y="68"/>
                  </a:moveTo>
                  <a:cubicBezTo>
                    <a:pt x="64" y="67"/>
                    <a:pt x="65" y="66"/>
                    <a:pt x="66" y="66"/>
                  </a:cubicBezTo>
                  <a:cubicBezTo>
                    <a:pt x="82" y="56"/>
                    <a:pt x="86" y="36"/>
                    <a:pt x="76" y="20"/>
                  </a:cubicBezTo>
                  <a:cubicBezTo>
                    <a:pt x="67" y="5"/>
                    <a:pt x="46" y="0"/>
                    <a:pt x="31" y="10"/>
                  </a:cubicBezTo>
                  <a:cubicBezTo>
                    <a:pt x="18" y="19"/>
                    <a:pt x="13" y="35"/>
                    <a:pt x="18" y="4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>
              <a:extLst>
                <a:ext uri="{FF2B5EF4-FFF2-40B4-BE49-F238E27FC236}">
                  <a16:creationId xmlns="" xmlns:a16="http://schemas.microsoft.com/office/drawing/2014/main" id="{5FDD9A97-F66F-4BC9-BEE9-1DE2E0912122}"/>
                </a:ext>
              </a:extLst>
            </p:cNvPr>
            <p:cNvSpPr/>
            <p:nvPr/>
          </p:nvSpPr>
          <p:spPr bwMode="auto">
            <a:xfrm>
              <a:off x="2257425" y="5857875"/>
              <a:ext cx="22225" cy="17780"/>
            </a:xfrm>
            <a:custGeom>
              <a:avLst/>
              <a:gdLst>
                <a:gd name="T0" fmla="*/ 1 w 9"/>
                <a:gd name="T1" fmla="*/ 7 h 7"/>
                <a:gd name="T2" fmla="*/ 4 w 9"/>
                <a:gd name="T3" fmla="*/ 5 h 7"/>
                <a:gd name="T4" fmla="*/ 0 w 9"/>
                <a:gd name="T5" fmla="*/ 0 h 7"/>
                <a:gd name="T6" fmla="*/ 9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3" y="6"/>
                    <a:pt x="4" y="5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>
              <a:extLst>
                <a:ext uri="{FF2B5EF4-FFF2-40B4-BE49-F238E27FC236}">
                  <a16:creationId xmlns="" xmlns:a16="http://schemas.microsoft.com/office/drawing/2014/main" id="{BBF90FB1-2FA9-4A0E-8352-3E0CD8869C8A}"/>
                </a:ext>
              </a:extLst>
            </p:cNvPr>
            <p:cNvSpPr/>
            <p:nvPr/>
          </p:nvSpPr>
          <p:spPr bwMode="auto">
            <a:xfrm>
              <a:off x="1962785" y="5876290"/>
              <a:ext cx="231775" cy="156845"/>
            </a:xfrm>
            <a:custGeom>
              <a:avLst/>
              <a:gdLst>
                <a:gd name="T0" fmla="*/ 68 w 93"/>
                <a:gd name="T1" fmla="*/ 0 h 63"/>
                <a:gd name="T2" fmla="*/ 0 w 93"/>
                <a:gd name="T3" fmla="*/ 41 h 63"/>
                <a:gd name="T4" fmla="*/ 38 w 93"/>
                <a:gd name="T5" fmla="*/ 48 h 63"/>
                <a:gd name="T6" fmla="*/ 93 w 93"/>
                <a:gd name="T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3">
                  <a:moveTo>
                    <a:pt x="68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6" y="63"/>
                    <a:pt x="38" y="48"/>
                  </a:cubicBezTo>
                  <a:cubicBezTo>
                    <a:pt x="50" y="41"/>
                    <a:pt x="74" y="26"/>
                    <a:pt x="93" y="15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>
              <a:extLst>
                <a:ext uri="{FF2B5EF4-FFF2-40B4-BE49-F238E27FC236}">
                  <a16:creationId xmlns="" xmlns:a16="http://schemas.microsoft.com/office/drawing/2014/main" id="{2519659E-33B5-452E-A8B8-AC9FA81C7AD4}"/>
                </a:ext>
              </a:extLst>
            </p:cNvPr>
            <p:cNvSpPr/>
            <p:nvPr/>
          </p:nvSpPr>
          <p:spPr bwMode="auto">
            <a:xfrm>
              <a:off x="2276475" y="5760720"/>
              <a:ext cx="77470" cy="79375"/>
            </a:xfrm>
            <a:custGeom>
              <a:avLst/>
              <a:gdLst>
                <a:gd name="T0" fmla="*/ 27 w 31"/>
                <a:gd name="T1" fmla="*/ 8 h 32"/>
                <a:gd name="T2" fmla="*/ 8 w 31"/>
                <a:gd name="T3" fmla="*/ 4 h 32"/>
                <a:gd name="T4" fmla="*/ 4 w 31"/>
                <a:gd name="T5" fmla="*/ 23 h 32"/>
                <a:gd name="T6" fmla="*/ 23 w 31"/>
                <a:gd name="T7" fmla="*/ 28 h 32"/>
                <a:gd name="T8" fmla="*/ 27 w 31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8"/>
                  </a:moveTo>
                  <a:cubicBezTo>
                    <a:pt x="23" y="2"/>
                    <a:pt x="15" y="0"/>
                    <a:pt x="8" y="4"/>
                  </a:cubicBezTo>
                  <a:cubicBezTo>
                    <a:pt x="2" y="8"/>
                    <a:pt x="0" y="17"/>
                    <a:pt x="4" y="23"/>
                  </a:cubicBezTo>
                  <a:cubicBezTo>
                    <a:pt x="8" y="30"/>
                    <a:pt x="17" y="32"/>
                    <a:pt x="23" y="28"/>
                  </a:cubicBezTo>
                  <a:cubicBezTo>
                    <a:pt x="30" y="24"/>
                    <a:pt x="31" y="15"/>
                    <a:pt x="27" y="8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Oval 225">
              <a:extLst>
                <a:ext uri="{FF2B5EF4-FFF2-40B4-BE49-F238E27FC236}">
                  <a16:creationId xmlns="" xmlns:a16="http://schemas.microsoft.com/office/drawing/2014/main" id="{51B4A20A-804E-43CF-AE4D-014F9FA86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2020" y="5863590"/>
              <a:ext cx="15240" cy="1397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="" xmlns:a16="http://schemas.microsoft.com/office/drawing/2014/main" id="{421D9A74-AFFF-4276-947C-7898E03E0487}"/>
              </a:ext>
            </a:extLst>
          </p:cNvPr>
          <p:cNvGrpSpPr/>
          <p:nvPr/>
        </p:nvGrpSpPr>
        <p:grpSpPr>
          <a:xfrm>
            <a:off x="10284940" y="4379595"/>
            <a:ext cx="438785" cy="374650"/>
            <a:chOff x="3714115" y="5655310"/>
            <a:chExt cx="438785" cy="374650"/>
          </a:xfrm>
        </p:grpSpPr>
        <p:sp>
          <p:nvSpPr>
            <p:cNvPr id="222" name="Freeform 226">
              <a:extLst>
                <a:ext uri="{FF2B5EF4-FFF2-40B4-BE49-F238E27FC236}">
                  <a16:creationId xmlns="" xmlns:a16="http://schemas.microsoft.com/office/drawing/2014/main" id="{4460A906-90DB-4FCB-9F5D-066983A76AA6}"/>
                </a:ext>
              </a:extLst>
            </p:cNvPr>
            <p:cNvSpPr/>
            <p:nvPr/>
          </p:nvSpPr>
          <p:spPr bwMode="auto">
            <a:xfrm>
              <a:off x="3714115" y="5730240"/>
              <a:ext cx="409575" cy="29972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>
              <a:extLst>
                <a:ext uri="{FF2B5EF4-FFF2-40B4-BE49-F238E27FC236}">
                  <a16:creationId xmlns="" xmlns:a16="http://schemas.microsoft.com/office/drawing/2014/main" id="{BE9E8ADE-915A-4679-A387-4E2AAE834C41}"/>
                </a:ext>
              </a:extLst>
            </p:cNvPr>
            <p:cNvSpPr/>
            <p:nvPr/>
          </p:nvSpPr>
          <p:spPr bwMode="auto">
            <a:xfrm>
              <a:off x="3915410" y="5655310"/>
              <a:ext cx="237490" cy="237490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>
              <a:extLst>
                <a:ext uri="{FF2B5EF4-FFF2-40B4-BE49-F238E27FC236}">
                  <a16:creationId xmlns="" xmlns:a16="http://schemas.microsoft.com/office/drawing/2014/main" id="{062A0F67-11F7-4EBF-9F70-21A313CDB7D4}"/>
                </a:ext>
              </a:extLst>
            </p:cNvPr>
            <p:cNvSpPr/>
            <p:nvPr/>
          </p:nvSpPr>
          <p:spPr bwMode="auto">
            <a:xfrm>
              <a:off x="3855720" y="5782945"/>
              <a:ext cx="217805" cy="197485"/>
            </a:xfrm>
            <a:custGeom>
              <a:avLst/>
              <a:gdLst>
                <a:gd name="T0" fmla="*/ 94 w 157"/>
                <a:gd name="T1" fmla="*/ 0 h 142"/>
                <a:gd name="T2" fmla="*/ 0 w 157"/>
                <a:gd name="T3" fmla="*/ 0 h 142"/>
                <a:gd name="T4" fmla="*/ 0 w 157"/>
                <a:gd name="T5" fmla="*/ 142 h 142"/>
                <a:gd name="T6" fmla="*/ 157 w 157"/>
                <a:gd name="T7" fmla="*/ 142 h 142"/>
                <a:gd name="T8" fmla="*/ 157 w 157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42">
                  <a:moveTo>
                    <a:pt x="94" y="0"/>
                  </a:moveTo>
                  <a:lnTo>
                    <a:pt x="0" y="0"/>
                  </a:lnTo>
                  <a:lnTo>
                    <a:pt x="0" y="142"/>
                  </a:lnTo>
                  <a:lnTo>
                    <a:pt x="157" y="142"/>
                  </a:lnTo>
                  <a:lnTo>
                    <a:pt x="157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229">
              <a:extLst>
                <a:ext uri="{FF2B5EF4-FFF2-40B4-BE49-F238E27FC236}">
                  <a16:creationId xmlns="" xmlns:a16="http://schemas.microsoft.com/office/drawing/2014/main" id="{BCF73B17-3854-4EA5-9481-EE7F1EEFB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1105" y="5782945"/>
              <a:ext cx="52705" cy="46990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Rectangle 230">
              <a:extLst>
                <a:ext uri="{FF2B5EF4-FFF2-40B4-BE49-F238E27FC236}">
                  <a16:creationId xmlns="" xmlns:a16="http://schemas.microsoft.com/office/drawing/2014/main" id="{A3C8CF5F-7439-4450-AA56-C9205308E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1105" y="5857875"/>
              <a:ext cx="52705" cy="46990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231">
              <a:extLst>
                <a:ext uri="{FF2B5EF4-FFF2-40B4-BE49-F238E27FC236}">
                  <a16:creationId xmlns="" xmlns:a16="http://schemas.microsoft.com/office/drawing/2014/main" id="{DCDBF1DC-A920-4FB7-905A-0F0AFBA8D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1105" y="5932805"/>
              <a:ext cx="52705" cy="46990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="" xmlns:a16="http://schemas.microsoft.com/office/drawing/2014/main" id="{9A5ED462-7791-4368-83EA-2B7568706E24}"/>
              </a:ext>
            </a:extLst>
          </p:cNvPr>
          <p:cNvGrpSpPr/>
          <p:nvPr/>
        </p:nvGrpSpPr>
        <p:grpSpPr>
          <a:xfrm>
            <a:off x="1127760" y="5348288"/>
            <a:ext cx="369570" cy="373380"/>
            <a:chOff x="4608830" y="5652770"/>
            <a:chExt cx="369570" cy="373380"/>
          </a:xfrm>
        </p:grpSpPr>
        <p:sp>
          <p:nvSpPr>
            <p:cNvPr id="228" name="Freeform 232">
              <a:extLst>
                <a:ext uri="{FF2B5EF4-FFF2-40B4-BE49-F238E27FC236}">
                  <a16:creationId xmlns="" xmlns:a16="http://schemas.microsoft.com/office/drawing/2014/main" id="{5080C6C1-AAA5-4F04-838F-6A4876B4C1C4}"/>
                </a:ext>
              </a:extLst>
            </p:cNvPr>
            <p:cNvSpPr/>
            <p:nvPr/>
          </p:nvSpPr>
          <p:spPr bwMode="auto">
            <a:xfrm>
              <a:off x="4846320" y="5890260"/>
              <a:ext cx="132080" cy="135890"/>
            </a:xfrm>
            <a:custGeom>
              <a:avLst/>
              <a:gdLst>
                <a:gd name="T0" fmla="*/ 0 w 53"/>
                <a:gd name="T1" fmla="*/ 9 h 54"/>
                <a:gd name="T2" fmla="*/ 6 w 53"/>
                <a:gd name="T3" fmla="*/ 19 h 54"/>
                <a:gd name="T4" fmla="*/ 39 w 53"/>
                <a:gd name="T5" fmla="*/ 51 h 54"/>
                <a:gd name="T6" fmla="*/ 50 w 53"/>
                <a:gd name="T7" fmla="*/ 51 h 54"/>
                <a:gd name="T8" fmla="*/ 50 w 53"/>
                <a:gd name="T9" fmla="*/ 39 h 54"/>
                <a:gd name="T10" fmla="*/ 19 w 53"/>
                <a:gd name="T11" fmla="*/ 6 h 54"/>
                <a:gd name="T12" fmla="*/ 8 w 53"/>
                <a:gd name="T13" fmla="*/ 0 h 54"/>
                <a:gd name="T14" fmla="*/ 1 w 53"/>
                <a:gd name="T15" fmla="*/ 2 h 54"/>
                <a:gd name="T16" fmla="*/ 0 w 53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0" y="9"/>
                  </a:moveTo>
                  <a:cubicBezTo>
                    <a:pt x="0" y="11"/>
                    <a:pt x="3" y="16"/>
                    <a:pt x="6" y="19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3" y="47"/>
                    <a:pt x="53" y="42"/>
                    <a:pt x="50" y="3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6" y="3"/>
                    <a:pt x="11" y="0"/>
                    <a:pt x="8" y="0"/>
                  </a:cubicBezTo>
                  <a:cubicBezTo>
                    <a:pt x="6" y="0"/>
                    <a:pt x="3" y="1"/>
                    <a:pt x="1" y="2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Oval 233">
              <a:extLst>
                <a:ext uri="{FF2B5EF4-FFF2-40B4-BE49-F238E27FC236}">
                  <a16:creationId xmlns="" xmlns:a16="http://schemas.microsoft.com/office/drawing/2014/main" id="{BB2317F4-6D88-41C5-85D9-D1C348FFB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830" y="5652770"/>
              <a:ext cx="244475" cy="24574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>
              <a:extLst>
                <a:ext uri="{FF2B5EF4-FFF2-40B4-BE49-F238E27FC236}">
                  <a16:creationId xmlns="" xmlns:a16="http://schemas.microsoft.com/office/drawing/2014/main" id="{4DCC6D3A-D368-429A-B936-FDD8CD2C707E}"/>
                </a:ext>
              </a:extLst>
            </p:cNvPr>
            <p:cNvSpPr/>
            <p:nvPr/>
          </p:nvSpPr>
          <p:spPr bwMode="auto">
            <a:xfrm>
              <a:off x="4837430" y="5883275"/>
              <a:ext cx="9525" cy="12700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lnTo>
                    <a:pt x="0" y="0"/>
                  </a:lnTo>
                  <a:lnTo>
                    <a:pt x="7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Line 235">
              <a:extLst>
                <a:ext uri="{FF2B5EF4-FFF2-40B4-BE49-F238E27FC236}">
                  <a16:creationId xmlns="" xmlns:a16="http://schemas.microsoft.com/office/drawing/2014/main" id="{440A2BD5-4A7C-4A74-B921-DEE27C4B95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37430" y="5883275"/>
              <a:ext cx="9525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Line 236">
              <a:extLst>
                <a:ext uri="{FF2B5EF4-FFF2-40B4-BE49-F238E27FC236}">
                  <a16:creationId xmlns="" xmlns:a16="http://schemas.microsoft.com/office/drawing/2014/main" id="{6526131F-8902-4744-90EB-FC346CCFAF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37430" y="5883275"/>
              <a:ext cx="9525" cy="127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Line 237">
              <a:extLst>
                <a:ext uri="{FF2B5EF4-FFF2-40B4-BE49-F238E27FC236}">
                  <a16:creationId xmlns="" xmlns:a16="http://schemas.microsoft.com/office/drawing/2014/main" id="{109860EC-C9D2-4970-81CF-0CA08DB84C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30750" y="5730240"/>
              <a:ext cx="0" cy="9588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Line 238">
              <a:extLst>
                <a:ext uri="{FF2B5EF4-FFF2-40B4-BE49-F238E27FC236}">
                  <a16:creationId xmlns="" xmlns:a16="http://schemas.microsoft.com/office/drawing/2014/main" id="{F6E5C317-8BFB-4CA6-8F0F-835C721A9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3760" y="5777230"/>
              <a:ext cx="9461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7" name="组合 336">
            <a:extLst>
              <a:ext uri="{FF2B5EF4-FFF2-40B4-BE49-F238E27FC236}">
                <a16:creationId xmlns="" xmlns:a16="http://schemas.microsoft.com/office/drawing/2014/main" id="{7582D8CB-68EB-4514-820D-962D99C21FE3}"/>
              </a:ext>
            </a:extLst>
          </p:cNvPr>
          <p:cNvGrpSpPr/>
          <p:nvPr/>
        </p:nvGrpSpPr>
        <p:grpSpPr>
          <a:xfrm>
            <a:off x="1960231" y="5348288"/>
            <a:ext cx="372110" cy="373380"/>
            <a:chOff x="5474970" y="5652770"/>
            <a:chExt cx="372110" cy="373380"/>
          </a:xfrm>
        </p:grpSpPr>
        <p:sp>
          <p:nvSpPr>
            <p:cNvPr id="235" name="Freeform 239">
              <a:extLst>
                <a:ext uri="{FF2B5EF4-FFF2-40B4-BE49-F238E27FC236}">
                  <a16:creationId xmlns="" xmlns:a16="http://schemas.microsoft.com/office/drawing/2014/main" id="{714467E0-75CE-4B33-84B1-95151F37CEDC}"/>
                </a:ext>
              </a:extLst>
            </p:cNvPr>
            <p:cNvSpPr/>
            <p:nvPr/>
          </p:nvSpPr>
          <p:spPr bwMode="auto">
            <a:xfrm>
              <a:off x="5712460" y="5890260"/>
              <a:ext cx="134620" cy="135890"/>
            </a:xfrm>
            <a:custGeom>
              <a:avLst/>
              <a:gdLst>
                <a:gd name="T0" fmla="*/ 1 w 54"/>
                <a:gd name="T1" fmla="*/ 9 h 54"/>
                <a:gd name="T2" fmla="*/ 7 w 54"/>
                <a:gd name="T3" fmla="*/ 19 h 54"/>
                <a:gd name="T4" fmla="*/ 40 w 54"/>
                <a:gd name="T5" fmla="*/ 51 h 54"/>
                <a:gd name="T6" fmla="*/ 51 w 54"/>
                <a:gd name="T7" fmla="*/ 51 h 54"/>
                <a:gd name="T8" fmla="*/ 51 w 54"/>
                <a:gd name="T9" fmla="*/ 39 h 54"/>
                <a:gd name="T10" fmla="*/ 20 w 54"/>
                <a:gd name="T11" fmla="*/ 6 h 54"/>
                <a:gd name="T12" fmla="*/ 9 w 54"/>
                <a:gd name="T13" fmla="*/ 0 h 54"/>
                <a:gd name="T14" fmla="*/ 2 w 54"/>
                <a:gd name="T15" fmla="*/ 2 h 54"/>
                <a:gd name="T16" fmla="*/ 1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1" y="9"/>
                  </a:moveTo>
                  <a:cubicBezTo>
                    <a:pt x="1" y="11"/>
                    <a:pt x="3" y="16"/>
                    <a:pt x="7" y="1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3" y="54"/>
                    <a:pt x="48" y="54"/>
                    <a:pt x="51" y="51"/>
                  </a:cubicBezTo>
                  <a:cubicBezTo>
                    <a:pt x="54" y="47"/>
                    <a:pt x="54" y="42"/>
                    <a:pt x="51" y="3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3"/>
                    <a:pt x="12" y="0"/>
                    <a:pt x="9" y="0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1" y="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Oval 240">
              <a:extLst>
                <a:ext uri="{FF2B5EF4-FFF2-40B4-BE49-F238E27FC236}">
                  <a16:creationId xmlns="" xmlns:a16="http://schemas.microsoft.com/office/drawing/2014/main" id="{EB53E09E-074F-4ABA-99A8-A0FF8412B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4970" y="5652770"/>
              <a:ext cx="247015" cy="24574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>
              <a:extLst>
                <a:ext uri="{FF2B5EF4-FFF2-40B4-BE49-F238E27FC236}">
                  <a16:creationId xmlns="" xmlns:a16="http://schemas.microsoft.com/office/drawing/2014/main" id="{6F1C1F42-5800-4C04-95DC-5C2C3A4F2A6D}"/>
                </a:ext>
              </a:extLst>
            </p:cNvPr>
            <p:cNvSpPr/>
            <p:nvPr/>
          </p:nvSpPr>
          <p:spPr bwMode="auto">
            <a:xfrm>
              <a:off x="5707380" y="5883275"/>
              <a:ext cx="10795" cy="12700"/>
            </a:xfrm>
            <a:custGeom>
              <a:avLst/>
              <a:gdLst>
                <a:gd name="T0" fmla="*/ 8 w 8"/>
                <a:gd name="T1" fmla="*/ 9 h 9"/>
                <a:gd name="T2" fmla="*/ 0 w 8"/>
                <a:gd name="T3" fmla="*/ 0 h 9"/>
                <a:gd name="T4" fmla="*/ 8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lnTo>
                    <a:pt x="0" y="0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Line 242">
              <a:extLst>
                <a:ext uri="{FF2B5EF4-FFF2-40B4-BE49-F238E27FC236}">
                  <a16:creationId xmlns="" xmlns:a16="http://schemas.microsoft.com/office/drawing/2014/main" id="{3114BB60-DB5C-47CD-BB7D-7B214D953F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707380" y="5883275"/>
              <a:ext cx="10795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Line 243">
              <a:extLst>
                <a:ext uri="{FF2B5EF4-FFF2-40B4-BE49-F238E27FC236}">
                  <a16:creationId xmlns="" xmlns:a16="http://schemas.microsoft.com/office/drawing/2014/main" id="{9501FC50-E7E6-4810-AF59-9405A8370C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707380" y="5883275"/>
              <a:ext cx="10795" cy="127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Line 244">
              <a:extLst>
                <a:ext uri="{FF2B5EF4-FFF2-40B4-BE49-F238E27FC236}">
                  <a16:creationId xmlns="" xmlns:a16="http://schemas.microsoft.com/office/drawing/2014/main" id="{FBC08021-E1ED-4200-AF62-D1010EC005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3075" y="5777230"/>
              <a:ext cx="9144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合 328">
            <a:extLst>
              <a:ext uri="{FF2B5EF4-FFF2-40B4-BE49-F238E27FC236}">
                <a16:creationId xmlns="" xmlns:a16="http://schemas.microsoft.com/office/drawing/2014/main" id="{BEFB5A3D-209A-487E-B970-9928D0C9D455}"/>
              </a:ext>
            </a:extLst>
          </p:cNvPr>
          <p:cNvGrpSpPr/>
          <p:nvPr/>
        </p:nvGrpSpPr>
        <p:grpSpPr>
          <a:xfrm>
            <a:off x="2792702" y="5348288"/>
            <a:ext cx="377825" cy="320675"/>
            <a:chOff x="6339205" y="5702300"/>
            <a:chExt cx="377825" cy="320675"/>
          </a:xfrm>
        </p:grpSpPr>
        <p:sp>
          <p:nvSpPr>
            <p:cNvPr id="241" name="Freeform 245">
              <a:extLst>
                <a:ext uri="{FF2B5EF4-FFF2-40B4-BE49-F238E27FC236}">
                  <a16:creationId xmlns="" xmlns:a16="http://schemas.microsoft.com/office/drawing/2014/main" id="{93DBEA2F-C419-47A7-9F33-F8419AB8484A}"/>
                </a:ext>
              </a:extLst>
            </p:cNvPr>
            <p:cNvSpPr/>
            <p:nvPr/>
          </p:nvSpPr>
          <p:spPr bwMode="auto">
            <a:xfrm>
              <a:off x="6339205" y="5880100"/>
              <a:ext cx="311150" cy="142875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>
              <a:extLst>
                <a:ext uri="{FF2B5EF4-FFF2-40B4-BE49-F238E27FC236}">
                  <a16:creationId xmlns="" xmlns:a16="http://schemas.microsoft.com/office/drawing/2014/main" id="{415EDA7B-F957-4A21-9FF2-7EED2412B5CA}"/>
                </a:ext>
              </a:extLst>
            </p:cNvPr>
            <p:cNvSpPr/>
            <p:nvPr/>
          </p:nvSpPr>
          <p:spPr bwMode="auto">
            <a:xfrm>
              <a:off x="6375400" y="5710555"/>
              <a:ext cx="204470" cy="306705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>
              <a:extLst>
                <a:ext uri="{FF2B5EF4-FFF2-40B4-BE49-F238E27FC236}">
                  <a16:creationId xmlns="" xmlns:a16="http://schemas.microsoft.com/office/drawing/2014/main" id="{E444F605-3AA7-488F-96ED-CB8250C4F6AC}"/>
                </a:ext>
              </a:extLst>
            </p:cNvPr>
            <p:cNvSpPr/>
            <p:nvPr/>
          </p:nvSpPr>
          <p:spPr bwMode="auto">
            <a:xfrm>
              <a:off x="6575425" y="5702300"/>
              <a:ext cx="141605" cy="320675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248">
              <a:extLst>
                <a:ext uri="{FF2B5EF4-FFF2-40B4-BE49-F238E27FC236}">
                  <a16:creationId xmlns="" xmlns:a16="http://schemas.microsoft.com/office/drawing/2014/main" id="{C1105C01-C365-457C-AE20-389B2157C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635" y="5973445"/>
              <a:ext cx="22225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="" xmlns:a16="http://schemas.microsoft.com/office/drawing/2014/main" id="{301B91E5-C751-459F-9108-131E4C128EF2}"/>
              </a:ext>
            </a:extLst>
          </p:cNvPr>
          <p:cNvGrpSpPr/>
          <p:nvPr/>
        </p:nvGrpSpPr>
        <p:grpSpPr>
          <a:xfrm>
            <a:off x="3625173" y="5348288"/>
            <a:ext cx="329565" cy="329565"/>
            <a:chOff x="7241540" y="5701030"/>
            <a:chExt cx="329565" cy="329565"/>
          </a:xfrm>
        </p:grpSpPr>
        <p:sp>
          <p:nvSpPr>
            <p:cNvPr id="245" name="Line 249">
              <a:extLst>
                <a:ext uri="{FF2B5EF4-FFF2-40B4-BE49-F238E27FC236}">
                  <a16:creationId xmlns="" xmlns:a16="http://schemas.microsoft.com/office/drawing/2014/main" id="{89573020-2FC3-4F72-8405-81F1A7E041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69480" y="5755005"/>
              <a:ext cx="0" cy="8445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Line 250">
              <a:extLst>
                <a:ext uri="{FF2B5EF4-FFF2-40B4-BE49-F238E27FC236}">
                  <a16:creationId xmlns="" xmlns:a16="http://schemas.microsoft.com/office/drawing/2014/main" id="{F9F1D054-C1FA-4495-B580-B56DF61AB0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69480" y="5890260"/>
              <a:ext cx="0" cy="901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Line 251">
              <a:extLst>
                <a:ext uri="{FF2B5EF4-FFF2-40B4-BE49-F238E27FC236}">
                  <a16:creationId xmlns="" xmlns:a16="http://schemas.microsoft.com/office/drawing/2014/main" id="{313A1BED-8EA5-47B5-85B8-67ADBDB166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94880" y="6005195"/>
              <a:ext cx="8763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Line 252">
              <a:extLst>
                <a:ext uri="{FF2B5EF4-FFF2-40B4-BE49-F238E27FC236}">
                  <a16:creationId xmlns="" xmlns:a16="http://schemas.microsoft.com/office/drawing/2014/main" id="{3788DD3B-FFF1-4225-A06C-B267002FA8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2040" y="6005195"/>
              <a:ext cx="889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Line 253">
              <a:extLst>
                <a:ext uri="{FF2B5EF4-FFF2-40B4-BE49-F238E27FC236}">
                  <a16:creationId xmlns="" xmlns:a16="http://schemas.microsoft.com/office/drawing/2014/main" id="{F95EA8F5-49A5-4975-AA1F-DC26FB3E74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5705" y="5890260"/>
              <a:ext cx="0" cy="901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Line 254">
              <a:extLst>
                <a:ext uri="{FF2B5EF4-FFF2-40B4-BE49-F238E27FC236}">
                  <a16:creationId xmlns="" xmlns:a16="http://schemas.microsoft.com/office/drawing/2014/main" id="{39D821FC-7A44-454C-B35D-322024EC6D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5705" y="5755005"/>
              <a:ext cx="0" cy="8445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Line 255">
              <a:extLst>
                <a:ext uri="{FF2B5EF4-FFF2-40B4-BE49-F238E27FC236}">
                  <a16:creationId xmlns="" xmlns:a16="http://schemas.microsoft.com/office/drawing/2014/main" id="{51628BB2-5B0E-4265-B638-57ED61E704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32040" y="5727700"/>
              <a:ext cx="889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Line 256">
              <a:extLst>
                <a:ext uri="{FF2B5EF4-FFF2-40B4-BE49-F238E27FC236}">
                  <a16:creationId xmlns="" xmlns:a16="http://schemas.microsoft.com/office/drawing/2014/main" id="{4767B5A5-4720-41DB-A8C8-475D64A26E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4880" y="5727700"/>
              <a:ext cx="8763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257">
              <a:extLst>
                <a:ext uri="{FF2B5EF4-FFF2-40B4-BE49-F238E27FC236}">
                  <a16:creationId xmlns="" xmlns:a16="http://schemas.microsoft.com/office/drawing/2014/main" id="{FA3A5069-6DDD-47A9-8A4F-07FADFFA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540" y="5701030"/>
              <a:ext cx="52705" cy="5143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Rectangle 258">
              <a:extLst>
                <a:ext uri="{FF2B5EF4-FFF2-40B4-BE49-F238E27FC236}">
                  <a16:creationId xmlns="" xmlns:a16="http://schemas.microsoft.com/office/drawing/2014/main" id="{4EAA3968-A5DD-43FD-9A7E-D88514552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0940" y="5701030"/>
              <a:ext cx="50165" cy="5143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Rectangle 259">
              <a:extLst>
                <a:ext uri="{FF2B5EF4-FFF2-40B4-BE49-F238E27FC236}">
                  <a16:creationId xmlns="" xmlns:a16="http://schemas.microsoft.com/office/drawing/2014/main" id="{19C20483-6348-45EA-9520-D0C47E288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540" y="5840095"/>
              <a:ext cx="52705" cy="501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Rectangle 260">
              <a:extLst>
                <a:ext uri="{FF2B5EF4-FFF2-40B4-BE49-F238E27FC236}">
                  <a16:creationId xmlns="" xmlns:a16="http://schemas.microsoft.com/office/drawing/2014/main" id="{0CAD1FF6-0A6D-4BEC-9498-DFBCD3EC1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0940" y="5840095"/>
              <a:ext cx="50165" cy="501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Rectangle 261">
              <a:extLst>
                <a:ext uri="{FF2B5EF4-FFF2-40B4-BE49-F238E27FC236}">
                  <a16:creationId xmlns="" xmlns:a16="http://schemas.microsoft.com/office/drawing/2014/main" id="{607324FB-4687-40A6-819E-54A07413D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875" y="5701030"/>
              <a:ext cx="50165" cy="5143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Rectangle 262">
              <a:extLst>
                <a:ext uri="{FF2B5EF4-FFF2-40B4-BE49-F238E27FC236}">
                  <a16:creationId xmlns="" xmlns:a16="http://schemas.microsoft.com/office/drawing/2014/main" id="{8AB85AE7-D638-4307-AB12-276CE493C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540" y="5980430"/>
              <a:ext cx="52705" cy="501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263">
              <a:extLst>
                <a:ext uri="{FF2B5EF4-FFF2-40B4-BE49-F238E27FC236}">
                  <a16:creationId xmlns="" xmlns:a16="http://schemas.microsoft.com/office/drawing/2014/main" id="{6E74393D-2CE9-4DCF-965B-C2212C01A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0940" y="5980430"/>
              <a:ext cx="50165" cy="501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264">
              <a:extLst>
                <a:ext uri="{FF2B5EF4-FFF2-40B4-BE49-F238E27FC236}">
                  <a16:creationId xmlns="" xmlns:a16="http://schemas.microsoft.com/office/drawing/2014/main" id="{A0FABF59-E5E4-45B6-9F03-B41F257A5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875" y="5980430"/>
              <a:ext cx="50165" cy="501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Rectangle 265">
              <a:extLst>
                <a:ext uri="{FF2B5EF4-FFF2-40B4-BE49-F238E27FC236}">
                  <a16:creationId xmlns="" xmlns:a16="http://schemas.microsoft.com/office/drawing/2014/main" id="{5D074D62-FE31-49A3-ADE2-629104C70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1560" y="5861050"/>
              <a:ext cx="12700" cy="12700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="" xmlns:a16="http://schemas.microsoft.com/office/drawing/2014/main" id="{F622B102-4832-48AA-A59F-5E3B4F17EE44}"/>
              </a:ext>
            </a:extLst>
          </p:cNvPr>
          <p:cNvGrpSpPr/>
          <p:nvPr/>
        </p:nvGrpSpPr>
        <p:grpSpPr>
          <a:xfrm>
            <a:off x="4457644" y="5348288"/>
            <a:ext cx="372110" cy="365760"/>
            <a:chOff x="8083550" y="5664835"/>
            <a:chExt cx="372110" cy="365760"/>
          </a:xfrm>
        </p:grpSpPr>
        <p:sp>
          <p:nvSpPr>
            <p:cNvPr id="262" name="Oval 266">
              <a:extLst>
                <a:ext uri="{FF2B5EF4-FFF2-40B4-BE49-F238E27FC236}">
                  <a16:creationId xmlns="" xmlns:a16="http://schemas.microsoft.com/office/drawing/2014/main" id="{05C5B25F-4870-469B-89DF-5A222F8AA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3550" y="5802630"/>
              <a:ext cx="227965" cy="22796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267">
              <a:extLst>
                <a:ext uri="{FF2B5EF4-FFF2-40B4-BE49-F238E27FC236}">
                  <a16:creationId xmlns="" xmlns:a16="http://schemas.microsoft.com/office/drawing/2014/main" id="{B520D214-A353-4693-B47B-00742EBE5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695" y="5802630"/>
              <a:ext cx="227965" cy="22796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268">
              <a:extLst>
                <a:ext uri="{FF2B5EF4-FFF2-40B4-BE49-F238E27FC236}">
                  <a16:creationId xmlns="" xmlns:a16="http://schemas.microsoft.com/office/drawing/2014/main" id="{F7A06871-22CD-4ACD-9870-86CAB00B2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940" y="5664835"/>
              <a:ext cx="227965" cy="23050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0" name="组合 309">
            <a:extLst>
              <a:ext uri="{FF2B5EF4-FFF2-40B4-BE49-F238E27FC236}">
                <a16:creationId xmlns="" xmlns:a16="http://schemas.microsoft.com/office/drawing/2014/main" id="{4C4BC78D-5882-42AA-894D-600678CDEFD3}"/>
              </a:ext>
            </a:extLst>
          </p:cNvPr>
          <p:cNvGrpSpPr/>
          <p:nvPr/>
        </p:nvGrpSpPr>
        <p:grpSpPr>
          <a:xfrm>
            <a:off x="5290115" y="5348288"/>
            <a:ext cx="331470" cy="396875"/>
            <a:chOff x="9840595" y="5633085"/>
            <a:chExt cx="331470" cy="396875"/>
          </a:xfrm>
        </p:grpSpPr>
        <p:sp>
          <p:nvSpPr>
            <p:cNvPr id="265" name="Freeform 269">
              <a:extLst>
                <a:ext uri="{FF2B5EF4-FFF2-40B4-BE49-F238E27FC236}">
                  <a16:creationId xmlns="" xmlns:a16="http://schemas.microsoft.com/office/drawing/2014/main" id="{DBAAA2E1-D283-4090-80EC-B63A4CC7CDE6}"/>
                </a:ext>
              </a:extLst>
            </p:cNvPr>
            <p:cNvSpPr/>
            <p:nvPr/>
          </p:nvSpPr>
          <p:spPr bwMode="auto">
            <a:xfrm>
              <a:off x="10006965" y="5732780"/>
              <a:ext cx="165100" cy="297180"/>
            </a:xfrm>
            <a:custGeom>
              <a:avLst/>
              <a:gdLst>
                <a:gd name="T0" fmla="*/ 119 w 119"/>
                <a:gd name="T1" fmla="*/ 142 h 214"/>
                <a:gd name="T2" fmla="*/ 0 w 119"/>
                <a:gd name="T3" fmla="*/ 214 h 214"/>
                <a:gd name="T4" fmla="*/ 0 w 119"/>
                <a:gd name="T5" fmla="*/ 70 h 214"/>
                <a:gd name="T6" fmla="*/ 119 w 119"/>
                <a:gd name="T7" fmla="*/ 0 h 214"/>
                <a:gd name="T8" fmla="*/ 119 w 119"/>
                <a:gd name="T9" fmla="*/ 14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14">
                  <a:moveTo>
                    <a:pt x="119" y="142"/>
                  </a:moveTo>
                  <a:lnTo>
                    <a:pt x="0" y="214"/>
                  </a:lnTo>
                  <a:lnTo>
                    <a:pt x="0" y="70"/>
                  </a:lnTo>
                  <a:lnTo>
                    <a:pt x="119" y="0"/>
                  </a:lnTo>
                  <a:lnTo>
                    <a:pt x="119" y="14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>
              <a:extLst>
                <a:ext uri="{FF2B5EF4-FFF2-40B4-BE49-F238E27FC236}">
                  <a16:creationId xmlns="" xmlns:a16="http://schemas.microsoft.com/office/drawing/2014/main" id="{6F5D15E4-8BF5-4311-8827-9E1D464CE995}"/>
                </a:ext>
              </a:extLst>
            </p:cNvPr>
            <p:cNvSpPr/>
            <p:nvPr/>
          </p:nvSpPr>
          <p:spPr bwMode="auto">
            <a:xfrm>
              <a:off x="9840595" y="5732780"/>
              <a:ext cx="166370" cy="297180"/>
            </a:xfrm>
            <a:custGeom>
              <a:avLst/>
              <a:gdLst>
                <a:gd name="T0" fmla="*/ 120 w 120"/>
                <a:gd name="T1" fmla="*/ 70 h 214"/>
                <a:gd name="T2" fmla="*/ 0 w 120"/>
                <a:gd name="T3" fmla="*/ 0 h 214"/>
                <a:gd name="T4" fmla="*/ 0 w 120"/>
                <a:gd name="T5" fmla="*/ 142 h 214"/>
                <a:gd name="T6" fmla="*/ 120 w 120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214">
                  <a:moveTo>
                    <a:pt x="120" y="70"/>
                  </a:moveTo>
                  <a:lnTo>
                    <a:pt x="0" y="0"/>
                  </a:lnTo>
                  <a:lnTo>
                    <a:pt x="0" y="142"/>
                  </a:lnTo>
                  <a:lnTo>
                    <a:pt x="120" y="21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Line 271">
              <a:extLst>
                <a:ext uri="{FF2B5EF4-FFF2-40B4-BE49-F238E27FC236}">
                  <a16:creationId xmlns="" xmlns:a16="http://schemas.microsoft.com/office/drawing/2014/main" id="{6C6C15A0-7A7C-46D1-9E4A-1354975D95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40595" y="5633085"/>
              <a:ext cx="166370" cy="996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Line 272">
              <a:extLst>
                <a:ext uri="{FF2B5EF4-FFF2-40B4-BE49-F238E27FC236}">
                  <a16:creationId xmlns="" xmlns:a16="http://schemas.microsoft.com/office/drawing/2014/main" id="{F7274A36-DB02-44D8-9C76-EF1D6CAB6F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006965" y="5633085"/>
              <a:ext cx="165100" cy="996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6" name="组合 345">
            <a:extLst>
              <a:ext uri="{FF2B5EF4-FFF2-40B4-BE49-F238E27FC236}">
                <a16:creationId xmlns="" xmlns:a16="http://schemas.microsoft.com/office/drawing/2014/main" id="{C9B831E5-F5CA-40EF-858D-7DB915521F50}"/>
              </a:ext>
            </a:extLst>
          </p:cNvPr>
          <p:cNvGrpSpPr/>
          <p:nvPr/>
        </p:nvGrpSpPr>
        <p:grpSpPr>
          <a:xfrm>
            <a:off x="6122586" y="5348288"/>
            <a:ext cx="372110" cy="372745"/>
            <a:chOff x="3751580" y="4700905"/>
            <a:chExt cx="372110" cy="372745"/>
          </a:xfrm>
        </p:grpSpPr>
        <p:sp>
          <p:nvSpPr>
            <p:cNvPr id="269" name="Rectangle 273">
              <a:extLst>
                <a:ext uri="{FF2B5EF4-FFF2-40B4-BE49-F238E27FC236}">
                  <a16:creationId xmlns="" xmlns:a16="http://schemas.microsoft.com/office/drawing/2014/main" id="{8C924B73-1D20-4C93-8E49-F6A8AE58C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0485" y="4830445"/>
              <a:ext cx="243205" cy="24320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4">
              <a:extLst>
                <a:ext uri="{FF2B5EF4-FFF2-40B4-BE49-F238E27FC236}">
                  <a16:creationId xmlns="" xmlns:a16="http://schemas.microsoft.com/office/drawing/2014/main" id="{BA54251E-7309-4E66-9360-9583CA34F80A}"/>
                </a:ext>
              </a:extLst>
            </p:cNvPr>
            <p:cNvSpPr/>
            <p:nvPr/>
          </p:nvSpPr>
          <p:spPr bwMode="auto">
            <a:xfrm>
              <a:off x="3751580" y="4700905"/>
              <a:ext cx="241935" cy="241935"/>
            </a:xfrm>
            <a:custGeom>
              <a:avLst/>
              <a:gdLst>
                <a:gd name="T0" fmla="*/ 50 w 174"/>
                <a:gd name="T1" fmla="*/ 174 h 174"/>
                <a:gd name="T2" fmla="*/ 0 w 174"/>
                <a:gd name="T3" fmla="*/ 174 h 174"/>
                <a:gd name="T4" fmla="*/ 0 w 174"/>
                <a:gd name="T5" fmla="*/ 0 h 174"/>
                <a:gd name="T6" fmla="*/ 174 w 174"/>
                <a:gd name="T7" fmla="*/ 0 h 174"/>
                <a:gd name="T8" fmla="*/ 174 w 174"/>
                <a:gd name="T9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50" y="174"/>
                  </a:moveTo>
                  <a:lnTo>
                    <a:pt x="0" y="174"/>
                  </a:lnTo>
                  <a:lnTo>
                    <a:pt x="0" y="0"/>
                  </a:lnTo>
                  <a:lnTo>
                    <a:pt x="174" y="0"/>
                  </a:lnTo>
                  <a:lnTo>
                    <a:pt x="174" y="5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275">
              <a:extLst>
                <a:ext uri="{FF2B5EF4-FFF2-40B4-BE49-F238E27FC236}">
                  <a16:creationId xmlns="" xmlns:a16="http://schemas.microsoft.com/office/drawing/2014/main" id="{43800DED-B089-4C64-8DAA-DC61B2DC4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0175" y="4890135"/>
              <a:ext cx="123825" cy="12382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Line 276">
              <a:extLst>
                <a:ext uri="{FF2B5EF4-FFF2-40B4-BE49-F238E27FC236}">
                  <a16:creationId xmlns="" xmlns:a16="http://schemas.microsoft.com/office/drawing/2014/main" id="{CB0FCC9C-5EFD-49B5-910B-B18FCC90CB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80485" y="4830445"/>
              <a:ext cx="243205" cy="2432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2" name="组合 331">
            <a:extLst>
              <a:ext uri="{FF2B5EF4-FFF2-40B4-BE49-F238E27FC236}">
                <a16:creationId xmlns="" xmlns:a16="http://schemas.microsoft.com/office/drawing/2014/main" id="{BDD47E04-EC84-4B2A-99EC-FE3BD3BEAB71}"/>
              </a:ext>
            </a:extLst>
          </p:cNvPr>
          <p:cNvGrpSpPr/>
          <p:nvPr/>
        </p:nvGrpSpPr>
        <p:grpSpPr>
          <a:xfrm>
            <a:off x="6955056" y="5348288"/>
            <a:ext cx="464185" cy="421005"/>
            <a:chOff x="6297295" y="2702560"/>
            <a:chExt cx="464185" cy="421005"/>
          </a:xfrm>
        </p:grpSpPr>
        <p:sp>
          <p:nvSpPr>
            <p:cNvPr id="273" name="Freeform 277">
              <a:extLst>
                <a:ext uri="{FF2B5EF4-FFF2-40B4-BE49-F238E27FC236}">
                  <a16:creationId xmlns="" xmlns:a16="http://schemas.microsoft.com/office/drawing/2014/main" id="{AA218586-337B-4E9D-8558-B6A28A07E9F9}"/>
                </a:ext>
              </a:extLst>
            </p:cNvPr>
            <p:cNvSpPr/>
            <p:nvPr/>
          </p:nvSpPr>
          <p:spPr bwMode="auto">
            <a:xfrm>
              <a:off x="6297295" y="2702560"/>
              <a:ext cx="464185" cy="42100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>
              <a:extLst>
                <a:ext uri="{FF2B5EF4-FFF2-40B4-BE49-F238E27FC236}">
                  <a16:creationId xmlns="" xmlns:a16="http://schemas.microsoft.com/office/drawing/2014/main" id="{A337C547-DB5E-4E10-AB81-A59672EFF31A}"/>
                </a:ext>
              </a:extLst>
            </p:cNvPr>
            <p:cNvSpPr/>
            <p:nvPr/>
          </p:nvSpPr>
          <p:spPr bwMode="auto">
            <a:xfrm>
              <a:off x="6506845" y="2713355"/>
              <a:ext cx="119380" cy="53975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>
              <a:extLst>
                <a:ext uri="{FF2B5EF4-FFF2-40B4-BE49-F238E27FC236}">
                  <a16:creationId xmlns="" xmlns:a16="http://schemas.microsoft.com/office/drawing/2014/main" id="{56A084EB-F900-41C5-B82D-9F1B456B955E}"/>
                </a:ext>
              </a:extLst>
            </p:cNvPr>
            <p:cNvSpPr/>
            <p:nvPr/>
          </p:nvSpPr>
          <p:spPr bwMode="auto">
            <a:xfrm>
              <a:off x="6504305" y="2788920"/>
              <a:ext cx="50165" cy="51435"/>
            </a:xfrm>
            <a:custGeom>
              <a:avLst/>
              <a:gdLst>
                <a:gd name="T0" fmla="*/ 18 w 36"/>
                <a:gd name="T1" fmla="*/ 37 h 37"/>
                <a:gd name="T2" fmla="*/ 0 w 36"/>
                <a:gd name="T3" fmla="*/ 18 h 37"/>
                <a:gd name="T4" fmla="*/ 18 w 36"/>
                <a:gd name="T5" fmla="*/ 0 h 37"/>
                <a:gd name="T6" fmla="*/ 36 w 36"/>
                <a:gd name="T7" fmla="*/ 18 h 37"/>
                <a:gd name="T8" fmla="*/ 18 w 36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18" y="37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36" y="18"/>
                  </a:lnTo>
                  <a:lnTo>
                    <a:pt x="18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>
              <a:extLst>
                <a:ext uri="{FF2B5EF4-FFF2-40B4-BE49-F238E27FC236}">
                  <a16:creationId xmlns="" xmlns:a16="http://schemas.microsoft.com/office/drawing/2014/main" id="{76C0DDAA-F2C3-423A-B58F-277FF5FA89C9}"/>
                </a:ext>
              </a:extLst>
            </p:cNvPr>
            <p:cNvSpPr/>
            <p:nvPr/>
          </p:nvSpPr>
          <p:spPr bwMode="auto">
            <a:xfrm>
              <a:off x="6504305" y="2848610"/>
              <a:ext cx="50165" cy="5016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36" y="1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>
              <a:extLst>
                <a:ext uri="{FF2B5EF4-FFF2-40B4-BE49-F238E27FC236}">
                  <a16:creationId xmlns="" xmlns:a16="http://schemas.microsoft.com/office/drawing/2014/main" id="{E3D17AC0-6FE0-4938-9694-3D4BABD45FEA}"/>
                </a:ext>
              </a:extLst>
            </p:cNvPr>
            <p:cNvSpPr/>
            <p:nvPr/>
          </p:nvSpPr>
          <p:spPr bwMode="auto">
            <a:xfrm>
              <a:off x="6562725" y="2905125"/>
              <a:ext cx="51435" cy="52705"/>
            </a:xfrm>
            <a:custGeom>
              <a:avLst/>
              <a:gdLst>
                <a:gd name="T0" fmla="*/ 19 w 37"/>
                <a:gd name="T1" fmla="*/ 38 h 38"/>
                <a:gd name="T2" fmla="*/ 0 w 37"/>
                <a:gd name="T3" fmla="*/ 20 h 38"/>
                <a:gd name="T4" fmla="*/ 19 w 37"/>
                <a:gd name="T5" fmla="*/ 0 h 38"/>
                <a:gd name="T6" fmla="*/ 37 w 37"/>
                <a:gd name="T7" fmla="*/ 20 h 38"/>
                <a:gd name="T8" fmla="*/ 19 w 37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19" y="38"/>
                  </a:moveTo>
                  <a:lnTo>
                    <a:pt x="0" y="20"/>
                  </a:lnTo>
                  <a:lnTo>
                    <a:pt x="19" y="0"/>
                  </a:lnTo>
                  <a:lnTo>
                    <a:pt x="37" y="20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>
              <a:extLst>
                <a:ext uri="{FF2B5EF4-FFF2-40B4-BE49-F238E27FC236}">
                  <a16:creationId xmlns="" xmlns:a16="http://schemas.microsoft.com/office/drawing/2014/main" id="{F0F830F1-FE87-4EDE-BD36-EFA8662A8133}"/>
                </a:ext>
              </a:extLst>
            </p:cNvPr>
            <p:cNvSpPr/>
            <p:nvPr/>
          </p:nvSpPr>
          <p:spPr bwMode="auto">
            <a:xfrm>
              <a:off x="6504305" y="2905125"/>
              <a:ext cx="50165" cy="52705"/>
            </a:xfrm>
            <a:custGeom>
              <a:avLst/>
              <a:gdLst>
                <a:gd name="T0" fmla="*/ 18 w 36"/>
                <a:gd name="T1" fmla="*/ 38 h 38"/>
                <a:gd name="T2" fmla="*/ 0 w 36"/>
                <a:gd name="T3" fmla="*/ 20 h 38"/>
                <a:gd name="T4" fmla="*/ 18 w 36"/>
                <a:gd name="T5" fmla="*/ 0 h 38"/>
                <a:gd name="T6" fmla="*/ 36 w 36"/>
                <a:gd name="T7" fmla="*/ 20 h 38"/>
                <a:gd name="T8" fmla="*/ 18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8" y="38"/>
                  </a:moveTo>
                  <a:lnTo>
                    <a:pt x="0" y="20"/>
                  </a:lnTo>
                  <a:lnTo>
                    <a:pt x="18" y="0"/>
                  </a:lnTo>
                  <a:lnTo>
                    <a:pt x="36" y="20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>
              <a:extLst>
                <a:ext uri="{FF2B5EF4-FFF2-40B4-BE49-F238E27FC236}">
                  <a16:creationId xmlns="" xmlns:a16="http://schemas.microsoft.com/office/drawing/2014/main" id="{9E6EB004-10C5-425B-8EBF-315895297590}"/>
                </a:ext>
              </a:extLst>
            </p:cNvPr>
            <p:cNvSpPr/>
            <p:nvPr/>
          </p:nvSpPr>
          <p:spPr bwMode="auto">
            <a:xfrm>
              <a:off x="6562725" y="2848610"/>
              <a:ext cx="51435" cy="50165"/>
            </a:xfrm>
            <a:custGeom>
              <a:avLst/>
              <a:gdLst>
                <a:gd name="T0" fmla="*/ 19 w 37"/>
                <a:gd name="T1" fmla="*/ 36 h 36"/>
                <a:gd name="T2" fmla="*/ 0 w 37"/>
                <a:gd name="T3" fmla="*/ 18 h 36"/>
                <a:gd name="T4" fmla="*/ 19 w 37"/>
                <a:gd name="T5" fmla="*/ 0 h 36"/>
                <a:gd name="T6" fmla="*/ 37 w 37"/>
                <a:gd name="T7" fmla="*/ 18 h 36"/>
                <a:gd name="T8" fmla="*/ 19 w 3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19" y="36"/>
                  </a:moveTo>
                  <a:lnTo>
                    <a:pt x="0" y="18"/>
                  </a:lnTo>
                  <a:lnTo>
                    <a:pt x="19" y="0"/>
                  </a:lnTo>
                  <a:lnTo>
                    <a:pt x="37" y="18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>
              <a:extLst>
                <a:ext uri="{FF2B5EF4-FFF2-40B4-BE49-F238E27FC236}">
                  <a16:creationId xmlns="" xmlns:a16="http://schemas.microsoft.com/office/drawing/2014/main" id="{BB155D6E-9A27-4460-B723-70DD4074811D}"/>
                </a:ext>
              </a:extLst>
            </p:cNvPr>
            <p:cNvSpPr/>
            <p:nvPr/>
          </p:nvSpPr>
          <p:spPr bwMode="auto">
            <a:xfrm>
              <a:off x="6444615" y="2848610"/>
              <a:ext cx="52705" cy="50165"/>
            </a:xfrm>
            <a:custGeom>
              <a:avLst/>
              <a:gdLst>
                <a:gd name="T0" fmla="*/ 18 w 38"/>
                <a:gd name="T1" fmla="*/ 36 h 36"/>
                <a:gd name="T2" fmla="*/ 0 w 38"/>
                <a:gd name="T3" fmla="*/ 18 h 36"/>
                <a:gd name="T4" fmla="*/ 18 w 38"/>
                <a:gd name="T5" fmla="*/ 0 h 36"/>
                <a:gd name="T6" fmla="*/ 38 w 38"/>
                <a:gd name="T7" fmla="*/ 18 h 36"/>
                <a:gd name="T8" fmla="*/ 18 w 3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18" y="3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38" y="18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>
              <a:extLst>
                <a:ext uri="{FF2B5EF4-FFF2-40B4-BE49-F238E27FC236}">
                  <a16:creationId xmlns="" xmlns:a16="http://schemas.microsoft.com/office/drawing/2014/main" id="{5BCBD9BC-A2BB-45C9-AED3-CC760D4528FF}"/>
                </a:ext>
              </a:extLst>
            </p:cNvPr>
            <p:cNvSpPr/>
            <p:nvPr/>
          </p:nvSpPr>
          <p:spPr bwMode="auto">
            <a:xfrm>
              <a:off x="6444615" y="2964815"/>
              <a:ext cx="52705" cy="52705"/>
            </a:xfrm>
            <a:custGeom>
              <a:avLst/>
              <a:gdLst>
                <a:gd name="T0" fmla="*/ 18 w 38"/>
                <a:gd name="T1" fmla="*/ 38 h 38"/>
                <a:gd name="T2" fmla="*/ 0 w 38"/>
                <a:gd name="T3" fmla="*/ 18 h 38"/>
                <a:gd name="T4" fmla="*/ 18 w 38"/>
                <a:gd name="T5" fmla="*/ 0 h 38"/>
                <a:gd name="T6" fmla="*/ 38 w 38"/>
                <a:gd name="T7" fmla="*/ 18 h 38"/>
                <a:gd name="T8" fmla="*/ 18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8" y="38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38" y="18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6">
              <a:extLst>
                <a:ext uri="{FF2B5EF4-FFF2-40B4-BE49-F238E27FC236}">
                  <a16:creationId xmlns="" xmlns:a16="http://schemas.microsoft.com/office/drawing/2014/main" id="{72CA549C-DBFB-45E1-A67C-A81671CF7C5A}"/>
                </a:ext>
              </a:extLst>
            </p:cNvPr>
            <p:cNvSpPr/>
            <p:nvPr/>
          </p:nvSpPr>
          <p:spPr bwMode="auto">
            <a:xfrm>
              <a:off x="6384925" y="2905125"/>
              <a:ext cx="52705" cy="52705"/>
            </a:xfrm>
            <a:custGeom>
              <a:avLst/>
              <a:gdLst>
                <a:gd name="T0" fmla="*/ 20 w 38"/>
                <a:gd name="T1" fmla="*/ 38 h 38"/>
                <a:gd name="T2" fmla="*/ 0 w 38"/>
                <a:gd name="T3" fmla="*/ 20 h 38"/>
                <a:gd name="T4" fmla="*/ 20 w 38"/>
                <a:gd name="T5" fmla="*/ 0 h 38"/>
                <a:gd name="T6" fmla="*/ 38 w 38"/>
                <a:gd name="T7" fmla="*/ 20 h 38"/>
                <a:gd name="T8" fmla="*/ 20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0" y="38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38" y="20"/>
                  </a:lnTo>
                  <a:lnTo>
                    <a:pt x="2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>
              <a:extLst>
                <a:ext uri="{FF2B5EF4-FFF2-40B4-BE49-F238E27FC236}">
                  <a16:creationId xmlns="" xmlns:a16="http://schemas.microsoft.com/office/drawing/2014/main" id="{605AEBB4-8E18-4277-88C0-D5B96C1AD539}"/>
                </a:ext>
              </a:extLst>
            </p:cNvPr>
            <p:cNvSpPr/>
            <p:nvPr/>
          </p:nvSpPr>
          <p:spPr bwMode="auto">
            <a:xfrm>
              <a:off x="6504305" y="2964815"/>
              <a:ext cx="50165" cy="52705"/>
            </a:xfrm>
            <a:custGeom>
              <a:avLst/>
              <a:gdLst>
                <a:gd name="T0" fmla="*/ 18 w 36"/>
                <a:gd name="T1" fmla="*/ 38 h 38"/>
                <a:gd name="T2" fmla="*/ 0 w 36"/>
                <a:gd name="T3" fmla="*/ 18 h 38"/>
                <a:gd name="T4" fmla="*/ 18 w 36"/>
                <a:gd name="T5" fmla="*/ 0 h 38"/>
                <a:gd name="T6" fmla="*/ 36 w 36"/>
                <a:gd name="T7" fmla="*/ 18 h 38"/>
                <a:gd name="T8" fmla="*/ 18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8" y="38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36" y="18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>
              <a:extLst>
                <a:ext uri="{FF2B5EF4-FFF2-40B4-BE49-F238E27FC236}">
                  <a16:creationId xmlns="" xmlns:a16="http://schemas.microsoft.com/office/drawing/2014/main" id="{B5279C14-FD58-495D-9AE5-7177936013AE}"/>
                </a:ext>
              </a:extLst>
            </p:cNvPr>
            <p:cNvSpPr/>
            <p:nvPr/>
          </p:nvSpPr>
          <p:spPr bwMode="auto">
            <a:xfrm>
              <a:off x="6444615" y="2905125"/>
              <a:ext cx="52705" cy="52705"/>
            </a:xfrm>
            <a:custGeom>
              <a:avLst/>
              <a:gdLst>
                <a:gd name="T0" fmla="*/ 18 w 38"/>
                <a:gd name="T1" fmla="*/ 38 h 38"/>
                <a:gd name="T2" fmla="*/ 0 w 38"/>
                <a:gd name="T3" fmla="*/ 20 h 38"/>
                <a:gd name="T4" fmla="*/ 18 w 38"/>
                <a:gd name="T5" fmla="*/ 0 h 38"/>
                <a:gd name="T6" fmla="*/ 38 w 38"/>
                <a:gd name="T7" fmla="*/ 20 h 38"/>
                <a:gd name="T8" fmla="*/ 18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8" y="38"/>
                  </a:moveTo>
                  <a:lnTo>
                    <a:pt x="0" y="20"/>
                  </a:lnTo>
                  <a:lnTo>
                    <a:pt x="18" y="0"/>
                  </a:lnTo>
                  <a:lnTo>
                    <a:pt x="38" y="20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>
            <a:extLst>
              <a:ext uri="{FF2B5EF4-FFF2-40B4-BE49-F238E27FC236}">
                <a16:creationId xmlns="" xmlns:a16="http://schemas.microsoft.com/office/drawing/2014/main" id="{719F3C49-6D32-4F0E-9E2C-10D31BE89759}"/>
              </a:ext>
            </a:extLst>
          </p:cNvPr>
          <p:cNvGrpSpPr/>
          <p:nvPr/>
        </p:nvGrpSpPr>
        <p:grpSpPr>
          <a:xfrm>
            <a:off x="7787527" y="5348288"/>
            <a:ext cx="372110" cy="372110"/>
            <a:chOff x="2007235" y="4692650"/>
            <a:chExt cx="372110" cy="372110"/>
          </a:xfrm>
        </p:grpSpPr>
        <p:sp>
          <p:nvSpPr>
            <p:cNvPr id="285" name="Freeform 289">
              <a:extLst>
                <a:ext uri="{FF2B5EF4-FFF2-40B4-BE49-F238E27FC236}">
                  <a16:creationId xmlns="" xmlns:a16="http://schemas.microsoft.com/office/drawing/2014/main" id="{292868F6-1C6B-45B6-B1C3-6F458F66DD9C}"/>
                </a:ext>
              </a:extLst>
            </p:cNvPr>
            <p:cNvSpPr/>
            <p:nvPr/>
          </p:nvSpPr>
          <p:spPr bwMode="auto">
            <a:xfrm>
              <a:off x="2007235" y="4692650"/>
              <a:ext cx="372110" cy="372110"/>
            </a:xfrm>
            <a:custGeom>
              <a:avLst/>
              <a:gdLst>
                <a:gd name="T0" fmla="*/ 101 w 149"/>
                <a:gd name="T1" fmla="*/ 3 h 149"/>
                <a:gd name="T2" fmla="*/ 90 w 149"/>
                <a:gd name="T3" fmla="*/ 3 h 149"/>
                <a:gd name="T4" fmla="*/ 72 w 149"/>
                <a:gd name="T5" fmla="*/ 21 h 149"/>
                <a:gd name="T6" fmla="*/ 66 w 149"/>
                <a:gd name="T7" fmla="*/ 34 h 149"/>
                <a:gd name="T8" fmla="*/ 55 w 149"/>
                <a:gd name="T9" fmla="*/ 56 h 149"/>
                <a:gd name="T10" fmla="*/ 34 w 149"/>
                <a:gd name="T11" fmla="*/ 66 h 149"/>
                <a:gd name="T12" fmla="*/ 20 w 149"/>
                <a:gd name="T13" fmla="*/ 73 h 149"/>
                <a:gd name="T14" fmla="*/ 3 w 149"/>
                <a:gd name="T15" fmla="*/ 90 h 149"/>
                <a:gd name="T16" fmla="*/ 3 w 149"/>
                <a:gd name="T17" fmla="*/ 102 h 149"/>
                <a:gd name="T18" fmla="*/ 47 w 149"/>
                <a:gd name="T19" fmla="*/ 146 h 149"/>
                <a:gd name="T20" fmla="*/ 58 w 149"/>
                <a:gd name="T21" fmla="*/ 146 h 149"/>
                <a:gd name="T22" fmla="*/ 76 w 149"/>
                <a:gd name="T23" fmla="*/ 128 h 149"/>
                <a:gd name="T24" fmla="*/ 83 w 149"/>
                <a:gd name="T25" fmla="*/ 115 h 149"/>
                <a:gd name="T26" fmla="*/ 93 w 149"/>
                <a:gd name="T27" fmla="*/ 93 h 149"/>
                <a:gd name="T28" fmla="*/ 114 w 149"/>
                <a:gd name="T29" fmla="*/ 83 h 149"/>
                <a:gd name="T30" fmla="*/ 128 w 149"/>
                <a:gd name="T31" fmla="*/ 76 h 149"/>
                <a:gd name="T32" fmla="*/ 145 w 149"/>
                <a:gd name="T33" fmla="*/ 59 h 149"/>
                <a:gd name="T34" fmla="*/ 145 w 149"/>
                <a:gd name="T35" fmla="*/ 48 h 149"/>
                <a:gd name="T36" fmla="*/ 101 w 149"/>
                <a:gd name="T37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149">
                  <a:moveTo>
                    <a:pt x="101" y="3"/>
                  </a:moveTo>
                  <a:cubicBezTo>
                    <a:pt x="98" y="0"/>
                    <a:pt x="93" y="0"/>
                    <a:pt x="90" y="3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9" y="24"/>
                    <a:pt x="66" y="30"/>
                    <a:pt x="66" y="34"/>
                  </a:cubicBezTo>
                  <a:cubicBezTo>
                    <a:pt x="66" y="34"/>
                    <a:pt x="64" y="48"/>
                    <a:pt x="55" y="56"/>
                  </a:cubicBezTo>
                  <a:cubicBezTo>
                    <a:pt x="47" y="64"/>
                    <a:pt x="34" y="66"/>
                    <a:pt x="34" y="66"/>
                  </a:cubicBezTo>
                  <a:cubicBezTo>
                    <a:pt x="30" y="67"/>
                    <a:pt x="23" y="70"/>
                    <a:pt x="20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94"/>
                    <a:pt x="0" y="99"/>
                    <a:pt x="3" y="102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9"/>
                    <a:pt x="55" y="149"/>
                    <a:pt x="58" y="146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9" y="125"/>
                    <a:pt x="82" y="119"/>
                    <a:pt x="83" y="115"/>
                  </a:cubicBezTo>
                  <a:cubicBezTo>
                    <a:pt x="83" y="115"/>
                    <a:pt x="85" y="101"/>
                    <a:pt x="93" y="93"/>
                  </a:cubicBezTo>
                  <a:cubicBezTo>
                    <a:pt x="101" y="85"/>
                    <a:pt x="114" y="83"/>
                    <a:pt x="114" y="83"/>
                  </a:cubicBezTo>
                  <a:cubicBezTo>
                    <a:pt x="119" y="83"/>
                    <a:pt x="125" y="79"/>
                    <a:pt x="128" y="7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9" y="56"/>
                    <a:pt x="149" y="51"/>
                    <a:pt x="145" y="48"/>
                  </a:cubicBezTo>
                  <a:lnTo>
                    <a:pt x="101" y="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Line 290">
              <a:extLst>
                <a:ext uri="{FF2B5EF4-FFF2-40B4-BE49-F238E27FC236}">
                  <a16:creationId xmlns="" xmlns:a16="http://schemas.microsoft.com/office/drawing/2014/main" id="{B120D531-9CA0-4BD4-9D61-A86A32A355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76450" y="4763770"/>
              <a:ext cx="187325" cy="1873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>
              <a:extLst>
                <a:ext uri="{FF2B5EF4-FFF2-40B4-BE49-F238E27FC236}">
                  <a16:creationId xmlns="" xmlns:a16="http://schemas.microsoft.com/office/drawing/2014/main" id="{6AFCC6CF-A6A4-466C-A669-46B6EBD67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4775835"/>
              <a:ext cx="227965" cy="226695"/>
            </a:xfrm>
            <a:custGeom>
              <a:avLst/>
              <a:gdLst>
                <a:gd name="T0" fmla="*/ 87 w 91"/>
                <a:gd name="T1" fmla="*/ 3 h 91"/>
                <a:gd name="T2" fmla="*/ 75 w 91"/>
                <a:gd name="T3" fmla="*/ 3 h 91"/>
                <a:gd name="T4" fmla="*/ 3 w 91"/>
                <a:gd name="T5" fmla="*/ 76 h 91"/>
                <a:gd name="T6" fmla="*/ 3 w 91"/>
                <a:gd name="T7" fmla="*/ 87 h 91"/>
                <a:gd name="T8" fmla="*/ 3 w 91"/>
                <a:gd name="T9" fmla="*/ 88 h 91"/>
                <a:gd name="T10" fmla="*/ 15 w 91"/>
                <a:gd name="T11" fmla="*/ 88 h 91"/>
                <a:gd name="T12" fmla="*/ 88 w 91"/>
                <a:gd name="T13" fmla="*/ 15 h 91"/>
                <a:gd name="T14" fmla="*/ 88 w 91"/>
                <a:gd name="T15" fmla="*/ 4 h 91"/>
                <a:gd name="T16" fmla="*/ 87 w 91"/>
                <a:gd name="T17" fmla="*/ 3 h 91"/>
                <a:gd name="T18" fmla="*/ 47 w 91"/>
                <a:gd name="T19" fmla="*/ 48 h 91"/>
                <a:gd name="T20" fmla="*/ 42 w 91"/>
                <a:gd name="T21" fmla="*/ 48 h 91"/>
                <a:gd name="T22" fmla="*/ 42 w 91"/>
                <a:gd name="T23" fmla="*/ 43 h 91"/>
                <a:gd name="T24" fmla="*/ 47 w 91"/>
                <a:gd name="T25" fmla="*/ 43 h 91"/>
                <a:gd name="T26" fmla="*/ 47 w 91"/>
                <a:gd name="T27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91">
                  <a:moveTo>
                    <a:pt x="87" y="3"/>
                  </a:moveTo>
                  <a:cubicBezTo>
                    <a:pt x="84" y="0"/>
                    <a:pt x="79" y="0"/>
                    <a:pt x="75" y="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0" y="79"/>
                    <a:pt x="0" y="84"/>
                    <a:pt x="3" y="87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6" y="91"/>
                    <a:pt x="12" y="91"/>
                    <a:pt x="15" y="88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1" y="12"/>
                    <a:pt x="91" y="7"/>
                    <a:pt x="88" y="4"/>
                  </a:cubicBezTo>
                  <a:lnTo>
                    <a:pt x="87" y="3"/>
                  </a:lnTo>
                  <a:close/>
                  <a:moveTo>
                    <a:pt x="47" y="48"/>
                  </a:moveTo>
                  <a:cubicBezTo>
                    <a:pt x="46" y="49"/>
                    <a:pt x="44" y="49"/>
                    <a:pt x="42" y="48"/>
                  </a:cubicBezTo>
                  <a:cubicBezTo>
                    <a:pt x="41" y="46"/>
                    <a:pt x="41" y="44"/>
                    <a:pt x="42" y="43"/>
                  </a:cubicBezTo>
                  <a:cubicBezTo>
                    <a:pt x="44" y="41"/>
                    <a:pt x="46" y="41"/>
                    <a:pt x="47" y="43"/>
                  </a:cubicBezTo>
                  <a:cubicBezTo>
                    <a:pt x="49" y="44"/>
                    <a:pt x="49" y="46"/>
                    <a:pt x="47" y="4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2" name="组合 311">
            <a:extLst>
              <a:ext uri="{FF2B5EF4-FFF2-40B4-BE49-F238E27FC236}">
                <a16:creationId xmlns="" xmlns:a16="http://schemas.microsoft.com/office/drawing/2014/main" id="{18D23C1A-6325-4788-ADCE-1ECFF43C7F71}"/>
              </a:ext>
            </a:extLst>
          </p:cNvPr>
          <p:cNvGrpSpPr/>
          <p:nvPr/>
        </p:nvGrpSpPr>
        <p:grpSpPr>
          <a:xfrm>
            <a:off x="8619998" y="5348288"/>
            <a:ext cx="299720" cy="384810"/>
            <a:chOff x="9857105" y="3710940"/>
            <a:chExt cx="299720" cy="384810"/>
          </a:xfrm>
        </p:grpSpPr>
        <p:sp>
          <p:nvSpPr>
            <p:cNvPr id="288" name="Freeform 292">
              <a:extLst>
                <a:ext uri="{FF2B5EF4-FFF2-40B4-BE49-F238E27FC236}">
                  <a16:creationId xmlns="" xmlns:a16="http://schemas.microsoft.com/office/drawing/2014/main" id="{057F3203-098B-48AF-A67C-E50A221A1BE4}"/>
                </a:ext>
              </a:extLst>
            </p:cNvPr>
            <p:cNvSpPr/>
            <p:nvPr/>
          </p:nvSpPr>
          <p:spPr bwMode="auto">
            <a:xfrm>
              <a:off x="9857105" y="3710940"/>
              <a:ext cx="299720" cy="384810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>
              <a:extLst>
                <a:ext uri="{FF2B5EF4-FFF2-40B4-BE49-F238E27FC236}">
                  <a16:creationId xmlns="" xmlns:a16="http://schemas.microsoft.com/office/drawing/2014/main" id="{51A100B6-3BC0-481F-BFCF-D910C6253B6F}"/>
                </a:ext>
              </a:extLst>
            </p:cNvPr>
            <p:cNvSpPr/>
            <p:nvPr/>
          </p:nvSpPr>
          <p:spPr bwMode="auto">
            <a:xfrm>
              <a:off x="9857105" y="3710940"/>
              <a:ext cx="299720" cy="384810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Line 294">
              <a:extLst>
                <a:ext uri="{FF2B5EF4-FFF2-40B4-BE49-F238E27FC236}">
                  <a16:creationId xmlns="" xmlns:a16="http://schemas.microsoft.com/office/drawing/2014/main" id="{36F5A6CB-8866-4042-82E7-32B5B7699F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859645" y="3852545"/>
              <a:ext cx="297180" cy="679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295">
              <a:extLst>
                <a:ext uri="{FF2B5EF4-FFF2-40B4-BE49-F238E27FC236}">
                  <a16:creationId xmlns="" xmlns:a16="http://schemas.microsoft.com/office/drawing/2014/main" id="{10D5433B-4AC2-4EC3-BE75-D420AE28C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867900" y="3892550"/>
              <a:ext cx="288925" cy="6540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>
              <a:extLst>
                <a:ext uri="{FF2B5EF4-FFF2-40B4-BE49-F238E27FC236}">
                  <a16:creationId xmlns="" xmlns:a16="http://schemas.microsoft.com/office/drawing/2014/main" id="{E26BE2BE-F26F-4D5F-8C74-F6D37D80E695}"/>
                </a:ext>
              </a:extLst>
            </p:cNvPr>
            <p:cNvSpPr/>
            <p:nvPr/>
          </p:nvSpPr>
          <p:spPr bwMode="auto">
            <a:xfrm>
              <a:off x="9997440" y="3780155"/>
              <a:ext cx="20955" cy="20955"/>
            </a:xfrm>
            <a:custGeom>
              <a:avLst/>
              <a:gdLst>
                <a:gd name="T0" fmla="*/ 6 w 8"/>
                <a:gd name="T1" fmla="*/ 1 h 8"/>
                <a:gd name="T2" fmla="*/ 6 w 8"/>
                <a:gd name="T3" fmla="*/ 6 h 8"/>
                <a:gd name="T4" fmla="*/ 1 w 8"/>
                <a:gd name="T5" fmla="*/ 6 h 8"/>
                <a:gd name="T6" fmla="*/ 1 w 8"/>
                <a:gd name="T7" fmla="*/ 1 h 8"/>
                <a:gd name="T8" fmla="*/ 6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3"/>
                    <a:pt x="8" y="5"/>
                    <a:pt x="6" y="6"/>
                  </a:cubicBezTo>
                  <a:cubicBezTo>
                    <a:pt x="5" y="8"/>
                    <a:pt x="3" y="8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5" name="组合 324">
            <a:extLst>
              <a:ext uri="{FF2B5EF4-FFF2-40B4-BE49-F238E27FC236}">
                <a16:creationId xmlns="" xmlns:a16="http://schemas.microsoft.com/office/drawing/2014/main" id="{357AD169-5591-4F46-9971-2F1BA09307FD}"/>
              </a:ext>
            </a:extLst>
          </p:cNvPr>
          <p:cNvGrpSpPr/>
          <p:nvPr/>
        </p:nvGrpSpPr>
        <p:grpSpPr>
          <a:xfrm>
            <a:off x="9452469" y="5348288"/>
            <a:ext cx="416560" cy="417830"/>
            <a:chOff x="7179310" y="2708275"/>
            <a:chExt cx="416560" cy="417830"/>
          </a:xfrm>
        </p:grpSpPr>
        <p:sp>
          <p:nvSpPr>
            <p:cNvPr id="293" name="Freeform 297">
              <a:extLst>
                <a:ext uri="{FF2B5EF4-FFF2-40B4-BE49-F238E27FC236}">
                  <a16:creationId xmlns="" xmlns:a16="http://schemas.microsoft.com/office/drawing/2014/main" id="{12DF57FA-A0F8-488F-B9CA-0A83A247FE43}"/>
                </a:ext>
              </a:extLst>
            </p:cNvPr>
            <p:cNvSpPr/>
            <p:nvPr/>
          </p:nvSpPr>
          <p:spPr bwMode="auto">
            <a:xfrm>
              <a:off x="7364095" y="2708275"/>
              <a:ext cx="231775" cy="231775"/>
            </a:xfrm>
            <a:custGeom>
              <a:avLst/>
              <a:gdLst>
                <a:gd name="T0" fmla="*/ 46 w 93"/>
                <a:gd name="T1" fmla="*/ 93 h 93"/>
                <a:gd name="T2" fmla="*/ 80 w 93"/>
                <a:gd name="T3" fmla="*/ 58 h 93"/>
                <a:gd name="T4" fmla="*/ 80 w 93"/>
                <a:gd name="T5" fmla="*/ 13 h 93"/>
                <a:gd name="T6" fmla="*/ 35 w 93"/>
                <a:gd name="T7" fmla="*/ 13 h 93"/>
                <a:gd name="T8" fmla="*/ 0 w 93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80" y="58"/>
                    <a:pt x="80" y="58"/>
                    <a:pt x="80" y="58"/>
                  </a:cubicBezTo>
                  <a:cubicBezTo>
                    <a:pt x="93" y="45"/>
                    <a:pt x="93" y="25"/>
                    <a:pt x="80" y="13"/>
                  </a:cubicBezTo>
                  <a:cubicBezTo>
                    <a:pt x="68" y="0"/>
                    <a:pt x="48" y="0"/>
                    <a:pt x="35" y="13"/>
                  </a:cubicBezTo>
                  <a:cubicBezTo>
                    <a:pt x="0" y="47"/>
                    <a:pt x="0" y="47"/>
                    <a:pt x="0" y="4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>
              <a:extLst>
                <a:ext uri="{FF2B5EF4-FFF2-40B4-BE49-F238E27FC236}">
                  <a16:creationId xmlns="" xmlns:a16="http://schemas.microsoft.com/office/drawing/2014/main" id="{16C8E42E-78C4-4713-8C78-B6596866B2F0}"/>
                </a:ext>
              </a:extLst>
            </p:cNvPr>
            <p:cNvSpPr/>
            <p:nvPr/>
          </p:nvSpPr>
          <p:spPr bwMode="auto">
            <a:xfrm>
              <a:off x="7188835" y="2905125"/>
              <a:ext cx="209550" cy="209550"/>
            </a:xfrm>
            <a:custGeom>
              <a:avLst/>
              <a:gdLst>
                <a:gd name="T0" fmla="*/ 66 w 84"/>
                <a:gd name="T1" fmla="*/ 0 h 84"/>
                <a:gd name="T2" fmla="*/ 8 w 84"/>
                <a:gd name="T3" fmla="*/ 58 h 84"/>
                <a:gd name="T4" fmla="*/ 5 w 84"/>
                <a:gd name="T5" fmla="*/ 79 h 84"/>
                <a:gd name="T6" fmla="*/ 26 w 84"/>
                <a:gd name="T7" fmla="*/ 76 h 84"/>
                <a:gd name="T8" fmla="*/ 84 w 84"/>
                <a:gd name="T9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66" y="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3" y="63"/>
                    <a:pt x="0" y="74"/>
                    <a:pt x="5" y="79"/>
                  </a:cubicBezTo>
                  <a:cubicBezTo>
                    <a:pt x="10" y="84"/>
                    <a:pt x="21" y="81"/>
                    <a:pt x="26" y="76"/>
                  </a:cubicBezTo>
                  <a:cubicBezTo>
                    <a:pt x="84" y="18"/>
                    <a:pt x="84" y="18"/>
                    <a:pt x="84" y="1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Line 299">
              <a:extLst>
                <a:ext uri="{FF2B5EF4-FFF2-40B4-BE49-F238E27FC236}">
                  <a16:creationId xmlns="" xmlns:a16="http://schemas.microsoft.com/office/drawing/2014/main" id="{280473E7-BD69-4BBD-BDFC-0819C5650C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79310" y="3102610"/>
              <a:ext cx="22225" cy="2349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>
              <a:extLst>
                <a:ext uri="{FF2B5EF4-FFF2-40B4-BE49-F238E27FC236}">
                  <a16:creationId xmlns="" xmlns:a16="http://schemas.microsoft.com/office/drawing/2014/main" id="{99A0029C-67D1-4D41-A6BD-7FF99BEAF85F}"/>
                </a:ext>
              </a:extLst>
            </p:cNvPr>
            <p:cNvSpPr/>
            <p:nvPr/>
          </p:nvSpPr>
          <p:spPr bwMode="auto">
            <a:xfrm>
              <a:off x="7311390" y="2813685"/>
              <a:ext cx="180340" cy="179070"/>
            </a:xfrm>
            <a:custGeom>
              <a:avLst/>
              <a:gdLst>
                <a:gd name="T0" fmla="*/ 59 w 72"/>
                <a:gd name="T1" fmla="*/ 48 h 72"/>
                <a:gd name="T2" fmla="*/ 71 w 72"/>
                <a:gd name="T3" fmla="*/ 59 h 72"/>
                <a:gd name="T4" fmla="*/ 71 w 72"/>
                <a:gd name="T5" fmla="*/ 65 h 72"/>
                <a:gd name="T6" fmla="*/ 65 w 72"/>
                <a:gd name="T7" fmla="*/ 70 h 72"/>
                <a:gd name="T8" fmla="*/ 60 w 72"/>
                <a:gd name="T9" fmla="*/ 70 h 72"/>
                <a:gd name="T10" fmla="*/ 2 w 72"/>
                <a:gd name="T11" fmla="*/ 12 h 72"/>
                <a:gd name="T12" fmla="*/ 2 w 72"/>
                <a:gd name="T13" fmla="*/ 7 h 72"/>
                <a:gd name="T14" fmla="*/ 7 w 72"/>
                <a:gd name="T15" fmla="*/ 1 h 72"/>
                <a:gd name="T16" fmla="*/ 13 w 72"/>
                <a:gd name="T17" fmla="*/ 1 h 72"/>
                <a:gd name="T18" fmla="*/ 23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59" y="48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2" y="61"/>
                    <a:pt x="72" y="63"/>
                    <a:pt x="71" y="65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2"/>
                    <a:pt x="61" y="72"/>
                    <a:pt x="60" y="7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1"/>
                    <a:pt x="0" y="8"/>
                    <a:pt x="2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23" y="12"/>
                    <a:pt x="23" y="12"/>
                    <a:pt x="23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Line 301">
              <a:extLst>
                <a:ext uri="{FF2B5EF4-FFF2-40B4-BE49-F238E27FC236}">
                  <a16:creationId xmlns="" xmlns:a16="http://schemas.microsoft.com/office/drawing/2014/main" id="{5E0EC86B-1BB8-4B43-B133-0E65F27BC5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2180" y="3035935"/>
              <a:ext cx="13970" cy="152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="" xmlns:a16="http://schemas.microsoft.com/office/drawing/2014/main" id="{3C7472A8-F618-4BF7-AE5B-EFE8F31B4637}"/>
              </a:ext>
            </a:extLst>
          </p:cNvPr>
          <p:cNvGrpSpPr/>
          <p:nvPr/>
        </p:nvGrpSpPr>
        <p:grpSpPr>
          <a:xfrm>
            <a:off x="10284940" y="5348288"/>
            <a:ext cx="429895" cy="419100"/>
            <a:chOff x="3718560" y="2708275"/>
            <a:chExt cx="429895" cy="419100"/>
          </a:xfrm>
        </p:grpSpPr>
        <p:sp>
          <p:nvSpPr>
            <p:cNvPr id="298" name="Freeform 302">
              <a:extLst>
                <a:ext uri="{FF2B5EF4-FFF2-40B4-BE49-F238E27FC236}">
                  <a16:creationId xmlns="" xmlns:a16="http://schemas.microsoft.com/office/drawing/2014/main" id="{E6C85E83-2F49-4DB8-98C7-7B6E0325807E}"/>
                </a:ext>
              </a:extLst>
            </p:cNvPr>
            <p:cNvSpPr/>
            <p:nvPr/>
          </p:nvSpPr>
          <p:spPr bwMode="auto">
            <a:xfrm>
              <a:off x="3738880" y="2708275"/>
              <a:ext cx="409575" cy="412750"/>
            </a:xfrm>
            <a:custGeom>
              <a:avLst/>
              <a:gdLst>
                <a:gd name="T0" fmla="*/ 44 w 164"/>
                <a:gd name="T1" fmla="*/ 164 h 165"/>
                <a:gd name="T2" fmla="*/ 58 w 164"/>
                <a:gd name="T3" fmla="*/ 159 h 165"/>
                <a:gd name="T4" fmla="*/ 161 w 164"/>
                <a:gd name="T5" fmla="*/ 49 h 165"/>
                <a:gd name="T6" fmla="*/ 161 w 164"/>
                <a:gd name="T7" fmla="*/ 37 h 165"/>
                <a:gd name="T8" fmla="*/ 127 w 164"/>
                <a:gd name="T9" fmla="*/ 3 h 165"/>
                <a:gd name="T10" fmla="*/ 116 w 164"/>
                <a:gd name="T11" fmla="*/ 3 h 165"/>
                <a:gd name="T12" fmla="*/ 5 w 164"/>
                <a:gd name="T13" fmla="*/ 107 h 165"/>
                <a:gd name="T14" fmla="*/ 0 w 164"/>
                <a:gd name="T15" fmla="*/ 120 h 165"/>
                <a:gd name="T16" fmla="*/ 3 w 164"/>
                <a:gd name="T17" fmla="*/ 137 h 165"/>
                <a:gd name="T18" fmla="*/ 9 w 164"/>
                <a:gd name="T19" fmla="*/ 150 h 165"/>
                <a:gd name="T20" fmla="*/ 14 w 164"/>
                <a:gd name="T21" fmla="*/ 155 h 165"/>
                <a:gd name="T22" fmla="*/ 28 w 164"/>
                <a:gd name="T23" fmla="*/ 162 h 165"/>
                <a:gd name="T24" fmla="*/ 44 w 164"/>
                <a:gd name="T25" fmla="*/ 1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165">
                  <a:moveTo>
                    <a:pt x="44" y="164"/>
                  </a:moveTo>
                  <a:cubicBezTo>
                    <a:pt x="49" y="165"/>
                    <a:pt x="55" y="163"/>
                    <a:pt x="58" y="15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4" y="45"/>
                    <a:pt x="164" y="40"/>
                    <a:pt x="161" y="3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4" y="0"/>
                    <a:pt x="119" y="0"/>
                    <a:pt x="116" y="3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2" y="110"/>
                    <a:pt x="0" y="116"/>
                    <a:pt x="0" y="120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41"/>
                    <a:pt x="6" y="147"/>
                    <a:pt x="9" y="150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7" y="158"/>
                    <a:pt x="23" y="161"/>
                    <a:pt x="28" y="162"/>
                  </a:cubicBezTo>
                  <a:lnTo>
                    <a:pt x="44" y="16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>
              <a:extLst>
                <a:ext uri="{FF2B5EF4-FFF2-40B4-BE49-F238E27FC236}">
                  <a16:creationId xmlns="" xmlns:a16="http://schemas.microsoft.com/office/drawing/2014/main" id="{C2D6BF52-D9BD-4F81-9B29-C2A8589E0A9B}"/>
                </a:ext>
              </a:extLst>
            </p:cNvPr>
            <p:cNvSpPr/>
            <p:nvPr/>
          </p:nvSpPr>
          <p:spPr bwMode="auto">
            <a:xfrm>
              <a:off x="3718560" y="3073400"/>
              <a:ext cx="65405" cy="53975"/>
            </a:xfrm>
            <a:custGeom>
              <a:avLst/>
              <a:gdLst>
                <a:gd name="T0" fmla="*/ 24 w 47"/>
                <a:gd name="T1" fmla="*/ 39 h 39"/>
                <a:gd name="T2" fmla="*/ 0 w 47"/>
                <a:gd name="T3" fmla="*/ 32 h 39"/>
                <a:gd name="T4" fmla="*/ 24 w 47"/>
                <a:gd name="T5" fmla="*/ 0 h 39"/>
                <a:gd name="T6" fmla="*/ 47 w 47"/>
                <a:gd name="T7" fmla="*/ 23 h 39"/>
                <a:gd name="T8" fmla="*/ 24 w 47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24" y="39"/>
                  </a:moveTo>
                  <a:lnTo>
                    <a:pt x="0" y="32"/>
                  </a:lnTo>
                  <a:lnTo>
                    <a:pt x="24" y="0"/>
                  </a:lnTo>
                  <a:lnTo>
                    <a:pt x="47" y="23"/>
                  </a:lnTo>
                  <a:lnTo>
                    <a:pt x="24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>
              <a:extLst>
                <a:ext uri="{FF2B5EF4-FFF2-40B4-BE49-F238E27FC236}">
                  <a16:creationId xmlns="" xmlns:a16="http://schemas.microsoft.com/office/drawing/2014/main" id="{51CBCE22-17AA-4881-87BB-B93AE1634BA1}"/>
                </a:ext>
              </a:extLst>
            </p:cNvPr>
            <p:cNvSpPr/>
            <p:nvPr/>
          </p:nvSpPr>
          <p:spPr bwMode="auto">
            <a:xfrm>
              <a:off x="3718560" y="3073400"/>
              <a:ext cx="65405" cy="53975"/>
            </a:xfrm>
            <a:custGeom>
              <a:avLst/>
              <a:gdLst>
                <a:gd name="T0" fmla="*/ 24 w 47"/>
                <a:gd name="T1" fmla="*/ 39 h 39"/>
                <a:gd name="T2" fmla="*/ 0 w 47"/>
                <a:gd name="T3" fmla="*/ 32 h 39"/>
                <a:gd name="T4" fmla="*/ 24 w 47"/>
                <a:gd name="T5" fmla="*/ 0 h 39"/>
                <a:gd name="T6" fmla="*/ 47 w 47"/>
                <a:gd name="T7" fmla="*/ 23 h 39"/>
                <a:gd name="T8" fmla="*/ 24 w 47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24" y="39"/>
                  </a:moveTo>
                  <a:lnTo>
                    <a:pt x="0" y="32"/>
                  </a:lnTo>
                  <a:lnTo>
                    <a:pt x="24" y="0"/>
                  </a:lnTo>
                  <a:lnTo>
                    <a:pt x="47" y="23"/>
                  </a:lnTo>
                  <a:lnTo>
                    <a:pt x="24" y="3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Line 305">
              <a:extLst>
                <a:ext uri="{FF2B5EF4-FFF2-40B4-BE49-F238E27FC236}">
                  <a16:creationId xmlns="" xmlns:a16="http://schemas.microsoft.com/office/drawing/2014/main" id="{49A6F034-431D-48B1-90E3-B2EC1FD2E1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83330" y="2776220"/>
              <a:ext cx="332105" cy="3289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3" name="文本框 352">
            <a:extLst>
              <a:ext uri="{FF2B5EF4-FFF2-40B4-BE49-F238E27FC236}">
                <a16:creationId xmlns="" xmlns:a16="http://schemas.microsoft.com/office/drawing/2014/main" id="{92AECCE7-23EB-495A-A495-83CC05F04849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附录五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5" name="文本框 354">
            <a:extLst>
              <a:ext uri="{FF2B5EF4-FFF2-40B4-BE49-F238E27FC236}">
                <a16:creationId xmlns="" xmlns:a16="http://schemas.microsoft.com/office/drawing/2014/main" id="{3C80A4E7-5849-41B4-9EC2-6A5C4E81EBE0}"/>
              </a:ext>
            </a:extLst>
          </p:cNvPr>
          <p:cNvSpPr txBox="1"/>
          <p:nvPr/>
        </p:nvSpPr>
        <p:spPr>
          <a:xfrm>
            <a:off x="4132963" y="1280908"/>
            <a:ext cx="3926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可供选择的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166678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文本框 352">
            <a:extLst>
              <a:ext uri="{FF2B5EF4-FFF2-40B4-BE49-F238E27FC236}">
                <a16:creationId xmlns="" xmlns:a16="http://schemas.microsoft.com/office/drawing/2014/main" id="{92AECCE7-23EB-495A-A495-83CC05F04849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附录六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5" name="文本框 354">
            <a:extLst>
              <a:ext uri="{FF2B5EF4-FFF2-40B4-BE49-F238E27FC236}">
                <a16:creationId xmlns="" xmlns:a16="http://schemas.microsoft.com/office/drawing/2014/main" id="{3C80A4E7-5849-41B4-9EC2-6A5C4E81EBE0}"/>
              </a:ext>
            </a:extLst>
          </p:cNvPr>
          <p:cNvSpPr txBox="1"/>
          <p:nvPr/>
        </p:nvSpPr>
        <p:spPr>
          <a:xfrm>
            <a:off x="4132963" y="1280908"/>
            <a:ext cx="3926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可供选择的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</a:p>
        </p:txBody>
      </p:sp>
      <p:grpSp>
        <p:nvGrpSpPr>
          <p:cNvPr id="465" name="组合 464">
            <a:extLst>
              <a:ext uri="{FF2B5EF4-FFF2-40B4-BE49-F238E27FC236}">
                <a16:creationId xmlns="" xmlns:a16="http://schemas.microsoft.com/office/drawing/2014/main" id="{3C488169-A0AC-4187-9166-BC5B2B92E2EC}"/>
              </a:ext>
            </a:extLst>
          </p:cNvPr>
          <p:cNvGrpSpPr/>
          <p:nvPr/>
        </p:nvGrpSpPr>
        <p:grpSpPr>
          <a:xfrm>
            <a:off x="1166739" y="2420938"/>
            <a:ext cx="9858522" cy="3156154"/>
            <a:chOff x="991308" y="2420938"/>
            <a:chExt cx="9858522" cy="3008104"/>
          </a:xfrm>
        </p:grpSpPr>
        <p:sp>
          <p:nvSpPr>
            <p:cNvPr id="354" name="Shape 2525">
              <a:extLst>
                <a:ext uri="{FF2B5EF4-FFF2-40B4-BE49-F238E27FC236}">
                  <a16:creationId xmlns="" xmlns:a16="http://schemas.microsoft.com/office/drawing/2014/main" id="{4691AACC-E05A-4F74-9666-6EC645A7E3D6}"/>
                </a:ext>
              </a:extLst>
            </p:cNvPr>
            <p:cNvSpPr/>
            <p:nvPr/>
          </p:nvSpPr>
          <p:spPr>
            <a:xfrm>
              <a:off x="991308" y="242093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56" name="Shape 2526">
              <a:extLst>
                <a:ext uri="{FF2B5EF4-FFF2-40B4-BE49-F238E27FC236}">
                  <a16:creationId xmlns="" xmlns:a16="http://schemas.microsoft.com/office/drawing/2014/main" id="{D52B19CB-6234-4B93-A962-D24EDE3B0C69}"/>
                </a:ext>
              </a:extLst>
            </p:cNvPr>
            <p:cNvSpPr/>
            <p:nvPr/>
          </p:nvSpPr>
          <p:spPr>
            <a:xfrm>
              <a:off x="1676976" y="242093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57" name="Shape 2527">
              <a:extLst>
                <a:ext uri="{FF2B5EF4-FFF2-40B4-BE49-F238E27FC236}">
                  <a16:creationId xmlns="" xmlns:a16="http://schemas.microsoft.com/office/drawing/2014/main" id="{7D3C7A8B-E0B4-4DB9-9EFA-87CA8DC854E2}"/>
                </a:ext>
              </a:extLst>
            </p:cNvPr>
            <p:cNvSpPr/>
            <p:nvPr/>
          </p:nvSpPr>
          <p:spPr>
            <a:xfrm>
              <a:off x="2362643" y="242093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4236" y="10309"/>
                  </a:moveTo>
                  <a:lnTo>
                    <a:pt x="12694" y="10309"/>
                  </a:lnTo>
                  <a:cubicBezTo>
                    <a:pt x="12516" y="9622"/>
                    <a:pt x="11979" y="9084"/>
                    <a:pt x="11291" y="8906"/>
                  </a:cubicBezTo>
                  <a:lnTo>
                    <a:pt x="11291" y="5400"/>
                  </a:lnTo>
                  <a:cubicBezTo>
                    <a:pt x="11291" y="5129"/>
                    <a:pt x="11071" y="4909"/>
                    <a:pt x="10800" y="4909"/>
                  </a:cubicBezTo>
                  <a:cubicBezTo>
                    <a:pt x="10529" y="4909"/>
                    <a:pt x="10309" y="5129"/>
                    <a:pt x="10309" y="5400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4236" y="11291"/>
                  </a:lnTo>
                  <a:cubicBezTo>
                    <a:pt x="14507" y="11291"/>
                    <a:pt x="14727" y="11072"/>
                    <a:pt x="14727" y="10800"/>
                  </a:cubicBezTo>
                  <a:cubicBezTo>
                    <a:pt x="14727" y="10529"/>
                    <a:pt x="14507" y="10309"/>
                    <a:pt x="14236" y="10309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0800" y="18655"/>
                  </a:moveTo>
                  <a:cubicBezTo>
                    <a:pt x="6462" y="18655"/>
                    <a:pt x="2945" y="15138"/>
                    <a:pt x="2945" y="10800"/>
                  </a:cubicBezTo>
                  <a:cubicBezTo>
                    <a:pt x="2945" y="6462"/>
                    <a:pt x="6462" y="2945"/>
                    <a:pt x="10800" y="2945"/>
                  </a:cubicBezTo>
                  <a:cubicBezTo>
                    <a:pt x="15138" y="2945"/>
                    <a:pt x="18655" y="6462"/>
                    <a:pt x="18655" y="10800"/>
                  </a:cubicBezTo>
                  <a:cubicBezTo>
                    <a:pt x="18655" y="15138"/>
                    <a:pt x="15138" y="18655"/>
                    <a:pt x="10800" y="18655"/>
                  </a:cubicBezTo>
                  <a:moveTo>
                    <a:pt x="10800" y="1964"/>
                  </a:moveTo>
                  <a:cubicBezTo>
                    <a:pt x="5920" y="1964"/>
                    <a:pt x="1964" y="5920"/>
                    <a:pt x="1964" y="10800"/>
                  </a:cubicBezTo>
                  <a:cubicBezTo>
                    <a:pt x="1964" y="15680"/>
                    <a:pt x="5920" y="19636"/>
                    <a:pt x="10800" y="19636"/>
                  </a:cubicBezTo>
                  <a:cubicBezTo>
                    <a:pt x="15680" y="19636"/>
                    <a:pt x="19636" y="15680"/>
                    <a:pt x="19636" y="10800"/>
                  </a:cubicBezTo>
                  <a:cubicBezTo>
                    <a:pt x="19636" y="5920"/>
                    <a:pt x="15680" y="1964"/>
                    <a:pt x="10800" y="196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58" name="Shape 2528">
              <a:extLst>
                <a:ext uri="{FF2B5EF4-FFF2-40B4-BE49-F238E27FC236}">
                  <a16:creationId xmlns="" xmlns:a16="http://schemas.microsoft.com/office/drawing/2014/main" id="{614932C7-7292-44CE-8013-755FC5DD2CD1}"/>
                </a:ext>
              </a:extLst>
            </p:cNvPr>
            <p:cNvSpPr/>
            <p:nvPr/>
          </p:nvSpPr>
          <p:spPr>
            <a:xfrm>
              <a:off x="3048311" y="2420938"/>
              <a:ext cx="188437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19636"/>
                  </a:moveTo>
                  <a:cubicBezTo>
                    <a:pt x="20250" y="20178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8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4050" y="5891"/>
                  </a:move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4050" y="8836"/>
                  </a:lnTo>
                  <a:cubicBezTo>
                    <a:pt x="4050" y="8836"/>
                    <a:pt x="4050" y="5891"/>
                    <a:pt x="4050" y="5891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2"/>
                    <a:pt x="11172" y="16691"/>
                    <a:pt x="10800" y="16691"/>
                  </a:cubicBezTo>
                  <a:cubicBezTo>
                    <a:pt x="10428" y="16691"/>
                    <a:pt x="10125" y="16472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6"/>
                    <a:pt x="10055" y="13745"/>
                    <a:pt x="10800" y="13745"/>
                  </a:cubicBezTo>
                  <a:cubicBezTo>
                    <a:pt x="11545" y="13745"/>
                    <a:pt x="12150" y="14186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7"/>
                    <a:pt x="8798" y="16034"/>
                  </a:cubicBezTo>
                  <a:cubicBezTo>
                    <a:pt x="8789" y="16089"/>
                    <a:pt x="8775" y="16144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4"/>
                    <a:pt x="12810" y="16089"/>
                    <a:pt x="12802" y="16034"/>
                  </a:cubicBezTo>
                  <a:cubicBezTo>
                    <a:pt x="13231" y="15686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59" name="Shape 2529">
              <a:extLst>
                <a:ext uri="{FF2B5EF4-FFF2-40B4-BE49-F238E27FC236}">
                  <a16:creationId xmlns="" xmlns:a16="http://schemas.microsoft.com/office/drawing/2014/main" id="{DB249887-C736-4AE4-8BFB-03D72643A110}"/>
                </a:ext>
              </a:extLst>
            </p:cNvPr>
            <p:cNvSpPr/>
            <p:nvPr/>
          </p:nvSpPr>
          <p:spPr>
            <a:xfrm>
              <a:off x="3733980" y="2420938"/>
              <a:ext cx="188437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1"/>
                    <a:pt x="11172" y="16691"/>
                    <a:pt x="10800" y="16691"/>
                  </a:cubicBezTo>
                  <a:cubicBezTo>
                    <a:pt x="10428" y="16691"/>
                    <a:pt x="10125" y="16471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5"/>
                    <a:pt x="10055" y="13745"/>
                    <a:pt x="10800" y="13745"/>
                  </a:cubicBezTo>
                  <a:cubicBezTo>
                    <a:pt x="11545" y="13745"/>
                    <a:pt x="12150" y="14185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6"/>
                    <a:pt x="8798" y="16034"/>
                  </a:cubicBezTo>
                  <a:cubicBezTo>
                    <a:pt x="8789" y="16089"/>
                    <a:pt x="8775" y="16143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3"/>
                    <a:pt x="12810" y="16089"/>
                    <a:pt x="12802" y="16034"/>
                  </a:cubicBezTo>
                  <a:cubicBezTo>
                    <a:pt x="13231" y="15687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  <a:moveTo>
                    <a:pt x="20250" y="19636"/>
                  </a:moveTo>
                  <a:cubicBezTo>
                    <a:pt x="20250" y="20179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9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cubicBezTo>
                    <a:pt x="2700" y="6162"/>
                    <a:pt x="3003" y="6382"/>
                    <a:pt x="3375" y="6382"/>
                  </a:cubicBezTo>
                  <a:cubicBezTo>
                    <a:pt x="3747" y="6382"/>
                    <a:pt x="4050" y="6162"/>
                    <a:pt x="4050" y="5891"/>
                  </a:cubicBez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0" name="Shape 2530">
              <a:extLst>
                <a:ext uri="{FF2B5EF4-FFF2-40B4-BE49-F238E27FC236}">
                  <a16:creationId xmlns="" xmlns:a16="http://schemas.microsoft.com/office/drawing/2014/main" id="{2323B70D-8577-4317-BB12-EA3641758DA0}"/>
                </a:ext>
              </a:extLst>
            </p:cNvPr>
            <p:cNvSpPr/>
            <p:nvPr/>
          </p:nvSpPr>
          <p:spPr>
            <a:xfrm>
              <a:off x="4419648" y="2420938"/>
              <a:ext cx="211992" cy="25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19636"/>
                  </a:moveTo>
                  <a:cubicBezTo>
                    <a:pt x="20400" y="20178"/>
                    <a:pt x="19862" y="20617"/>
                    <a:pt x="19200" y="20617"/>
                  </a:cubicBezTo>
                  <a:lnTo>
                    <a:pt x="6000" y="20617"/>
                  </a:lnTo>
                  <a:lnTo>
                    <a:pt x="6000" y="982"/>
                  </a:lnTo>
                  <a:lnTo>
                    <a:pt x="13200" y="982"/>
                  </a:lnTo>
                  <a:lnTo>
                    <a:pt x="13200" y="6872"/>
                  </a:lnTo>
                  <a:lnTo>
                    <a:pt x="15600" y="4909"/>
                  </a:lnTo>
                  <a:lnTo>
                    <a:pt x="18000" y="6872"/>
                  </a:lnTo>
                  <a:lnTo>
                    <a:pt x="18000" y="982"/>
                  </a:ln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cubicBezTo>
                    <a:pt x="20400" y="1964"/>
                    <a:pt x="20400" y="19636"/>
                    <a:pt x="20400" y="19636"/>
                  </a:cubicBezTo>
                  <a:close/>
                  <a:moveTo>
                    <a:pt x="4800" y="20617"/>
                  </a:moveTo>
                  <a:lnTo>
                    <a:pt x="2400" y="20617"/>
                  </a:lnTo>
                  <a:cubicBezTo>
                    <a:pt x="1738" y="20617"/>
                    <a:pt x="1200" y="20178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8" y="982"/>
                    <a:pt x="2400" y="982"/>
                  </a:cubicBezTo>
                  <a:lnTo>
                    <a:pt x="4800" y="982"/>
                  </a:lnTo>
                  <a:cubicBezTo>
                    <a:pt x="4800" y="982"/>
                    <a:pt x="4800" y="20617"/>
                    <a:pt x="4800" y="20617"/>
                  </a:cubicBezTo>
                  <a:close/>
                  <a:moveTo>
                    <a:pt x="14400" y="982"/>
                  </a:moveTo>
                  <a:lnTo>
                    <a:pt x="16800" y="982"/>
                  </a:lnTo>
                  <a:lnTo>
                    <a:pt x="16800" y="4418"/>
                  </a:lnTo>
                  <a:lnTo>
                    <a:pt x="15600" y="3436"/>
                  </a:lnTo>
                  <a:lnTo>
                    <a:pt x="14400" y="4418"/>
                  </a:lnTo>
                  <a:cubicBezTo>
                    <a:pt x="14400" y="4418"/>
                    <a:pt x="14400" y="982"/>
                    <a:pt x="14400" y="982"/>
                  </a:cubicBezTo>
                  <a:close/>
                  <a:moveTo>
                    <a:pt x="192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0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0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1" name="Shape 2531">
              <a:extLst>
                <a:ext uri="{FF2B5EF4-FFF2-40B4-BE49-F238E27FC236}">
                  <a16:creationId xmlns="" xmlns:a16="http://schemas.microsoft.com/office/drawing/2014/main" id="{2C6E896C-6122-4DF8-9D02-6CC882449482}"/>
                </a:ext>
              </a:extLst>
            </p:cNvPr>
            <p:cNvSpPr/>
            <p:nvPr/>
          </p:nvSpPr>
          <p:spPr>
            <a:xfrm>
              <a:off x="5105315" y="2420938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7200" y="20618"/>
                  </a:lnTo>
                  <a:lnTo>
                    <a:pt x="7200" y="982"/>
                  </a:ln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cubicBezTo>
                    <a:pt x="20400" y="1964"/>
                    <a:pt x="20400" y="19636"/>
                    <a:pt x="20400" y="19636"/>
                  </a:cubicBezTo>
                  <a:close/>
                  <a:moveTo>
                    <a:pt x="6000" y="20618"/>
                  </a:moveTo>
                  <a:lnTo>
                    <a:pt x="3600" y="20618"/>
                  </a:lnTo>
                  <a:cubicBezTo>
                    <a:pt x="2937" y="20618"/>
                    <a:pt x="2400" y="20179"/>
                    <a:pt x="2400" y="19636"/>
                  </a:cubicBezTo>
                  <a:lnTo>
                    <a:pt x="2400" y="18655"/>
                  </a:lnTo>
                  <a:lnTo>
                    <a:pt x="3000" y="18655"/>
                  </a:lnTo>
                  <a:cubicBezTo>
                    <a:pt x="3332" y="18655"/>
                    <a:pt x="3600" y="18435"/>
                    <a:pt x="3600" y="18164"/>
                  </a:cubicBezTo>
                  <a:cubicBezTo>
                    <a:pt x="3600" y="17893"/>
                    <a:pt x="3332" y="17673"/>
                    <a:pt x="3000" y="17673"/>
                  </a:cubicBezTo>
                  <a:lnTo>
                    <a:pt x="2400" y="17673"/>
                  </a:lnTo>
                  <a:lnTo>
                    <a:pt x="2400" y="15709"/>
                  </a:lnTo>
                  <a:lnTo>
                    <a:pt x="3000" y="15709"/>
                  </a:lnTo>
                  <a:cubicBezTo>
                    <a:pt x="3332" y="15709"/>
                    <a:pt x="3600" y="15490"/>
                    <a:pt x="3600" y="15218"/>
                  </a:cubicBezTo>
                  <a:cubicBezTo>
                    <a:pt x="3600" y="14947"/>
                    <a:pt x="3332" y="14727"/>
                    <a:pt x="3000" y="14727"/>
                  </a:cubicBezTo>
                  <a:lnTo>
                    <a:pt x="2400" y="14727"/>
                  </a:lnTo>
                  <a:lnTo>
                    <a:pt x="2400" y="12764"/>
                  </a:lnTo>
                  <a:lnTo>
                    <a:pt x="3000" y="12764"/>
                  </a:lnTo>
                  <a:cubicBezTo>
                    <a:pt x="3332" y="12764"/>
                    <a:pt x="3600" y="12544"/>
                    <a:pt x="3600" y="12273"/>
                  </a:cubicBezTo>
                  <a:cubicBezTo>
                    <a:pt x="3600" y="12002"/>
                    <a:pt x="3332" y="11782"/>
                    <a:pt x="3000" y="11782"/>
                  </a:cubicBezTo>
                  <a:lnTo>
                    <a:pt x="2400" y="11782"/>
                  </a:lnTo>
                  <a:lnTo>
                    <a:pt x="2400" y="9818"/>
                  </a:lnTo>
                  <a:lnTo>
                    <a:pt x="3000" y="9818"/>
                  </a:lnTo>
                  <a:cubicBezTo>
                    <a:pt x="3332" y="9818"/>
                    <a:pt x="3600" y="9599"/>
                    <a:pt x="3600" y="9327"/>
                  </a:cubicBezTo>
                  <a:cubicBezTo>
                    <a:pt x="3600" y="9056"/>
                    <a:pt x="3332" y="8836"/>
                    <a:pt x="3000" y="8836"/>
                  </a:cubicBezTo>
                  <a:lnTo>
                    <a:pt x="2400" y="8836"/>
                  </a:lnTo>
                  <a:lnTo>
                    <a:pt x="2400" y="6873"/>
                  </a:lnTo>
                  <a:lnTo>
                    <a:pt x="3000" y="6873"/>
                  </a:lnTo>
                  <a:cubicBezTo>
                    <a:pt x="3332" y="6873"/>
                    <a:pt x="3600" y="6653"/>
                    <a:pt x="3600" y="6382"/>
                  </a:cubicBezTo>
                  <a:cubicBezTo>
                    <a:pt x="3600" y="6111"/>
                    <a:pt x="3332" y="5891"/>
                    <a:pt x="3000" y="5891"/>
                  </a:cubicBezTo>
                  <a:lnTo>
                    <a:pt x="2400" y="5891"/>
                  </a:lnTo>
                  <a:lnTo>
                    <a:pt x="2400" y="3927"/>
                  </a:lnTo>
                  <a:lnTo>
                    <a:pt x="3000" y="3927"/>
                  </a:lnTo>
                  <a:cubicBezTo>
                    <a:pt x="3332" y="3927"/>
                    <a:pt x="3600" y="3708"/>
                    <a:pt x="3600" y="3436"/>
                  </a:cubicBezTo>
                  <a:cubicBezTo>
                    <a:pt x="3600" y="3166"/>
                    <a:pt x="3332" y="2945"/>
                    <a:pt x="3000" y="2945"/>
                  </a:cubicBezTo>
                  <a:lnTo>
                    <a:pt x="2400" y="2945"/>
                  </a:lnTo>
                  <a:lnTo>
                    <a:pt x="2400" y="1964"/>
                  </a:lnTo>
                  <a:cubicBezTo>
                    <a:pt x="2400" y="1422"/>
                    <a:pt x="2937" y="982"/>
                    <a:pt x="3600" y="982"/>
                  </a:cubicBezTo>
                  <a:lnTo>
                    <a:pt x="6000" y="982"/>
                  </a:lnTo>
                  <a:cubicBezTo>
                    <a:pt x="6000" y="982"/>
                    <a:pt x="6000" y="20618"/>
                    <a:pt x="6000" y="20618"/>
                  </a:cubicBezTo>
                  <a:close/>
                  <a:moveTo>
                    <a:pt x="19200" y="0"/>
                  </a:moveTo>
                  <a:lnTo>
                    <a:pt x="3600" y="0"/>
                  </a:lnTo>
                  <a:cubicBezTo>
                    <a:pt x="2275" y="0"/>
                    <a:pt x="1200" y="879"/>
                    <a:pt x="1200" y="1964"/>
                  </a:cubicBezTo>
                  <a:lnTo>
                    <a:pt x="1200" y="2945"/>
                  </a:lnTo>
                  <a:lnTo>
                    <a:pt x="600" y="2945"/>
                  </a:lnTo>
                  <a:cubicBezTo>
                    <a:pt x="268" y="2945"/>
                    <a:pt x="0" y="3166"/>
                    <a:pt x="0" y="3436"/>
                  </a:cubicBezTo>
                  <a:cubicBezTo>
                    <a:pt x="0" y="3708"/>
                    <a:pt x="268" y="3927"/>
                    <a:pt x="600" y="3927"/>
                  </a:cubicBezTo>
                  <a:lnTo>
                    <a:pt x="1200" y="3927"/>
                  </a:lnTo>
                  <a:lnTo>
                    <a:pt x="1200" y="5891"/>
                  </a:lnTo>
                  <a:lnTo>
                    <a:pt x="600" y="5891"/>
                  </a:lnTo>
                  <a:cubicBezTo>
                    <a:pt x="268" y="5891"/>
                    <a:pt x="0" y="6111"/>
                    <a:pt x="0" y="6382"/>
                  </a:cubicBezTo>
                  <a:cubicBezTo>
                    <a:pt x="0" y="6653"/>
                    <a:pt x="268" y="6873"/>
                    <a:pt x="600" y="6873"/>
                  </a:cubicBezTo>
                  <a:lnTo>
                    <a:pt x="1200" y="6873"/>
                  </a:lnTo>
                  <a:lnTo>
                    <a:pt x="1200" y="8836"/>
                  </a:lnTo>
                  <a:lnTo>
                    <a:pt x="600" y="8836"/>
                  </a:lnTo>
                  <a:cubicBezTo>
                    <a:pt x="268" y="8836"/>
                    <a:pt x="0" y="9056"/>
                    <a:pt x="0" y="9327"/>
                  </a:cubicBezTo>
                  <a:cubicBezTo>
                    <a:pt x="0" y="9599"/>
                    <a:pt x="268" y="9818"/>
                    <a:pt x="600" y="9818"/>
                  </a:cubicBezTo>
                  <a:lnTo>
                    <a:pt x="1200" y="9818"/>
                  </a:lnTo>
                  <a:lnTo>
                    <a:pt x="1200" y="11782"/>
                  </a:lnTo>
                  <a:lnTo>
                    <a:pt x="600" y="11782"/>
                  </a:lnTo>
                  <a:cubicBezTo>
                    <a:pt x="268" y="11782"/>
                    <a:pt x="0" y="12002"/>
                    <a:pt x="0" y="12273"/>
                  </a:cubicBezTo>
                  <a:cubicBezTo>
                    <a:pt x="0" y="12544"/>
                    <a:pt x="268" y="12764"/>
                    <a:pt x="600" y="12764"/>
                  </a:cubicBezTo>
                  <a:lnTo>
                    <a:pt x="1200" y="12764"/>
                  </a:lnTo>
                  <a:lnTo>
                    <a:pt x="1200" y="14727"/>
                  </a:lnTo>
                  <a:lnTo>
                    <a:pt x="600" y="14727"/>
                  </a:lnTo>
                  <a:cubicBezTo>
                    <a:pt x="268" y="14727"/>
                    <a:pt x="0" y="14947"/>
                    <a:pt x="0" y="15218"/>
                  </a:cubicBezTo>
                  <a:cubicBezTo>
                    <a:pt x="0" y="15490"/>
                    <a:pt x="268" y="15709"/>
                    <a:pt x="600" y="15709"/>
                  </a:cubicBezTo>
                  <a:lnTo>
                    <a:pt x="1200" y="15709"/>
                  </a:lnTo>
                  <a:lnTo>
                    <a:pt x="1200" y="17673"/>
                  </a:lnTo>
                  <a:lnTo>
                    <a:pt x="600" y="17673"/>
                  </a:lnTo>
                  <a:cubicBezTo>
                    <a:pt x="268" y="17673"/>
                    <a:pt x="0" y="17893"/>
                    <a:pt x="0" y="18164"/>
                  </a:cubicBezTo>
                  <a:cubicBezTo>
                    <a:pt x="0" y="18435"/>
                    <a:pt x="268" y="18655"/>
                    <a:pt x="600" y="18655"/>
                  </a:cubicBezTo>
                  <a:lnTo>
                    <a:pt x="1200" y="18655"/>
                  </a:lnTo>
                  <a:lnTo>
                    <a:pt x="1200" y="19636"/>
                  </a:lnTo>
                  <a:cubicBezTo>
                    <a:pt x="1200" y="20721"/>
                    <a:pt x="2275" y="21600"/>
                    <a:pt x="36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2" name="Shape 2532">
              <a:extLst>
                <a:ext uri="{FF2B5EF4-FFF2-40B4-BE49-F238E27FC236}">
                  <a16:creationId xmlns="" xmlns:a16="http://schemas.microsoft.com/office/drawing/2014/main" id="{144FDAF8-B83F-4269-B39C-FC55EAC80E87}"/>
                </a:ext>
              </a:extLst>
            </p:cNvPr>
            <p:cNvSpPr/>
            <p:nvPr/>
          </p:nvSpPr>
          <p:spPr>
            <a:xfrm>
              <a:off x="5790983" y="2420938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3" name="Shape 2533">
              <a:extLst>
                <a:ext uri="{FF2B5EF4-FFF2-40B4-BE49-F238E27FC236}">
                  <a16:creationId xmlns="" xmlns:a16="http://schemas.microsoft.com/office/drawing/2014/main" id="{311949B1-A6F3-46D7-8355-EA32A2896867}"/>
                </a:ext>
              </a:extLst>
            </p:cNvPr>
            <p:cNvSpPr/>
            <p:nvPr/>
          </p:nvSpPr>
          <p:spPr>
            <a:xfrm>
              <a:off x="6476651" y="2420938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8836"/>
                  </a:moveTo>
                  <a:lnTo>
                    <a:pt x="10800" y="5967"/>
                  </a:lnTo>
                  <a:lnTo>
                    <a:pt x="13929" y="8836"/>
                  </a:lnTo>
                  <a:cubicBezTo>
                    <a:pt x="13929" y="8836"/>
                    <a:pt x="10800" y="8836"/>
                    <a:pt x="10800" y="8836"/>
                  </a:cubicBezTo>
                  <a:close/>
                  <a:moveTo>
                    <a:pt x="14400" y="19636"/>
                  </a:moveTo>
                  <a:cubicBezTo>
                    <a:pt x="14400" y="20179"/>
                    <a:pt x="13862" y="20618"/>
                    <a:pt x="13200" y="20618"/>
                  </a:cubicBezTo>
                  <a:lnTo>
                    <a:pt x="2400" y="20618"/>
                  </a:lnTo>
                  <a:cubicBezTo>
                    <a:pt x="1738" y="20618"/>
                    <a:pt x="1200" y="20179"/>
                    <a:pt x="1200" y="19636"/>
                  </a:cubicBezTo>
                  <a:lnTo>
                    <a:pt x="1200" y="6873"/>
                  </a:lnTo>
                  <a:cubicBezTo>
                    <a:pt x="1200" y="6331"/>
                    <a:pt x="1738" y="5891"/>
                    <a:pt x="2400" y="5891"/>
                  </a:cubicBezTo>
                  <a:lnTo>
                    <a:pt x="9600" y="5891"/>
                  </a:lnTo>
                  <a:lnTo>
                    <a:pt x="9600" y="8836"/>
                  </a:lnTo>
                  <a:cubicBezTo>
                    <a:pt x="9600" y="9378"/>
                    <a:pt x="10138" y="9818"/>
                    <a:pt x="10800" y="9818"/>
                  </a:cubicBezTo>
                  <a:lnTo>
                    <a:pt x="14400" y="9818"/>
                  </a:lnTo>
                  <a:cubicBezTo>
                    <a:pt x="14400" y="9818"/>
                    <a:pt x="14400" y="19636"/>
                    <a:pt x="14400" y="19636"/>
                  </a:cubicBezTo>
                  <a:close/>
                  <a:moveTo>
                    <a:pt x="2400" y="4909"/>
                  </a:moveTo>
                  <a:cubicBezTo>
                    <a:pt x="1075" y="4909"/>
                    <a:pt x="0" y="5788"/>
                    <a:pt x="0" y="6873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3200" y="21600"/>
                  </a:lnTo>
                  <a:cubicBezTo>
                    <a:pt x="14525" y="21600"/>
                    <a:pt x="15600" y="20721"/>
                    <a:pt x="15600" y="19636"/>
                  </a:cubicBezTo>
                  <a:lnTo>
                    <a:pt x="15600" y="8836"/>
                  </a:lnTo>
                  <a:lnTo>
                    <a:pt x="11400" y="4909"/>
                  </a:lnTo>
                  <a:cubicBezTo>
                    <a:pt x="11400" y="4909"/>
                    <a:pt x="2400" y="4909"/>
                    <a:pt x="2400" y="4909"/>
                  </a:cubicBezTo>
                  <a:close/>
                  <a:moveTo>
                    <a:pt x="16800" y="3927"/>
                  </a:moveTo>
                  <a:lnTo>
                    <a:pt x="16800" y="1058"/>
                  </a:lnTo>
                  <a:lnTo>
                    <a:pt x="19929" y="3927"/>
                  </a:lnTo>
                  <a:cubicBezTo>
                    <a:pt x="19929" y="3927"/>
                    <a:pt x="16800" y="3927"/>
                    <a:pt x="16800" y="3927"/>
                  </a:cubicBezTo>
                  <a:close/>
                  <a:moveTo>
                    <a:pt x="17400" y="0"/>
                  </a:moveTo>
                  <a:lnTo>
                    <a:pt x="8400" y="0"/>
                  </a:lnTo>
                  <a:cubicBezTo>
                    <a:pt x="7075" y="0"/>
                    <a:pt x="6000" y="879"/>
                    <a:pt x="6000" y="1964"/>
                  </a:cubicBezTo>
                  <a:lnTo>
                    <a:pt x="6000" y="3436"/>
                  </a:lnTo>
                  <a:cubicBezTo>
                    <a:pt x="6000" y="3708"/>
                    <a:pt x="6268" y="3927"/>
                    <a:pt x="6600" y="3927"/>
                  </a:cubicBezTo>
                  <a:cubicBezTo>
                    <a:pt x="6932" y="3927"/>
                    <a:pt x="7200" y="3708"/>
                    <a:pt x="7200" y="3436"/>
                  </a:cubicBezTo>
                  <a:lnTo>
                    <a:pt x="7200" y="1964"/>
                  </a:lnTo>
                  <a:cubicBezTo>
                    <a:pt x="7200" y="1422"/>
                    <a:pt x="7738" y="982"/>
                    <a:pt x="8400" y="982"/>
                  </a:cubicBezTo>
                  <a:lnTo>
                    <a:pt x="15600" y="982"/>
                  </a:lnTo>
                  <a:lnTo>
                    <a:pt x="15600" y="3927"/>
                  </a:lnTo>
                  <a:cubicBezTo>
                    <a:pt x="15600" y="4469"/>
                    <a:pt x="16138" y="4909"/>
                    <a:pt x="16800" y="4909"/>
                  </a:cubicBezTo>
                  <a:lnTo>
                    <a:pt x="20400" y="4909"/>
                  </a:lnTo>
                  <a:lnTo>
                    <a:pt x="20400" y="14727"/>
                  </a:lnTo>
                  <a:cubicBezTo>
                    <a:pt x="20400" y="15269"/>
                    <a:pt x="19862" y="15709"/>
                    <a:pt x="19200" y="15709"/>
                  </a:cubicBezTo>
                  <a:lnTo>
                    <a:pt x="17400" y="15709"/>
                  </a:lnTo>
                  <a:cubicBezTo>
                    <a:pt x="17068" y="15709"/>
                    <a:pt x="16800" y="15929"/>
                    <a:pt x="16800" y="16200"/>
                  </a:cubicBezTo>
                  <a:cubicBezTo>
                    <a:pt x="16800" y="16472"/>
                    <a:pt x="17068" y="16691"/>
                    <a:pt x="17400" y="16691"/>
                  </a:cubicBezTo>
                  <a:lnTo>
                    <a:pt x="19200" y="16691"/>
                  </a:lnTo>
                  <a:cubicBezTo>
                    <a:pt x="20525" y="16691"/>
                    <a:pt x="21600" y="15812"/>
                    <a:pt x="21600" y="14727"/>
                  </a:cubicBezTo>
                  <a:lnTo>
                    <a:pt x="21600" y="3927"/>
                  </a:lnTo>
                  <a:cubicBezTo>
                    <a:pt x="21600" y="3927"/>
                    <a:pt x="17400" y="0"/>
                    <a:pt x="17400" y="0"/>
                  </a:cubicBezTo>
                  <a:close/>
                  <a:moveTo>
                    <a:pt x="3600" y="12273"/>
                  </a:moveTo>
                  <a:cubicBezTo>
                    <a:pt x="3600" y="12544"/>
                    <a:pt x="3868" y="12764"/>
                    <a:pt x="4200" y="12764"/>
                  </a:cubicBezTo>
                  <a:lnTo>
                    <a:pt x="11400" y="12764"/>
                  </a:lnTo>
                  <a:cubicBezTo>
                    <a:pt x="11732" y="12764"/>
                    <a:pt x="12000" y="12544"/>
                    <a:pt x="12000" y="12273"/>
                  </a:cubicBezTo>
                  <a:cubicBezTo>
                    <a:pt x="12000" y="12002"/>
                    <a:pt x="11732" y="11782"/>
                    <a:pt x="11400" y="11782"/>
                  </a:cubicBezTo>
                  <a:lnTo>
                    <a:pt x="4200" y="11782"/>
                  </a:lnTo>
                  <a:cubicBezTo>
                    <a:pt x="3868" y="11782"/>
                    <a:pt x="3600" y="12002"/>
                    <a:pt x="3600" y="12273"/>
                  </a:cubicBezTo>
                  <a:moveTo>
                    <a:pt x="4200" y="9818"/>
                  </a:moveTo>
                  <a:lnTo>
                    <a:pt x="6600" y="9818"/>
                  </a:lnTo>
                  <a:cubicBezTo>
                    <a:pt x="6932" y="9818"/>
                    <a:pt x="7200" y="9599"/>
                    <a:pt x="7200" y="9327"/>
                  </a:cubicBezTo>
                  <a:cubicBezTo>
                    <a:pt x="7200" y="9056"/>
                    <a:pt x="6932" y="8836"/>
                    <a:pt x="6600" y="8836"/>
                  </a:cubicBezTo>
                  <a:lnTo>
                    <a:pt x="4200" y="8836"/>
                  </a:lnTo>
                  <a:cubicBezTo>
                    <a:pt x="3868" y="8836"/>
                    <a:pt x="3600" y="9056"/>
                    <a:pt x="3600" y="9327"/>
                  </a:cubicBezTo>
                  <a:cubicBezTo>
                    <a:pt x="3600" y="9599"/>
                    <a:pt x="3868" y="9818"/>
                    <a:pt x="4200" y="9818"/>
                  </a:cubicBezTo>
                  <a:moveTo>
                    <a:pt x="9000" y="17673"/>
                  </a:moveTo>
                  <a:lnTo>
                    <a:pt x="4200" y="17673"/>
                  </a:lnTo>
                  <a:cubicBezTo>
                    <a:pt x="3868" y="17673"/>
                    <a:pt x="3600" y="17893"/>
                    <a:pt x="3600" y="18164"/>
                  </a:cubicBezTo>
                  <a:cubicBezTo>
                    <a:pt x="3600" y="18435"/>
                    <a:pt x="3868" y="18655"/>
                    <a:pt x="4200" y="18655"/>
                  </a:cubicBezTo>
                  <a:lnTo>
                    <a:pt x="9000" y="18655"/>
                  </a:lnTo>
                  <a:cubicBezTo>
                    <a:pt x="9332" y="18655"/>
                    <a:pt x="9600" y="18435"/>
                    <a:pt x="9600" y="18164"/>
                  </a:cubicBezTo>
                  <a:cubicBezTo>
                    <a:pt x="9600" y="17893"/>
                    <a:pt x="9332" y="17673"/>
                    <a:pt x="9000" y="17673"/>
                  </a:cubicBezTo>
                  <a:moveTo>
                    <a:pt x="11400" y="14727"/>
                  </a:moveTo>
                  <a:lnTo>
                    <a:pt x="4200" y="14727"/>
                  </a:lnTo>
                  <a:cubicBezTo>
                    <a:pt x="3868" y="14727"/>
                    <a:pt x="3600" y="14947"/>
                    <a:pt x="3600" y="15218"/>
                  </a:cubicBezTo>
                  <a:cubicBezTo>
                    <a:pt x="3600" y="15490"/>
                    <a:pt x="3868" y="15709"/>
                    <a:pt x="4200" y="15709"/>
                  </a:cubicBezTo>
                  <a:lnTo>
                    <a:pt x="11400" y="15709"/>
                  </a:lnTo>
                  <a:cubicBezTo>
                    <a:pt x="11732" y="15709"/>
                    <a:pt x="12000" y="15490"/>
                    <a:pt x="12000" y="15218"/>
                  </a:cubicBezTo>
                  <a:cubicBezTo>
                    <a:pt x="12000" y="14947"/>
                    <a:pt x="11732" y="14727"/>
                    <a:pt x="11400" y="147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4" name="Shape 2534">
              <a:extLst>
                <a:ext uri="{FF2B5EF4-FFF2-40B4-BE49-F238E27FC236}">
                  <a16:creationId xmlns="" xmlns:a16="http://schemas.microsoft.com/office/drawing/2014/main" id="{403F4A92-41CC-4412-9E3D-E05CA0F169FE}"/>
                </a:ext>
              </a:extLst>
            </p:cNvPr>
            <p:cNvSpPr/>
            <p:nvPr/>
          </p:nvSpPr>
          <p:spPr>
            <a:xfrm>
              <a:off x="7162318" y="2420938"/>
              <a:ext cx="211992" cy="25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8"/>
                    <a:pt x="19862" y="20617"/>
                    <a:pt x="19200" y="20617"/>
                  </a:cubicBezTo>
                  <a:lnTo>
                    <a:pt x="2400" y="20617"/>
                  </a:lnTo>
                  <a:cubicBezTo>
                    <a:pt x="1738" y="20617"/>
                    <a:pt x="1200" y="20178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8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2"/>
                    <a:pt x="14400" y="6872"/>
                  </a:cubicBezTo>
                  <a:lnTo>
                    <a:pt x="20400" y="6872"/>
                  </a:lnTo>
                  <a:cubicBezTo>
                    <a:pt x="20400" y="6872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0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0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5" name="Shape 2535">
              <a:extLst>
                <a:ext uri="{FF2B5EF4-FFF2-40B4-BE49-F238E27FC236}">
                  <a16:creationId xmlns="" xmlns:a16="http://schemas.microsoft.com/office/drawing/2014/main" id="{9AD18857-E147-493E-95B8-5AE339419075}"/>
                </a:ext>
              </a:extLst>
            </p:cNvPr>
            <p:cNvSpPr/>
            <p:nvPr/>
          </p:nvSpPr>
          <p:spPr>
            <a:xfrm>
              <a:off x="7847986" y="2420938"/>
              <a:ext cx="211992" cy="25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8836"/>
                  </a:moveTo>
                  <a:lnTo>
                    <a:pt x="10800" y="5966"/>
                  </a:lnTo>
                  <a:lnTo>
                    <a:pt x="13928" y="8836"/>
                  </a:lnTo>
                  <a:cubicBezTo>
                    <a:pt x="13928" y="8836"/>
                    <a:pt x="10800" y="8836"/>
                    <a:pt x="10800" y="8836"/>
                  </a:cubicBezTo>
                  <a:close/>
                  <a:moveTo>
                    <a:pt x="14400" y="19636"/>
                  </a:moveTo>
                  <a:cubicBezTo>
                    <a:pt x="14400" y="20178"/>
                    <a:pt x="13862" y="20617"/>
                    <a:pt x="13200" y="20617"/>
                  </a:cubicBezTo>
                  <a:lnTo>
                    <a:pt x="2400" y="20617"/>
                  </a:lnTo>
                  <a:cubicBezTo>
                    <a:pt x="1738" y="20617"/>
                    <a:pt x="1200" y="20178"/>
                    <a:pt x="1200" y="19636"/>
                  </a:cubicBezTo>
                  <a:lnTo>
                    <a:pt x="1200" y="6872"/>
                  </a:lnTo>
                  <a:cubicBezTo>
                    <a:pt x="1200" y="6331"/>
                    <a:pt x="1738" y="5891"/>
                    <a:pt x="2400" y="5891"/>
                  </a:cubicBezTo>
                  <a:lnTo>
                    <a:pt x="9600" y="5891"/>
                  </a:lnTo>
                  <a:lnTo>
                    <a:pt x="9600" y="8836"/>
                  </a:lnTo>
                  <a:cubicBezTo>
                    <a:pt x="9600" y="9378"/>
                    <a:pt x="10138" y="9818"/>
                    <a:pt x="10800" y="9818"/>
                  </a:cubicBezTo>
                  <a:lnTo>
                    <a:pt x="14400" y="9818"/>
                  </a:lnTo>
                  <a:cubicBezTo>
                    <a:pt x="14400" y="9818"/>
                    <a:pt x="14400" y="19636"/>
                    <a:pt x="14400" y="19636"/>
                  </a:cubicBezTo>
                  <a:close/>
                  <a:moveTo>
                    <a:pt x="2400" y="4909"/>
                  </a:moveTo>
                  <a:cubicBezTo>
                    <a:pt x="1075" y="4909"/>
                    <a:pt x="0" y="5788"/>
                    <a:pt x="0" y="6872"/>
                  </a:cubicBezTo>
                  <a:lnTo>
                    <a:pt x="0" y="19636"/>
                  </a:lnTo>
                  <a:cubicBezTo>
                    <a:pt x="0" y="20720"/>
                    <a:pt x="1075" y="21600"/>
                    <a:pt x="2400" y="21600"/>
                  </a:cubicBezTo>
                  <a:lnTo>
                    <a:pt x="13200" y="21600"/>
                  </a:lnTo>
                  <a:cubicBezTo>
                    <a:pt x="14525" y="21600"/>
                    <a:pt x="15600" y="20720"/>
                    <a:pt x="15600" y="19636"/>
                  </a:cubicBezTo>
                  <a:lnTo>
                    <a:pt x="15600" y="8836"/>
                  </a:lnTo>
                  <a:lnTo>
                    <a:pt x="11400" y="4909"/>
                  </a:lnTo>
                  <a:cubicBezTo>
                    <a:pt x="11400" y="4909"/>
                    <a:pt x="2400" y="4909"/>
                    <a:pt x="2400" y="4909"/>
                  </a:cubicBezTo>
                  <a:close/>
                  <a:moveTo>
                    <a:pt x="16800" y="3927"/>
                  </a:moveTo>
                  <a:lnTo>
                    <a:pt x="16800" y="1058"/>
                  </a:lnTo>
                  <a:lnTo>
                    <a:pt x="19928" y="3927"/>
                  </a:lnTo>
                  <a:cubicBezTo>
                    <a:pt x="19928" y="3927"/>
                    <a:pt x="16800" y="3927"/>
                    <a:pt x="16800" y="3927"/>
                  </a:cubicBezTo>
                  <a:close/>
                  <a:moveTo>
                    <a:pt x="17400" y="0"/>
                  </a:moveTo>
                  <a:lnTo>
                    <a:pt x="8400" y="0"/>
                  </a:lnTo>
                  <a:cubicBezTo>
                    <a:pt x="7075" y="0"/>
                    <a:pt x="6000" y="879"/>
                    <a:pt x="6000" y="1964"/>
                  </a:cubicBezTo>
                  <a:lnTo>
                    <a:pt x="6000" y="3436"/>
                  </a:lnTo>
                  <a:cubicBezTo>
                    <a:pt x="6000" y="3708"/>
                    <a:pt x="6269" y="3927"/>
                    <a:pt x="6600" y="3927"/>
                  </a:cubicBezTo>
                  <a:cubicBezTo>
                    <a:pt x="6931" y="3927"/>
                    <a:pt x="7200" y="3708"/>
                    <a:pt x="7200" y="3436"/>
                  </a:cubicBezTo>
                  <a:lnTo>
                    <a:pt x="7200" y="1964"/>
                  </a:lnTo>
                  <a:cubicBezTo>
                    <a:pt x="7200" y="1422"/>
                    <a:pt x="7738" y="982"/>
                    <a:pt x="8400" y="982"/>
                  </a:cubicBezTo>
                  <a:lnTo>
                    <a:pt x="15600" y="982"/>
                  </a:lnTo>
                  <a:lnTo>
                    <a:pt x="15600" y="3927"/>
                  </a:lnTo>
                  <a:cubicBezTo>
                    <a:pt x="15600" y="4469"/>
                    <a:pt x="16138" y="4909"/>
                    <a:pt x="16800" y="4909"/>
                  </a:cubicBezTo>
                  <a:lnTo>
                    <a:pt x="20400" y="4909"/>
                  </a:lnTo>
                  <a:lnTo>
                    <a:pt x="20400" y="14727"/>
                  </a:lnTo>
                  <a:cubicBezTo>
                    <a:pt x="20400" y="15269"/>
                    <a:pt x="19862" y="15709"/>
                    <a:pt x="19200" y="15709"/>
                  </a:cubicBezTo>
                  <a:lnTo>
                    <a:pt x="17400" y="15709"/>
                  </a:lnTo>
                  <a:cubicBezTo>
                    <a:pt x="17069" y="15709"/>
                    <a:pt x="16800" y="15929"/>
                    <a:pt x="16800" y="16199"/>
                  </a:cubicBezTo>
                  <a:cubicBezTo>
                    <a:pt x="16800" y="16471"/>
                    <a:pt x="17069" y="16690"/>
                    <a:pt x="17400" y="16690"/>
                  </a:cubicBezTo>
                  <a:lnTo>
                    <a:pt x="19200" y="16690"/>
                  </a:lnTo>
                  <a:cubicBezTo>
                    <a:pt x="20525" y="16690"/>
                    <a:pt x="21600" y="15811"/>
                    <a:pt x="21600" y="14727"/>
                  </a:cubicBezTo>
                  <a:lnTo>
                    <a:pt x="21600" y="3927"/>
                  </a:lnTo>
                  <a:cubicBezTo>
                    <a:pt x="21600" y="3927"/>
                    <a:pt x="17400" y="0"/>
                    <a:pt x="17400" y="0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6" name="Shape 2536">
              <a:extLst>
                <a:ext uri="{FF2B5EF4-FFF2-40B4-BE49-F238E27FC236}">
                  <a16:creationId xmlns="" xmlns:a16="http://schemas.microsoft.com/office/drawing/2014/main" id="{7BF66312-992E-4678-B5C4-DF05519C0E1D}"/>
                </a:ext>
              </a:extLst>
            </p:cNvPr>
            <p:cNvSpPr/>
            <p:nvPr/>
          </p:nvSpPr>
          <p:spPr>
            <a:xfrm>
              <a:off x="8533655" y="242093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18" y="11782"/>
                  </a:moveTo>
                  <a:lnTo>
                    <a:pt x="14236" y="11782"/>
                  </a:lnTo>
                  <a:cubicBezTo>
                    <a:pt x="14507" y="11782"/>
                    <a:pt x="14727" y="11562"/>
                    <a:pt x="14727" y="11291"/>
                  </a:cubicBezTo>
                  <a:cubicBezTo>
                    <a:pt x="14727" y="11020"/>
                    <a:pt x="14507" y="10800"/>
                    <a:pt x="14236" y="10800"/>
                  </a:cubicBezTo>
                  <a:lnTo>
                    <a:pt x="4418" y="10800"/>
                  </a:lnTo>
                  <a:cubicBezTo>
                    <a:pt x="4147" y="10800"/>
                    <a:pt x="3927" y="11020"/>
                    <a:pt x="3927" y="11291"/>
                  </a:cubicBezTo>
                  <a:cubicBezTo>
                    <a:pt x="3927" y="11562"/>
                    <a:pt x="4147" y="11782"/>
                    <a:pt x="4418" y="11782"/>
                  </a:cubicBezTo>
                  <a:moveTo>
                    <a:pt x="20618" y="20618"/>
                  </a:moveTo>
                  <a:lnTo>
                    <a:pt x="5891" y="20618"/>
                  </a:lnTo>
                  <a:lnTo>
                    <a:pt x="5891" y="16200"/>
                  </a:lnTo>
                  <a:cubicBezTo>
                    <a:pt x="5891" y="15929"/>
                    <a:pt x="5671" y="15709"/>
                    <a:pt x="5400" y="15709"/>
                  </a:cubicBezTo>
                  <a:lnTo>
                    <a:pt x="982" y="15709"/>
                  </a:lnTo>
                  <a:lnTo>
                    <a:pt x="982" y="982"/>
                  </a:lnTo>
                  <a:lnTo>
                    <a:pt x="20618" y="982"/>
                  </a:lnTo>
                  <a:cubicBezTo>
                    <a:pt x="20618" y="982"/>
                    <a:pt x="20618" y="20618"/>
                    <a:pt x="20618" y="20618"/>
                  </a:cubicBezTo>
                  <a:close/>
                  <a:moveTo>
                    <a:pt x="4909" y="20127"/>
                  </a:moveTo>
                  <a:lnTo>
                    <a:pt x="1473" y="16691"/>
                  </a:lnTo>
                  <a:lnTo>
                    <a:pt x="4909" y="16691"/>
                  </a:lnTo>
                  <a:cubicBezTo>
                    <a:pt x="4909" y="16691"/>
                    <a:pt x="4909" y="20127"/>
                    <a:pt x="4909" y="20127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440"/>
                    <a:pt x="0" y="982"/>
                  </a:cubicBezTo>
                  <a:lnTo>
                    <a:pt x="0" y="16691"/>
                  </a:lnTo>
                  <a:lnTo>
                    <a:pt x="4909" y="21600"/>
                  </a:lnTo>
                  <a:lnTo>
                    <a:pt x="20618" y="21600"/>
                  </a:lnTo>
                  <a:cubicBezTo>
                    <a:pt x="21160" y="21600"/>
                    <a:pt x="21600" y="21161"/>
                    <a:pt x="21600" y="20618"/>
                  </a:cubicBezTo>
                  <a:lnTo>
                    <a:pt x="21600" y="982"/>
                  </a:lnTo>
                  <a:cubicBezTo>
                    <a:pt x="21600" y="440"/>
                    <a:pt x="21160" y="0"/>
                    <a:pt x="20618" y="0"/>
                  </a:cubicBezTo>
                  <a:moveTo>
                    <a:pt x="4418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cubicBezTo>
                    <a:pt x="17673" y="8075"/>
                    <a:pt x="17453" y="7855"/>
                    <a:pt x="17182" y="7855"/>
                  </a:cubicBezTo>
                  <a:lnTo>
                    <a:pt x="4418" y="7855"/>
                  </a:lnTo>
                  <a:cubicBezTo>
                    <a:pt x="4147" y="7855"/>
                    <a:pt x="3927" y="8075"/>
                    <a:pt x="3927" y="8345"/>
                  </a:cubicBezTo>
                  <a:cubicBezTo>
                    <a:pt x="3927" y="8617"/>
                    <a:pt x="4147" y="8836"/>
                    <a:pt x="4418" y="8836"/>
                  </a:cubicBezTo>
                  <a:moveTo>
                    <a:pt x="4418" y="5891"/>
                  </a:moveTo>
                  <a:lnTo>
                    <a:pt x="10309" y="5891"/>
                  </a:lnTo>
                  <a:cubicBezTo>
                    <a:pt x="10580" y="5891"/>
                    <a:pt x="10800" y="5672"/>
                    <a:pt x="10800" y="5400"/>
                  </a:cubicBezTo>
                  <a:cubicBezTo>
                    <a:pt x="10800" y="5129"/>
                    <a:pt x="10580" y="4909"/>
                    <a:pt x="10309" y="4909"/>
                  </a:cubicBezTo>
                  <a:lnTo>
                    <a:pt x="4418" y="4909"/>
                  </a:lnTo>
                  <a:cubicBezTo>
                    <a:pt x="4147" y="4909"/>
                    <a:pt x="3927" y="5129"/>
                    <a:pt x="3927" y="5400"/>
                  </a:cubicBezTo>
                  <a:cubicBezTo>
                    <a:pt x="3927" y="5672"/>
                    <a:pt x="4147" y="5891"/>
                    <a:pt x="4418" y="5891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7" name="Shape 2537">
              <a:extLst>
                <a:ext uri="{FF2B5EF4-FFF2-40B4-BE49-F238E27FC236}">
                  <a16:creationId xmlns="" xmlns:a16="http://schemas.microsoft.com/office/drawing/2014/main" id="{082EB92E-B1E3-45B7-9C49-21055977C7F1}"/>
                </a:ext>
              </a:extLst>
            </p:cNvPr>
            <p:cNvSpPr/>
            <p:nvPr/>
          </p:nvSpPr>
          <p:spPr>
            <a:xfrm>
              <a:off x="9219323" y="2420938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8" name="Shape 2538">
              <a:extLst>
                <a:ext uri="{FF2B5EF4-FFF2-40B4-BE49-F238E27FC236}">
                  <a16:creationId xmlns="" xmlns:a16="http://schemas.microsoft.com/office/drawing/2014/main" id="{B278D0B2-EFFF-4324-860A-0046C339A8EF}"/>
                </a:ext>
              </a:extLst>
            </p:cNvPr>
            <p:cNvSpPr/>
            <p:nvPr/>
          </p:nvSpPr>
          <p:spPr>
            <a:xfrm>
              <a:off x="9904990" y="2420938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5891"/>
                  </a:moveTo>
                  <a:lnTo>
                    <a:pt x="1200" y="5891"/>
                  </a:lnTo>
                  <a:lnTo>
                    <a:pt x="1200" y="3927"/>
                  </a:lnTo>
                  <a:lnTo>
                    <a:pt x="6000" y="3927"/>
                  </a:lnTo>
                  <a:cubicBezTo>
                    <a:pt x="6000" y="4469"/>
                    <a:pt x="6538" y="4909"/>
                    <a:pt x="7200" y="4909"/>
                  </a:cubicBezTo>
                  <a:lnTo>
                    <a:pt x="14400" y="4909"/>
                  </a:lnTo>
                  <a:cubicBezTo>
                    <a:pt x="15062" y="4909"/>
                    <a:pt x="15600" y="4469"/>
                    <a:pt x="15600" y="3927"/>
                  </a:cubicBezTo>
                  <a:lnTo>
                    <a:pt x="20400" y="3927"/>
                  </a:lnTo>
                  <a:cubicBezTo>
                    <a:pt x="20400" y="3927"/>
                    <a:pt x="20400" y="5891"/>
                    <a:pt x="20400" y="5891"/>
                  </a:cubicBezTo>
                  <a:close/>
                  <a:moveTo>
                    <a:pt x="20400" y="20618"/>
                  </a:moveTo>
                  <a:lnTo>
                    <a:pt x="1200" y="20618"/>
                  </a:lnTo>
                  <a:lnTo>
                    <a:pt x="1200" y="6873"/>
                  </a:lnTo>
                  <a:lnTo>
                    <a:pt x="20400" y="6873"/>
                  </a:lnTo>
                  <a:cubicBezTo>
                    <a:pt x="20400" y="6873"/>
                    <a:pt x="20400" y="20618"/>
                    <a:pt x="20400" y="20618"/>
                  </a:cubicBezTo>
                  <a:close/>
                  <a:moveTo>
                    <a:pt x="7200" y="1964"/>
                  </a:moveTo>
                  <a:lnTo>
                    <a:pt x="14400" y="1964"/>
                  </a:lnTo>
                  <a:lnTo>
                    <a:pt x="14400" y="3927"/>
                  </a:lnTo>
                  <a:lnTo>
                    <a:pt x="7200" y="3927"/>
                  </a:lnTo>
                  <a:cubicBezTo>
                    <a:pt x="7200" y="3927"/>
                    <a:pt x="7200" y="1964"/>
                    <a:pt x="7200" y="1964"/>
                  </a:cubicBezTo>
                  <a:close/>
                  <a:moveTo>
                    <a:pt x="20400" y="2945"/>
                  </a:moveTo>
                  <a:lnTo>
                    <a:pt x="15600" y="2945"/>
                  </a:lnTo>
                  <a:lnTo>
                    <a:pt x="15600" y="1964"/>
                  </a:lnTo>
                  <a:cubicBezTo>
                    <a:pt x="15600" y="1422"/>
                    <a:pt x="15062" y="982"/>
                    <a:pt x="14400" y="982"/>
                  </a:cubicBezTo>
                  <a:lnTo>
                    <a:pt x="12000" y="982"/>
                  </a:lnTo>
                  <a:cubicBezTo>
                    <a:pt x="12000" y="440"/>
                    <a:pt x="11462" y="0"/>
                    <a:pt x="10800" y="0"/>
                  </a:cubicBezTo>
                  <a:cubicBezTo>
                    <a:pt x="10138" y="0"/>
                    <a:pt x="9600" y="440"/>
                    <a:pt x="9600" y="982"/>
                  </a:cubicBezTo>
                  <a:lnTo>
                    <a:pt x="7200" y="982"/>
                  </a:lnTo>
                  <a:cubicBezTo>
                    <a:pt x="6538" y="982"/>
                    <a:pt x="6000" y="1422"/>
                    <a:pt x="6000" y="1964"/>
                  </a:cubicBezTo>
                  <a:lnTo>
                    <a:pt x="6000" y="2945"/>
                  </a:lnTo>
                  <a:lnTo>
                    <a:pt x="1200" y="2945"/>
                  </a:lnTo>
                  <a:cubicBezTo>
                    <a:pt x="538" y="2945"/>
                    <a:pt x="0" y="3386"/>
                    <a:pt x="0" y="3927"/>
                  </a:cubicBezTo>
                  <a:lnTo>
                    <a:pt x="0" y="20618"/>
                  </a:lnTo>
                  <a:cubicBezTo>
                    <a:pt x="0" y="21160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0"/>
                    <a:pt x="21600" y="20618"/>
                  </a:cubicBezTo>
                  <a:lnTo>
                    <a:pt x="21600" y="3927"/>
                  </a:lnTo>
                  <a:cubicBezTo>
                    <a:pt x="21600" y="3386"/>
                    <a:pt x="21062" y="2945"/>
                    <a:pt x="20400" y="2945"/>
                  </a:cubicBezTo>
                  <a:moveTo>
                    <a:pt x="4200" y="16691"/>
                  </a:moveTo>
                  <a:lnTo>
                    <a:pt x="15000" y="16691"/>
                  </a:lnTo>
                  <a:cubicBezTo>
                    <a:pt x="15331" y="16691"/>
                    <a:pt x="15600" y="16472"/>
                    <a:pt x="15600" y="16200"/>
                  </a:cubicBezTo>
                  <a:cubicBezTo>
                    <a:pt x="15600" y="15929"/>
                    <a:pt x="15331" y="15709"/>
                    <a:pt x="15000" y="15709"/>
                  </a:cubicBez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moveTo>
                    <a:pt x="4200" y="13745"/>
                  </a:moveTo>
                  <a:lnTo>
                    <a:pt x="17400" y="13745"/>
                  </a:lnTo>
                  <a:cubicBezTo>
                    <a:pt x="17731" y="13745"/>
                    <a:pt x="18000" y="13526"/>
                    <a:pt x="18000" y="13255"/>
                  </a:cubicBezTo>
                  <a:cubicBezTo>
                    <a:pt x="18000" y="12984"/>
                    <a:pt x="17731" y="12764"/>
                    <a:pt x="17400" y="12764"/>
                  </a:cubicBezTo>
                  <a:lnTo>
                    <a:pt x="4200" y="12764"/>
                  </a:lnTo>
                  <a:cubicBezTo>
                    <a:pt x="3869" y="12764"/>
                    <a:pt x="3600" y="12984"/>
                    <a:pt x="3600" y="13255"/>
                  </a:cubicBezTo>
                  <a:cubicBezTo>
                    <a:pt x="3600" y="13526"/>
                    <a:pt x="3869" y="13745"/>
                    <a:pt x="4200" y="13745"/>
                  </a:cubicBezTo>
                  <a:moveTo>
                    <a:pt x="4200" y="10800"/>
                  </a:moveTo>
                  <a:lnTo>
                    <a:pt x="11400" y="10800"/>
                  </a:lnTo>
                  <a:cubicBezTo>
                    <a:pt x="11731" y="10800"/>
                    <a:pt x="12000" y="10581"/>
                    <a:pt x="12000" y="10309"/>
                  </a:cubicBezTo>
                  <a:cubicBezTo>
                    <a:pt x="12000" y="10038"/>
                    <a:pt x="11731" y="9818"/>
                    <a:pt x="11400" y="9818"/>
                  </a:cubicBezTo>
                  <a:lnTo>
                    <a:pt x="4200" y="9818"/>
                  </a:lnTo>
                  <a:cubicBezTo>
                    <a:pt x="3869" y="9818"/>
                    <a:pt x="3600" y="10038"/>
                    <a:pt x="3600" y="10309"/>
                  </a:cubicBezTo>
                  <a:cubicBezTo>
                    <a:pt x="3600" y="10581"/>
                    <a:pt x="3869" y="10800"/>
                    <a:pt x="4200" y="108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69" name="Shape 2539">
              <a:extLst>
                <a:ext uri="{FF2B5EF4-FFF2-40B4-BE49-F238E27FC236}">
                  <a16:creationId xmlns="" xmlns:a16="http://schemas.microsoft.com/office/drawing/2014/main" id="{37AE3202-EAF5-4570-895D-79BB1B9D7298}"/>
                </a:ext>
              </a:extLst>
            </p:cNvPr>
            <p:cNvSpPr/>
            <p:nvPr/>
          </p:nvSpPr>
          <p:spPr>
            <a:xfrm>
              <a:off x="10590658" y="2420938"/>
              <a:ext cx="259100" cy="17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0" name="Shape 2540">
              <a:extLst>
                <a:ext uri="{FF2B5EF4-FFF2-40B4-BE49-F238E27FC236}">
                  <a16:creationId xmlns="" xmlns:a16="http://schemas.microsoft.com/office/drawing/2014/main" id="{739B9D63-4517-452B-9846-1E6643E4D167}"/>
                </a:ext>
              </a:extLst>
            </p:cNvPr>
            <p:cNvSpPr/>
            <p:nvPr/>
          </p:nvSpPr>
          <p:spPr>
            <a:xfrm>
              <a:off x="991308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1" name="Shape 2541">
              <a:extLst>
                <a:ext uri="{FF2B5EF4-FFF2-40B4-BE49-F238E27FC236}">
                  <a16:creationId xmlns="" xmlns:a16="http://schemas.microsoft.com/office/drawing/2014/main" id="{0579033E-668B-4602-ACD1-46B6CE61D944}"/>
                </a:ext>
              </a:extLst>
            </p:cNvPr>
            <p:cNvSpPr/>
            <p:nvPr/>
          </p:nvSpPr>
          <p:spPr>
            <a:xfrm>
              <a:off x="1676976" y="2879103"/>
              <a:ext cx="211992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48" y="10800"/>
                  </a:moveTo>
                  <a:lnTo>
                    <a:pt x="21424" y="1024"/>
                  </a:lnTo>
                  <a:cubicBezTo>
                    <a:pt x="21533" y="916"/>
                    <a:pt x="21600" y="766"/>
                    <a:pt x="21600" y="600"/>
                  </a:cubicBezTo>
                  <a:cubicBezTo>
                    <a:pt x="21600" y="269"/>
                    <a:pt x="21332" y="0"/>
                    <a:pt x="21000" y="0"/>
                  </a:cubicBezTo>
                  <a:cubicBezTo>
                    <a:pt x="20835" y="0"/>
                    <a:pt x="20685" y="67"/>
                    <a:pt x="20576" y="176"/>
                  </a:cubicBezTo>
                  <a:lnTo>
                    <a:pt x="10800" y="9952"/>
                  </a:lnTo>
                  <a:lnTo>
                    <a:pt x="1024" y="176"/>
                  </a:lnTo>
                  <a:cubicBezTo>
                    <a:pt x="916" y="67"/>
                    <a:pt x="766" y="0"/>
                    <a:pt x="600" y="0"/>
                  </a:cubicBezTo>
                  <a:cubicBezTo>
                    <a:pt x="268" y="0"/>
                    <a:pt x="0" y="269"/>
                    <a:pt x="0" y="600"/>
                  </a:cubicBezTo>
                  <a:cubicBezTo>
                    <a:pt x="0" y="766"/>
                    <a:pt x="67" y="916"/>
                    <a:pt x="176" y="1025"/>
                  </a:cubicBezTo>
                  <a:lnTo>
                    <a:pt x="9952" y="10800"/>
                  </a:lnTo>
                  <a:lnTo>
                    <a:pt x="176" y="20576"/>
                  </a:lnTo>
                  <a:cubicBezTo>
                    <a:pt x="67" y="20684"/>
                    <a:pt x="0" y="20834"/>
                    <a:pt x="0" y="21000"/>
                  </a:cubicBezTo>
                  <a:cubicBezTo>
                    <a:pt x="0" y="21332"/>
                    <a:pt x="268" y="21600"/>
                    <a:pt x="600" y="21600"/>
                  </a:cubicBezTo>
                  <a:cubicBezTo>
                    <a:pt x="766" y="21600"/>
                    <a:pt x="916" y="21533"/>
                    <a:pt x="1024" y="21424"/>
                  </a:cubicBezTo>
                  <a:lnTo>
                    <a:pt x="10800" y="11648"/>
                  </a:lnTo>
                  <a:lnTo>
                    <a:pt x="20576" y="21424"/>
                  </a:lnTo>
                  <a:cubicBezTo>
                    <a:pt x="20685" y="21533"/>
                    <a:pt x="20835" y="21600"/>
                    <a:pt x="21000" y="21600"/>
                  </a:cubicBezTo>
                  <a:cubicBezTo>
                    <a:pt x="21332" y="21600"/>
                    <a:pt x="21600" y="21332"/>
                    <a:pt x="21600" y="21000"/>
                  </a:cubicBezTo>
                  <a:cubicBezTo>
                    <a:pt x="21600" y="20834"/>
                    <a:pt x="21533" y="20684"/>
                    <a:pt x="21424" y="20576"/>
                  </a:cubicBezTo>
                  <a:cubicBezTo>
                    <a:pt x="21424" y="20576"/>
                    <a:pt x="11648" y="10800"/>
                    <a:pt x="11648" y="10800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2" name="Shape 2542">
              <a:extLst>
                <a:ext uri="{FF2B5EF4-FFF2-40B4-BE49-F238E27FC236}">
                  <a16:creationId xmlns="" xmlns:a16="http://schemas.microsoft.com/office/drawing/2014/main" id="{2E743D6A-CC10-4CC5-B3CC-04E916508746}"/>
                </a:ext>
              </a:extLst>
            </p:cNvPr>
            <p:cNvSpPr/>
            <p:nvPr/>
          </p:nvSpPr>
          <p:spPr>
            <a:xfrm>
              <a:off x="2362643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5" y="4909"/>
                  </a:moveTo>
                  <a:lnTo>
                    <a:pt x="19636" y="4909"/>
                  </a:lnTo>
                  <a:lnTo>
                    <a:pt x="19636" y="3927"/>
                  </a:lnTo>
                  <a:lnTo>
                    <a:pt x="18655" y="3927"/>
                  </a:lnTo>
                  <a:cubicBezTo>
                    <a:pt x="18655" y="3927"/>
                    <a:pt x="18655" y="4909"/>
                    <a:pt x="18655" y="4909"/>
                  </a:cubicBezTo>
                  <a:close/>
                  <a:moveTo>
                    <a:pt x="19636" y="12764"/>
                  </a:moveTo>
                  <a:lnTo>
                    <a:pt x="18655" y="12764"/>
                  </a:lnTo>
                  <a:lnTo>
                    <a:pt x="18655" y="13745"/>
                  </a:lnTo>
                  <a:lnTo>
                    <a:pt x="19636" y="13745"/>
                  </a:lnTo>
                  <a:cubicBezTo>
                    <a:pt x="19636" y="13745"/>
                    <a:pt x="19636" y="12764"/>
                    <a:pt x="19636" y="12764"/>
                  </a:cubicBezTo>
                  <a:close/>
                  <a:moveTo>
                    <a:pt x="18655" y="2945"/>
                  </a:moveTo>
                  <a:lnTo>
                    <a:pt x="19636" y="2945"/>
                  </a:lnTo>
                  <a:lnTo>
                    <a:pt x="19636" y="1964"/>
                  </a:lnTo>
                  <a:lnTo>
                    <a:pt x="18655" y="1964"/>
                  </a:lnTo>
                  <a:cubicBezTo>
                    <a:pt x="18655" y="1964"/>
                    <a:pt x="18655" y="2945"/>
                    <a:pt x="18655" y="2945"/>
                  </a:cubicBezTo>
                  <a:close/>
                  <a:moveTo>
                    <a:pt x="20618" y="10309"/>
                  </a:moveTo>
                  <a:lnTo>
                    <a:pt x="17673" y="10309"/>
                  </a:lnTo>
                  <a:lnTo>
                    <a:pt x="17673" y="982"/>
                  </a:ln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0309"/>
                    <a:pt x="20618" y="10309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7673" y="20618"/>
                  </a:lnTo>
                  <a:lnTo>
                    <a:pt x="17673" y="11291"/>
                  </a:lnTo>
                  <a:lnTo>
                    <a:pt x="20618" y="11291"/>
                  </a:lnTo>
                  <a:cubicBezTo>
                    <a:pt x="20618" y="11291"/>
                    <a:pt x="20618" y="19636"/>
                    <a:pt x="20618" y="19636"/>
                  </a:cubicBezTo>
                  <a:close/>
                  <a:moveTo>
                    <a:pt x="16691" y="10309"/>
                  </a:moveTo>
                  <a:lnTo>
                    <a:pt x="4909" y="10309"/>
                  </a:lnTo>
                  <a:lnTo>
                    <a:pt x="4909" y="982"/>
                  </a:lnTo>
                  <a:lnTo>
                    <a:pt x="16691" y="982"/>
                  </a:lnTo>
                  <a:cubicBezTo>
                    <a:pt x="16691" y="982"/>
                    <a:pt x="16691" y="10309"/>
                    <a:pt x="16691" y="10309"/>
                  </a:cubicBezTo>
                  <a:close/>
                  <a:moveTo>
                    <a:pt x="16691" y="20618"/>
                  </a:moveTo>
                  <a:lnTo>
                    <a:pt x="4909" y="20618"/>
                  </a:lnTo>
                  <a:lnTo>
                    <a:pt x="4909" y="11291"/>
                  </a:lnTo>
                  <a:lnTo>
                    <a:pt x="16691" y="11291"/>
                  </a:lnTo>
                  <a:cubicBezTo>
                    <a:pt x="16691" y="11291"/>
                    <a:pt x="16691" y="20618"/>
                    <a:pt x="16691" y="20618"/>
                  </a:cubicBezTo>
                  <a:close/>
                  <a:moveTo>
                    <a:pt x="3927" y="10309"/>
                  </a:moveTo>
                  <a:lnTo>
                    <a:pt x="982" y="10309"/>
                  </a:ln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3927" y="982"/>
                  </a:lnTo>
                  <a:cubicBezTo>
                    <a:pt x="3927" y="982"/>
                    <a:pt x="3927" y="10309"/>
                    <a:pt x="3927" y="10309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1" y="20618"/>
                    <a:pt x="982" y="20178"/>
                    <a:pt x="982" y="19636"/>
                  </a:cubicBezTo>
                  <a:lnTo>
                    <a:pt x="982" y="11291"/>
                  </a:lnTo>
                  <a:lnTo>
                    <a:pt x="3927" y="11291"/>
                  </a:lnTo>
                  <a:cubicBezTo>
                    <a:pt x="3927" y="11291"/>
                    <a:pt x="3927" y="20618"/>
                    <a:pt x="3927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9636" y="14727"/>
                  </a:moveTo>
                  <a:lnTo>
                    <a:pt x="18655" y="14727"/>
                  </a:lnTo>
                  <a:lnTo>
                    <a:pt x="18655" y="15709"/>
                  </a:lnTo>
                  <a:lnTo>
                    <a:pt x="19636" y="15709"/>
                  </a:lnTo>
                  <a:cubicBezTo>
                    <a:pt x="19636" y="15709"/>
                    <a:pt x="19636" y="14727"/>
                    <a:pt x="19636" y="14727"/>
                  </a:cubicBezTo>
                  <a:close/>
                  <a:moveTo>
                    <a:pt x="18655" y="6873"/>
                  </a:moveTo>
                  <a:lnTo>
                    <a:pt x="19636" y="6873"/>
                  </a:lnTo>
                  <a:lnTo>
                    <a:pt x="19636" y="5891"/>
                  </a:lnTo>
                  <a:lnTo>
                    <a:pt x="18655" y="5891"/>
                  </a:lnTo>
                  <a:cubicBezTo>
                    <a:pt x="18655" y="5891"/>
                    <a:pt x="18655" y="6873"/>
                    <a:pt x="18655" y="6873"/>
                  </a:cubicBezTo>
                  <a:close/>
                  <a:moveTo>
                    <a:pt x="18655" y="8836"/>
                  </a:moveTo>
                  <a:lnTo>
                    <a:pt x="19636" y="8836"/>
                  </a:lnTo>
                  <a:lnTo>
                    <a:pt x="19636" y="7855"/>
                  </a:lnTo>
                  <a:lnTo>
                    <a:pt x="18655" y="7855"/>
                  </a:lnTo>
                  <a:cubicBezTo>
                    <a:pt x="18655" y="7855"/>
                    <a:pt x="18655" y="8836"/>
                    <a:pt x="18655" y="8836"/>
                  </a:cubicBezTo>
                  <a:close/>
                  <a:moveTo>
                    <a:pt x="19636" y="16691"/>
                  </a:moveTo>
                  <a:lnTo>
                    <a:pt x="18655" y="16691"/>
                  </a:lnTo>
                  <a:lnTo>
                    <a:pt x="18655" y="17673"/>
                  </a:lnTo>
                  <a:lnTo>
                    <a:pt x="19636" y="17673"/>
                  </a:lnTo>
                  <a:cubicBezTo>
                    <a:pt x="19636" y="17673"/>
                    <a:pt x="19636" y="16691"/>
                    <a:pt x="19636" y="16691"/>
                  </a:cubicBezTo>
                  <a:close/>
                  <a:moveTo>
                    <a:pt x="19636" y="18655"/>
                  </a:moveTo>
                  <a:lnTo>
                    <a:pt x="18655" y="18655"/>
                  </a:lnTo>
                  <a:lnTo>
                    <a:pt x="18655" y="19636"/>
                  </a:lnTo>
                  <a:lnTo>
                    <a:pt x="19636" y="19636"/>
                  </a:lnTo>
                  <a:cubicBezTo>
                    <a:pt x="19636" y="19636"/>
                    <a:pt x="19636" y="18655"/>
                    <a:pt x="19636" y="18655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2945"/>
                  </a:moveTo>
                  <a:lnTo>
                    <a:pt x="2945" y="2945"/>
                  </a:lnTo>
                  <a:lnTo>
                    <a:pt x="2945" y="1964"/>
                  </a:lnTo>
                  <a:lnTo>
                    <a:pt x="1964" y="1964"/>
                  </a:lnTo>
                  <a:cubicBezTo>
                    <a:pt x="1964" y="1964"/>
                    <a:pt x="1964" y="2945"/>
                    <a:pt x="1964" y="2945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2764"/>
                  </a:moveTo>
                  <a:lnTo>
                    <a:pt x="1964" y="12764"/>
                  </a:lnTo>
                  <a:lnTo>
                    <a:pt x="1964" y="13745"/>
                  </a:lnTo>
                  <a:lnTo>
                    <a:pt x="2945" y="13745"/>
                  </a:lnTo>
                  <a:cubicBezTo>
                    <a:pt x="2945" y="13745"/>
                    <a:pt x="2945" y="12764"/>
                    <a:pt x="2945" y="12764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1964" y="4909"/>
                  </a:moveTo>
                  <a:lnTo>
                    <a:pt x="2945" y="4909"/>
                  </a:lnTo>
                  <a:lnTo>
                    <a:pt x="2945" y="3927"/>
                  </a:lnTo>
                  <a:lnTo>
                    <a:pt x="1964" y="3927"/>
                  </a:lnTo>
                  <a:cubicBezTo>
                    <a:pt x="1964" y="3927"/>
                    <a:pt x="1964" y="4909"/>
                    <a:pt x="1964" y="4909"/>
                  </a:cubicBezTo>
                  <a:close/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3" name="Shape 2543">
              <a:extLst>
                <a:ext uri="{FF2B5EF4-FFF2-40B4-BE49-F238E27FC236}">
                  <a16:creationId xmlns="" xmlns:a16="http://schemas.microsoft.com/office/drawing/2014/main" id="{E007654A-6B13-434D-9B6E-4134ECF0521B}"/>
                </a:ext>
              </a:extLst>
            </p:cNvPr>
            <p:cNvSpPr/>
            <p:nvPr/>
          </p:nvSpPr>
          <p:spPr>
            <a:xfrm>
              <a:off x="3048311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4" name="Shape 2544">
              <a:extLst>
                <a:ext uri="{FF2B5EF4-FFF2-40B4-BE49-F238E27FC236}">
                  <a16:creationId xmlns="" xmlns:a16="http://schemas.microsoft.com/office/drawing/2014/main" id="{6FDBF47A-1031-4045-9D72-157A7AC4E80B}"/>
                </a:ext>
              </a:extLst>
            </p:cNvPr>
            <p:cNvSpPr/>
            <p:nvPr/>
          </p:nvSpPr>
          <p:spPr>
            <a:xfrm>
              <a:off x="3733980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36" y="8255"/>
                  </a:moveTo>
                  <a:lnTo>
                    <a:pt x="12837" y="10800"/>
                  </a:lnTo>
                  <a:lnTo>
                    <a:pt x="8836" y="13345"/>
                  </a:lnTo>
                  <a:cubicBezTo>
                    <a:pt x="8836" y="13345"/>
                    <a:pt x="8836" y="8255"/>
                    <a:pt x="8836" y="8255"/>
                  </a:cubicBezTo>
                  <a:close/>
                  <a:moveTo>
                    <a:pt x="8345" y="14727"/>
                  </a:moveTo>
                  <a:cubicBezTo>
                    <a:pt x="8461" y="14727"/>
                    <a:pt x="8564" y="14681"/>
                    <a:pt x="8647" y="14614"/>
                  </a:cubicBezTo>
                  <a:lnTo>
                    <a:pt x="8652" y="14620"/>
                  </a:lnTo>
                  <a:lnTo>
                    <a:pt x="14052" y="11184"/>
                  </a:lnTo>
                  <a:lnTo>
                    <a:pt x="14047" y="11178"/>
                  </a:lnTo>
                  <a:cubicBezTo>
                    <a:pt x="14160" y="11088"/>
                    <a:pt x="14236" y="10955"/>
                    <a:pt x="14236" y="10800"/>
                  </a:cubicBezTo>
                  <a:cubicBezTo>
                    <a:pt x="14236" y="10645"/>
                    <a:pt x="14160" y="10512"/>
                    <a:pt x="14047" y="10422"/>
                  </a:cubicBezTo>
                  <a:lnTo>
                    <a:pt x="14052" y="10417"/>
                  </a:lnTo>
                  <a:lnTo>
                    <a:pt x="8652" y="6980"/>
                  </a:lnTo>
                  <a:lnTo>
                    <a:pt x="8647" y="6986"/>
                  </a:lnTo>
                  <a:cubicBezTo>
                    <a:pt x="8564" y="6919"/>
                    <a:pt x="8461" y="6873"/>
                    <a:pt x="8345" y="6873"/>
                  </a:cubicBezTo>
                  <a:cubicBezTo>
                    <a:pt x="8074" y="6873"/>
                    <a:pt x="7855" y="7093"/>
                    <a:pt x="7855" y="7364"/>
                  </a:cubicBezTo>
                  <a:lnTo>
                    <a:pt x="7855" y="14236"/>
                  </a:lnTo>
                  <a:cubicBezTo>
                    <a:pt x="7855" y="14507"/>
                    <a:pt x="8074" y="14727"/>
                    <a:pt x="8345" y="14727"/>
                  </a:cubicBezTo>
                  <a:moveTo>
                    <a:pt x="19636" y="18655"/>
                  </a:moveTo>
                  <a:lnTo>
                    <a:pt x="18655" y="18655"/>
                  </a:lnTo>
                  <a:lnTo>
                    <a:pt x="18655" y="19636"/>
                  </a:lnTo>
                  <a:lnTo>
                    <a:pt x="19636" y="19636"/>
                  </a:lnTo>
                  <a:cubicBezTo>
                    <a:pt x="19636" y="19636"/>
                    <a:pt x="19636" y="18655"/>
                    <a:pt x="19636" y="18655"/>
                  </a:cubicBezTo>
                  <a:close/>
                  <a:moveTo>
                    <a:pt x="19636" y="14727"/>
                  </a:moveTo>
                  <a:lnTo>
                    <a:pt x="18655" y="14727"/>
                  </a:lnTo>
                  <a:lnTo>
                    <a:pt x="18655" y="15709"/>
                  </a:lnTo>
                  <a:lnTo>
                    <a:pt x="19636" y="15709"/>
                  </a:lnTo>
                  <a:cubicBezTo>
                    <a:pt x="19636" y="15709"/>
                    <a:pt x="19636" y="14727"/>
                    <a:pt x="19636" y="14727"/>
                  </a:cubicBezTo>
                  <a:close/>
                  <a:moveTo>
                    <a:pt x="19636" y="12764"/>
                  </a:moveTo>
                  <a:lnTo>
                    <a:pt x="18655" y="12764"/>
                  </a:lnTo>
                  <a:lnTo>
                    <a:pt x="18655" y="13745"/>
                  </a:lnTo>
                  <a:lnTo>
                    <a:pt x="19636" y="13745"/>
                  </a:lnTo>
                  <a:cubicBezTo>
                    <a:pt x="19636" y="13745"/>
                    <a:pt x="19636" y="12764"/>
                    <a:pt x="19636" y="12764"/>
                  </a:cubicBezTo>
                  <a:close/>
                  <a:moveTo>
                    <a:pt x="19636" y="16691"/>
                  </a:moveTo>
                  <a:lnTo>
                    <a:pt x="18655" y="16691"/>
                  </a:lnTo>
                  <a:lnTo>
                    <a:pt x="18655" y="17673"/>
                  </a:lnTo>
                  <a:lnTo>
                    <a:pt x="19636" y="17673"/>
                  </a:lnTo>
                  <a:cubicBezTo>
                    <a:pt x="19636" y="17673"/>
                    <a:pt x="19636" y="16691"/>
                    <a:pt x="19636" y="16691"/>
                  </a:cubicBezTo>
                  <a:close/>
                  <a:moveTo>
                    <a:pt x="18655" y="2945"/>
                  </a:moveTo>
                  <a:lnTo>
                    <a:pt x="19636" y="2945"/>
                  </a:lnTo>
                  <a:lnTo>
                    <a:pt x="19636" y="1964"/>
                  </a:lnTo>
                  <a:lnTo>
                    <a:pt x="18655" y="1964"/>
                  </a:lnTo>
                  <a:cubicBezTo>
                    <a:pt x="18655" y="1964"/>
                    <a:pt x="18655" y="2945"/>
                    <a:pt x="18655" y="2945"/>
                  </a:cubicBezTo>
                  <a:close/>
                  <a:moveTo>
                    <a:pt x="20618" y="10309"/>
                  </a:moveTo>
                  <a:lnTo>
                    <a:pt x="17673" y="10309"/>
                  </a:lnTo>
                  <a:lnTo>
                    <a:pt x="17673" y="982"/>
                  </a:lnTo>
                  <a:lnTo>
                    <a:pt x="19636" y="982"/>
                  </a:lnTo>
                  <a:cubicBezTo>
                    <a:pt x="20178" y="982"/>
                    <a:pt x="20618" y="1421"/>
                    <a:pt x="20618" y="1964"/>
                  </a:cubicBezTo>
                  <a:cubicBezTo>
                    <a:pt x="20618" y="1964"/>
                    <a:pt x="20618" y="10309"/>
                    <a:pt x="20618" y="10309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7673" y="20618"/>
                  </a:lnTo>
                  <a:lnTo>
                    <a:pt x="17673" y="11291"/>
                  </a:lnTo>
                  <a:lnTo>
                    <a:pt x="20618" y="11291"/>
                  </a:lnTo>
                  <a:cubicBezTo>
                    <a:pt x="20618" y="11291"/>
                    <a:pt x="20618" y="19636"/>
                    <a:pt x="20618" y="19636"/>
                  </a:cubicBezTo>
                  <a:close/>
                  <a:moveTo>
                    <a:pt x="16691" y="20618"/>
                  </a:moveTo>
                  <a:lnTo>
                    <a:pt x="4909" y="20618"/>
                  </a:lnTo>
                  <a:lnTo>
                    <a:pt x="4909" y="982"/>
                  </a:lnTo>
                  <a:lnTo>
                    <a:pt x="16691" y="982"/>
                  </a:lnTo>
                  <a:cubicBezTo>
                    <a:pt x="16691" y="982"/>
                    <a:pt x="16691" y="20618"/>
                    <a:pt x="16691" y="20618"/>
                  </a:cubicBezTo>
                  <a:close/>
                  <a:moveTo>
                    <a:pt x="3927" y="10309"/>
                  </a:moveTo>
                  <a:lnTo>
                    <a:pt x="982" y="10309"/>
                  </a:lnTo>
                  <a:lnTo>
                    <a:pt x="982" y="1964"/>
                  </a:lnTo>
                  <a:cubicBezTo>
                    <a:pt x="982" y="1421"/>
                    <a:pt x="1422" y="982"/>
                    <a:pt x="1964" y="982"/>
                  </a:cubicBezTo>
                  <a:lnTo>
                    <a:pt x="3927" y="982"/>
                  </a:lnTo>
                  <a:cubicBezTo>
                    <a:pt x="3927" y="982"/>
                    <a:pt x="3927" y="10309"/>
                    <a:pt x="3927" y="10309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1291"/>
                  </a:lnTo>
                  <a:lnTo>
                    <a:pt x="3927" y="11291"/>
                  </a:lnTo>
                  <a:cubicBezTo>
                    <a:pt x="3927" y="11291"/>
                    <a:pt x="3927" y="20618"/>
                    <a:pt x="3927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8655" y="8836"/>
                  </a:moveTo>
                  <a:lnTo>
                    <a:pt x="19636" y="8836"/>
                  </a:lnTo>
                  <a:lnTo>
                    <a:pt x="19636" y="7855"/>
                  </a:lnTo>
                  <a:lnTo>
                    <a:pt x="18655" y="7855"/>
                  </a:lnTo>
                  <a:cubicBezTo>
                    <a:pt x="18655" y="7855"/>
                    <a:pt x="18655" y="8836"/>
                    <a:pt x="18655" y="8836"/>
                  </a:cubicBezTo>
                  <a:close/>
                  <a:moveTo>
                    <a:pt x="18655" y="6873"/>
                  </a:moveTo>
                  <a:lnTo>
                    <a:pt x="19636" y="6873"/>
                  </a:lnTo>
                  <a:lnTo>
                    <a:pt x="19636" y="5891"/>
                  </a:lnTo>
                  <a:lnTo>
                    <a:pt x="18655" y="5891"/>
                  </a:lnTo>
                  <a:cubicBezTo>
                    <a:pt x="18655" y="5891"/>
                    <a:pt x="18655" y="6873"/>
                    <a:pt x="18655" y="6873"/>
                  </a:cubicBezTo>
                  <a:close/>
                  <a:moveTo>
                    <a:pt x="18655" y="4909"/>
                  </a:moveTo>
                  <a:lnTo>
                    <a:pt x="19636" y="4909"/>
                  </a:lnTo>
                  <a:lnTo>
                    <a:pt x="19636" y="3927"/>
                  </a:lnTo>
                  <a:lnTo>
                    <a:pt x="18655" y="3927"/>
                  </a:lnTo>
                  <a:cubicBezTo>
                    <a:pt x="18655" y="3927"/>
                    <a:pt x="18655" y="4909"/>
                    <a:pt x="18655" y="4909"/>
                  </a:cubicBezTo>
                  <a:close/>
                  <a:moveTo>
                    <a:pt x="1964" y="2945"/>
                  </a:moveTo>
                  <a:lnTo>
                    <a:pt x="2945" y="2945"/>
                  </a:lnTo>
                  <a:lnTo>
                    <a:pt x="2945" y="1964"/>
                  </a:lnTo>
                  <a:lnTo>
                    <a:pt x="1964" y="1964"/>
                  </a:lnTo>
                  <a:cubicBezTo>
                    <a:pt x="1964" y="1964"/>
                    <a:pt x="1964" y="2945"/>
                    <a:pt x="1964" y="2945"/>
                  </a:cubicBezTo>
                  <a:close/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2945" y="12764"/>
                  </a:moveTo>
                  <a:lnTo>
                    <a:pt x="1964" y="12764"/>
                  </a:lnTo>
                  <a:lnTo>
                    <a:pt x="1964" y="13745"/>
                  </a:lnTo>
                  <a:lnTo>
                    <a:pt x="2945" y="13745"/>
                  </a:lnTo>
                  <a:cubicBezTo>
                    <a:pt x="2945" y="13745"/>
                    <a:pt x="2945" y="12764"/>
                    <a:pt x="2945" y="12764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1964" y="4909"/>
                  </a:moveTo>
                  <a:lnTo>
                    <a:pt x="2945" y="4909"/>
                  </a:lnTo>
                  <a:lnTo>
                    <a:pt x="2945" y="3927"/>
                  </a:lnTo>
                  <a:lnTo>
                    <a:pt x="1964" y="3927"/>
                  </a:lnTo>
                  <a:cubicBezTo>
                    <a:pt x="1964" y="3927"/>
                    <a:pt x="1964" y="4909"/>
                    <a:pt x="1964" y="4909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5" name="Shape 2545">
              <a:extLst>
                <a:ext uri="{FF2B5EF4-FFF2-40B4-BE49-F238E27FC236}">
                  <a16:creationId xmlns="" xmlns:a16="http://schemas.microsoft.com/office/drawing/2014/main" id="{153398B8-EDD8-4839-872E-4577B756F22B}"/>
                </a:ext>
              </a:extLst>
            </p:cNvPr>
            <p:cNvSpPr/>
            <p:nvPr/>
          </p:nvSpPr>
          <p:spPr>
            <a:xfrm>
              <a:off x="4419648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9"/>
                  </a:moveTo>
                  <a:cubicBezTo>
                    <a:pt x="5377" y="20619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3336" y="982"/>
                    <a:pt x="15638" y="1950"/>
                    <a:pt x="17377" y="3529"/>
                  </a:cubicBezTo>
                  <a:lnTo>
                    <a:pt x="10453" y="10453"/>
                  </a:lnTo>
                  <a:cubicBezTo>
                    <a:pt x="10364" y="10542"/>
                    <a:pt x="10309" y="10665"/>
                    <a:pt x="10309" y="10800"/>
                  </a:cubicBezTo>
                  <a:cubicBezTo>
                    <a:pt x="10309" y="11072"/>
                    <a:pt x="10529" y="11291"/>
                    <a:pt x="10800" y="11291"/>
                  </a:cubicBezTo>
                  <a:lnTo>
                    <a:pt x="20594" y="11291"/>
                  </a:lnTo>
                  <a:cubicBezTo>
                    <a:pt x="20336" y="16484"/>
                    <a:pt x="16057" y="20619"/>
                    <a:pt x="10800" y="20619"/>
                  </a:cubicBezTo>
                  <a:moveTo>
                    <a:pt x="20594" y="10309"/>
                  </a:moveTo>
                  <a:lnTo>
                    <a:pt x="11985" y="10309"/>
                  </a:lnTo>
                  <a:lnTo>
                    <a:pt x="18071" y="4223"/>
                  </a:lnTo>
                  <a:cubicBezTo>
                    <a:pt x="19541" y="5852"/>
                    <a:pt x="20477" y="7971"/>
                    <a:pt x="20594" y="10309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6" name="Shape 2546">
              <a:extLst>
                <a:ext uri="{FF2B5EF4-FFF2-40B4-BE49-F238E27FC236}">
                  <a16:creationId xmlns="" xmlns:a16="http://schemas.microsoft.com/office/drawing/2014/main" id="{D0063E14-F42B-40D6-AC7B-88E55E016037}"/>
                </a:ext>
              </a:extLst>
            </p:cNvPr>
            <p:cNvSpPr/>
            <p:nvPr/>
          </p:nvSpPr>
          <p:spPr>
            <a:xfrm>
              <a:off x="5105315" y="2879103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7" name="Shape 2547">
              <a:extLst>
                <a:ext uri="{FF2B5EF4-FFF2-40B4-BE49-F238E27FC236}">
                  <a16:creationId xmlns="" xmlns:a16="http://schemas.microsoft.com/office/drawing/2014/main" id="{B7028A74-3440-490C-B4F8-DF95FFF0415F}"/>
                </a:ext>
              </a:extLst>
            </p:cNvPr>
            <p:cNvSpPr/>
            <p:nvPr/>
          </p:nvSpPr>
          <p:spPr>
            <a:xfrm>
              <a:off x="5790983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8" name="Shape 2548">
              <a:extLst>
                <a:ext uri="{FF2B5EF4-FFF2-40B4-BE49-F238E27FC236}">
                  <a16:creationId xmlns="" xmlns:a16="http://schemas.microsoft.com/office/drawing/2014/main" id="{3FD7D56F-C1B3-47A6-AF5D-807104D6B1F9}"/>
                </a:ext>
              </a:extLst>
            </p:cNvPr>
            <p:cNvSpPr/>
            <p:nvPr/>
          </p:nvSpPr>
          <p:spPr>
            <a:xfrm>
              <a:off x="6476651" y="2879103"/>
              <a:ext cx="259100" cy="58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45" y="17280"/>
                  </a:moveTo>
                  <a:cubicBezTo>
                    <a:pt x="18332" y="17280"/>
                    <a:pt x="17673" y="14380"/>
                    <a:pt x="17673" y="10800"/>
                  </a:cubicBezTo>
                  <a:cubicBezTo>
                    <a:pt x="17673" y="7224"/>
                    <a:pt x="18332" y="4320"/>
                    <a:pt x="19145" y="4320"/>
                  </a:cubicBezTo>
                  <a:cubicBezTo>
                    <a:pt x="19959" y="4320"/>
                    <a:pt x="20618" y="7224"/>
                    <a:pt x="20618" y="10800"/>
                  </a:cubicBezTo>
                  <a:cubicBezTo>
                    <a:pt x="20618" y="14380"/>
                    <a:pt x="19959" y="17280"/>
                    <a:pt x="19145" y="17280"/>
                  </a:cubicBezTo>
                  <a:moveTo>
                    <a:pt x="19145" y="0"/>
                  </a:moveTo>
                  <a:cubicBezTo>
                    <a:pt x="17790" y="0"/>
                    <a:pt x="16691" y="4837"/>
                    <a:pt x="16691" y="10800"/>
                  </a:cubicBezTo>
                  <a:cubicBezTo>
                    <a:pt x="16691" y="16766"/>
                    <a:pt x="17790" y="21600"/>
                    <a:pt x="19145" y="21600"/>
                  </a:cubicBezTo>
                  <a:cubicBezTo>
                    <a:pt x="20501" y="21600"/>
                    <a:pt x="21600" y="16766"/>
                    <a:pt x="21600" y="10800"/>
                  </a:cubicBezTo>
                  <a:cubicBezTo>
                    <a:pt x="21600" y="4837"/>
                    <a:pt x="20501" y="0"/>
                    <a:pt x="19145" y="0"/>
                  </a:cubicBezTo>
                  <a:moveTo>
                    <a:pt x="10800" y="17280"/>
                  </a:moveTo>
                  <a:cubicBezTo>
                    <a:pt x="9986" y="17280"/>
                    <a:pt x="9327" y="14380"/>
                    <a:pt x="9327" y="10800"/>
                  </a:cubicBezTo>
                  <a:cubicBezTo>
                    <a:pt x="9327" y="7224"/>
                    <a:pt x="9986" y="4320"/>
                    <a:pt x="10800" y="4320"/>
                  </a:cubicBezTo>
                  <a:cubicBezTo>
                    <a:pt x="11614" y="4320"/>
                    <a:pt x="12273" y="7224"/>
                    <a:pt x="12273" y="10800"/>
                  </a:cubicBezTo>
                  <a:cubicBezTo>
                    <a:pt x="12273" y="14380"/>
                    <a:pt x="11614" y="17280"/>
                    <a:pt x="10800" y="17280"/>
                  </a:cubicBezTo>
                  <a:moveTo>
                    <a:pt x="10800" y="0"/>
                  </a:moveTo>
                  <a:cubicBezTo>
                    <a:pt x="9444" y="0"/>
                    <a:pt x="8345" y="4837"/>
                    <a:pt x="8345" y="10800"/>
                  </a:cubicBezTo>
                  <a:cubicBezTo>
                    <a:pt x="8345" y="16766"/>
                    <a:pt x="9444" y="21600"/>
                    <a:pt x="10800" y="21600"/>
                  </a:cubicBezTo>
                  <a:cubicBezTo>
                    <a:pt x="12156" y="21600"/>
                    <a:pt x="13255" y="16766"/>
                    <a:pt x="13255" y="10800"/>
                  </a:cubicBezTo>
                  <a:cubicBezTo>
                    <a:pt x="13255" y="4837"/>
                    <a:pt x="12156" y="0"/>
                    <a:pt x="10800" y="0"/>
                  </a:cubicBezTo>
                  <a:moveTo>
                    <a:pt x="2455" y="17280"/>
                  </a:moveTo>
                  <a:cubicBezTo>
                    <a:pt x="1641" y="17280"/>
                    <a:pt x="982" y="14380"/>
                    <a:pt x="982" y="10800"/>
                  </a:cubicBezTo>
                  <a:cubicBezTo>
                    <a:pt x="982" y="7224"/>
                    <a:pt x="1641" y="4320"/>
                    <a:pt x="2455" y="4320"/>
                  </a:cubicBezTo>
                  <a:cubicBezTo>
                    <a:pt x="3268" y="4320"/>
                    <a:pt x="3927" y="7224"/>
                    <a:pt x="3927" y="10800"/>
                  </a:cubicBezTo>
                  <a:cubicBezTo>
                    <a:pt x="3927" y="14380"/>
                    <a:pt x="3268" y="17280"/>
                    <a:pt x="2455" y="17280"/>
                  </a:cubicBezTo>
                  <a:moveTo>
                    <a:pt x="2455" y="0"/>
                  </a:moveTo>
                  <a:cubicBezTo>
                    <a:pt x="1099" y="0"/>
                    <a:pt x="0" y="4837"/>
                    <a:pt x="0" y="10800"/>
                  </a:cubicBezTo>
                  <a:cubicBezTo>
                    <a:pt x="0" y="16766"/>
                    <a:pt x="1099" y="21600"/>
                    <a:pt x="2455" y="21600"/>
                  </a:cubicBezTo>
                  <a:cubicBezTo>
                    <a:pt x="3811" y="21600"/>
                    <a:pt x="4909" y="16766"/>
                    <a:pt x="4909" y="10800"/>
                  </a:cubicBezTo>
                  <a:cubicBezTo>
                    <a:pt x="4909" y="4837"/>
                    <a:pt x="3811" y="0"/>
                    <a:pt x="2455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79" name="Shape 2549">
              <a:extLst>
                <a:ext uri="{FF2B5EF4-FFF2-40B4-BE49-F238E27FC236}">
                  <a16:creationId xmlns="" xmlns:a16="http://schemas.microsoft.com/office/drawing/2014/main" id="{10D17A22-99AB-4CA3-A33B-C328542ACA64}"/>
                </a:ext>
              </a:extLst>
            </p:cNvPr>
            <p:cNvSpPr/>
            <p:nvPr/>
          </p:nvSpPr>
          <p:spPr>
            <a:xfrm>
              <a:off x="7162318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0800" y="11291"/>
                  </a:moveTo>
                  <a:cubicBezTo>
                    <a:pt x="10529" y="11291"/>
                    <a:pt x="10309" y="11072"/>
                    <a:pt x="10309" y="10800"/>
                  </a:cubicBezTo>
                  <a:cubicBezTo>
                    <a:pt x="10309" y="10529"/>
                    <a:pt x="10529" y="10309"/>
                    <a:pt x="10800" y="10309"/>
                  </a:cubicBezTo>
                  <a:cubicBezTo>
                    <a:pt x="11071" y="10309"/>
                    <a:pt x="11291" y="10529"/>
                    <a:pt x="11291" y="10800"/>
                  </a:cubicBezTo>
                  <a:cubicBezTo>
                    <a:pt x="11291" y="11072"/>
                    <a:pt x="11071" y="11291"/>
                    <a:pt x="10800" y="11291"/>
                  </a:cubicBezTo>
                  <a:moveTo>
                    <a:pt x="10800" y="9327"/>
                  </a:moveTo>
                  <a:cubicBezTo>
                    <a:pt x="9986" y="9327"/>
                    <a:pt x="9327" y="9987"/>
                    <a:pt x="9327" y="10800"/>
                  </a:cubicBezTo>
                  <a:cubicBezTo>
                    <a:pt x="9327" y="11614"/>
                    <a:pt x="9986" y="12273"/>
                    <a:pt x="10800" y="12273"/>
                  </a:cubicBezTo>
                  <a:cubicBezTo>
                    <a:pt x="11614" y="12273"/>
                    <a:pt x="12273" y="11614"/>
                    <a:pt x="12273" y="10800"/>
                  </a:cubicBezTo>
                  <a:cubicBezTo>
                    <a:pt x="12273" y="9987"/>
                    <a:pt x="11614" y="9327"/>
                    <a:pt x="10800" y="9327"/>
                  </a:cubicBezTo>
                  <a:moveTo>
                    <a:pt x="5400" y="11291"/>
                  </a:moveTo>
                  <a:cubicBezTo>
                    <a:pt x="5129" y="11291"/>
                    <a:pt x="4909" y="11072"/>
                    <a:pt x="4909" y="10800"/>
                  </a:cubicBezTo>
                  <a:cubicBezTo>
                    <a:pt x="4909" y="10529"/>
                    <a:pt x="5129" y="10309"/>
                    <a:pt x="5400" y="10309"/>
                  </a:cubicBezTo>
                  <a:cubicBezTo>
                    <a:pt x="5671" y="10309"/>
                    <a:pt x="5891" y="10529"/>
                    <a:pt x="5891" y="10800"/>
                  </a:cubicBezTo>
                  <a:cubicBezTo>
                    <a:pt x="5891" y="11072"/>
                    <a:pt x="5671" y="11291"/>
                    <a:pt x="5400" y="11291"/>
                  </a:cubicBezTo>
                  <a:moveTo>
                    <a:pt x="5400" y="9327"/>
                  </a:moveTo>
                  <a:cubicBezTo>
                    <a:pt x="4586" y="9327"/>
                    <a:pt x="3927" y="9987"/>
                    <a:pt x="3927" y="10800"/>
                  </a:cubicBezTo>
                  <a:cubicBezTo>
                    <a:pt x="3927" y="11614"/>
                    <a:pt x="4586" y="12273"/>
                    <a:pt x="5400" y="12273"/>
                  </a:cubicBezTo>
                  <a:cubicBezTo>
                    <a:pt x="6214" y="12273"/>
                    <a:pt x="6873" y="11614"/>
                    <a:pt x="6873" y="10800"/>
                  </a:cubicBezTo>
                  <a:cubicBezTo>
                    <a:pt x="6873" y="9987"/>
                    <a:pt x="6214" y="9327"/>
                    <a:pt x="5400" y="9327"/>
                  </a:cubicBezTo>
                  <a:moveTo>
                    <a:pt x="16200" y="11291"/>
                  </a:moveTo>
                  <a:cubicBezTo>
                    <a:pt x="15929" y="11291"/>
                    <a:pt x="15709" y="11072"/>
                    <a:pt x="15709" y="10800"/>
                  </a:cubicBezTo>
                  <a:cubicBezTo>
                    <a:pt x="15709" y="10529"/>
                    <a:pt x="15929" y="10309"/>
                    <a:pt x="16200" y="10309"/>
                  </a:cubicBezTo>
                  <a:cubicBezTo>
                    <a:pt x="16471" y="10309"/>
                    <a:pt x="16691" y="10529"/>
                    <a:pt x="16691" y="10800"/>
                  </a:cubicBezTo>
                  <a:cubicBezTo>
                    <a:pt x="16691" y="11072"/>
                    <a:pt x="16471" y="11291"/>
                    <a:pt x="16200" y="11291"/>
                  </a:cubicBezTo>
                  <a:moveTo>
                    <a:pt x="16200" y="9327"/>
                  </a:moveTo>
                  <a:cubicBezTo>
                    <a:pt x="15386" y="9327"/>
                    <a:pt x="14727" y="9987"/>
                    <a:pt x="14727" y="10800"/>
                  </a:cubicBezTo>
                  <a:cubicBezTo>
                    <a:pt x="14727" y="11614"/>
                    <a:pt x="15386" y="12273"/>
                    <a:pt x="16200" y="12273"/>
                  </a:cubicBezTo>
                  <a:cubicBezTo>
                    <a:pt x="17014" y="12273"/>
                    <a:pt x="17673" y="11614"/>
                    <a:pt x="17673" y="10800"/>
                  </a:cubicBezTo>
                  <a:cubicBezTo>
                    <a:pt x="17673" y="9987"/>
                    <a:pt x="17014" y="9327"/>
                    <a:pt x="16200" y="93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0" name="Shape 2550">
              <a:extLst>
                <a:ext uri="{FF2B5EF4-FFF2-40B4-BE49-F238E27FC236}">
                  <a16:creationId xmlns="" xmlns:a16="http://schemas.microsoft.com/office/drawing/2014/main" id="{3DFF6B9B-9DCD-4FE3-B41F-BB57E5FD4207}"/>
                </a:ext>
              </a:extLst>
            </p:cNvPr>
            <p:cNvSpPr/>
            <p:nvPr/>
          </p:nvSpPr>
          <p:spPr>
            <a:xfrm>
              <a:off x="7847986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1" name="Shape 2551">
              <a:extLst>
                <a:ext uri="{FF2B5EF4-FFF2-40B4-BE49-F238E27FC236}">
                  <a16:creationId xmlns="" xmlns:a16="http://schemas.microsoft.com/office/drawing/2014/main" id="{ACA7CD76-98ED-4C22-AA6E-B9326561515F}"/>
                </a:ext>
              </a:extLst>
            </p:cNvPr>
            <p:cNvSpPr/>
            <p:nvPr/>
          </p:nvSpPr>
          <p:spPr>
            <a:xfrm>
              <a:off x="8533655" y="287910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55" y="6010"/>
                  </a:moveTo>
                  <a:lnTo>
                    <a:pt x="18630" y="7136"/>
                  </a:lnTo>
                  <a:lnTo>
                    <a:pt x="14465" y="2970"/>
                  </a:lnTo>
                  <a:lnTo>
                    <a:pt x="15590" y="1845"/>
                  </a:lnTo>
                  <a:cubicBezTo>
                    <a:pt x="15590" y="1845"/>
                    <a:pt x="16391" y="982"/>
                    <a:pt x="17673" y="982"/>
                  </a:cubicBezTo>
                  <a:cubicBezTo>
                    <a:pt x="19300" y="982"/>
                    <a:pt x="20618" y="2300"/>
                    <a:pt x="20618" y="3927"/>
                  </a:cubicBezTo>
                  <a:cubicBezTo>
                    <a:pt x="20618" y="4741"/>
                    <a:pt x="20288" y="5477"/>
                    <a:pt x="19755" y="6010"/>
                  </a:cubicBezTo>
                  <a:moveTo>
                    <a:pt x="7364" y="18402"/>
                  </a:moveTo>
                  <a:lnTo>
                    <a:pt x="7364" y="14727"/>
                  </a:lnTo>
                  <a:cubicBezTo>
                    <a:pt x="7364" y="14456"/>
                    <a:pt x="7144" y="14236"/>
                    <a:pt x="6873" y="14236"/>
                  </a:cubicBezTo>
                  <a:lnTo>
                    <a:pt x="3198" y="14236"/>
                  </a:lnTo>
                  <a:lnTo>
                    <a:pt x="13770" y="3665"/>
                  </a:lnTo>
                  <a:lnTo>
                    <a:pt x="17935" y="7830"/>
                  </a:lnTo>
                  <a:cubicBezTo>
                    <a:pt x="17935" y="7830"/>
                    <a:pt x="7364" y="18402"/>
                    <a:pt x="7364" y="18402"/>
                  </a:cubicBezTo>
                  <a:close/>
                  <a:moveTo>
                    <a:pt x="6382" y="19042"/>
                  </a:moveTo>
                  <a:lnTo>
                    <a:pt x="2945" y="19845"/>
                  </a:lnTo>
                  <a:lnTo>
                    <a:pt x="2945" y="18655"/>
                  </a:lnTo>
                  <a:lnTo>
                    <a:pt x="1755" y="18655"/>
                  </a:lnTo>
                  <a:lnTo>
                    <a:pt x="2558" y="15218"/>
                  </a:lnTo>
                  <a:lnTo>
                    <a:pt x="6382" y="15218"/>
                  </a:lnTo>
                  <a:cubicBezTo>
                    <a:pt x="6382" y="15218"/>
                    <a:pt x="6382" y="19042"/>
                    <a:pt x="6382" y="19042"/>
                  </a:cubicBezTo>
                  <a:close/>
                  <a:moveTo>
                    <a:pt x="17673" y="0"/>
                  </a:moveTo>
                  <a:cubicBezTo>
                    <a:pt x="16588" y="0"/>
                    <a:pt x="15606" y="439"/>
                    <a:pt x="14896" y="1151"/>
                  </a:cubicBezTo>
                  <a:lnTo>
                    <a:pt x="1641" y="14405"/>
                  </a:lnTo>
                  <a:lnTo>
                    <a:pt x="0" y="21600"/>
                  </a:lnTo>
                  <a:lnTo>
                    <a:pt x="7195" y="19959"/>
                  </a:lnTo>
                  <a:lnTo>
                    <a:pt x="20449" y="6704"/>
                  </a:lnTo>
                  <a:cubicBezTo>
                    <a:pt x="21160" y="5994"/>
                    <a:pt x="21600" y="5012"/>
                    <a:pt x="21600" y="3927"/>
                  </a:cubicBezTo>
                  <a:cubicBezTo>
                    <a:pt x="21600" y="1758"/>
                    <a:pt x="19842" y="0"/>
                    <a:pt x="17673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2" name="Shape 2552">
              <a:extLst>
                <a:ext uri="{FF2B5EF4-FFF2-40B4-BE49-F238E27FC236}">
                  <a16:creationId xmlns="" xmlns:a16="http://schemas.microsoft.com/office/drawing/2014/main" id="{5632FF0C-BD12-4756-9C01-2A222653DF3F}"/>
                </a:ext>
              </a:extLst>
            </p:cNvPr>
            <p:cNvSpPr/>
            <p:nvPr/>
          </p:nvSpPr>
          <p:spPr>
            <a:xfrm>
              <a:off x="9219323" y="2879103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360"/>
                  </a:moveTo>
                  <a:cubicBezTo>
                    <a:pt x="9864" y="18360"/>
                    <a:pt x="8922" y="18237"/>
                    <a:pt x="7998" y="17995"/>
                  </a:cubicBezTo>
                  <a:cubicBezTo>
                    <a:pt x="7923" y="17975"/>
                    <a:pt x="7846" y="17965"/>
                    <a:pt x="7770" y="17965"/>
                  </a:cubicBezTo>
                  <a:cubicBezTo>
                    <a:pt x="7646" y="17965"/>
                    <a:pt x="7522" y="17991"/>
                    <a:pt x="7406" y="18043"/>
                  </a:cubicBezTo>
                  <a:lnTo>
                    <a:pt x="3352" y="19826"/>
                  </a:lnTo>
                  <a:lnTo>
                    <a:pt x="4013" y="16735"/>
                  </a:lnTo>
                  <a:cubicBezTo>
                    <a:pt x="4098" y="16339"/>
                    <a:pt x="3972" y="15924"/>
                    <a:pt x="3689" y="15662"/>
                  </a:cubicBezTo>
                  <a:cubicBezTo>
                    <a:pt x="1944" y="14045"/>
                    <a:pt x="982" y="11934"/>
                    <a:pt x="982" y="9720"/>
                  </a:cubicBezTo>
                  <a:cubicBezTo>
                    <a:pt x="982" y="4956"/>
                    <a:pt x="5387" y="1080"/>
                    <a:pt x="10800" y="1080"/>
                  </a:cubicBezTo>
                  <a:cubicBezTo>
                    <a:pt x="16214" y="1080"/>
                    <a:pt x="20618" y="4956"/>
                    <a:pt x="20618" y="9720"/>
                  </a:cubicBezTo>
                  <a:cubicBezTo>
                    <a:pt x="20618" y="14484"/>
                    <a:pt x="16214" y="18360"/>
                    <a:pt x="10800" y="18360"/>
                  </a:cubicBezTo>
                  <a:moveTo>
                    <a:pt x="10800" y="0"/>
                  </a:moveTo>
                  <a:cubicBezTo>
                    <a:pt x="4835" y="0"/>
                    <a:pt x="0" y="4352"/>
                    <a:pt x="0" y="9720"/>
                  </a:cubicBezTo>
                  <a:cubicBezTo>
                    <a:pt x="0" y="12353"/>
                    <a:pt x="1168" y="14738"/>
                    <a:pt x="3057" y="16488"/>
                  </a:cubicBezTo>
                  <a:lnTo>
                    <a:pt x="1964" y="21600"/>
                  </a:lnTo>
                  <a:lnTo>
                    <a:pt x="7770" y="19046"/>
                  </a:lnTo>
                  <a:cubicBezTo>
                    <a:pt x="8732" y="19298"/>
                    <a:pt x="9747" y="19440"/>
                    <a:pt x="10800" y="19440"/>
                  </a:cubicBezTo>
                  <a:cubicBezTo>
                    <a:pt x="16765" y="19440"/>
                    <a:pt x="21600" y="15089"/>
                    <a:pt x="21600" y="9720"/>
                  </a:cubicBezTo>
                  <a:cubicBezTo>
                    <a:pt x="21600" y="4352"/>
                    <a:pt x="16765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3" name="Shape 2553">
              <a:extLst>
                <a:ext uri="{FF2B5EF4-FFF2-40B4-BE49-F238E27FC236}">
                  <a16:creationId xmlns="" xmlns:a16="http://schemas.microsoft.com/office/drawing/2014/main" id="{31473B19-8CC0-4F8F-A3B3-C00AC5868074}"/>
                </a:ext>
              </a:extLst>
            </p:cNvPr>
            <p:cNvSpPr/>
            <p:nvPr/>
          </p:nvSpPr>
          <p:spPr>
            <a:xfrm>
              <a:off x="9904990" y="2879103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8100"/>
                  </a:moveTo>
                  <a:cubicBezTo>
                    <a:pt x="14896" y="8100"/>
                    <a:pt x="14236" y="8826"/>
                    <a:pt x="14236" y="9720"/>
                  </a:cubicBezTo>
                  <a:cubicBezTo>
                    <a:pt x="14236" y="10615"/>
                    <a:pt x="14896" y="11340"/>
                    <a:pt x="15709" y="11340"/>
                  </a:cubicBezTo>
                  <a:cubicBezTo>
                    <a:pt x="16522" y="11340"/>
                    <a:pt x="17182" y="10615"/>
                    <a:pt x="17182" y="9720"/>
                  </a:cubicBezTo>
                  <a:cubicBezTo>
                    <a:pt x="17182" y="8826"/>
                    <a:pt x="16522" y="8100"/>
                    <a:pt x="15709" y="8100"/>
                  </a:cubicBezTo>
                  <a:moveTo>
                    <a:pt x="10800" y="18360"/>
                  </a:moveTo>
                  <a:cubicBezTo>
                    <a:pt x="9864" y="18360"/>
                    <a:pt x="8922" y="18237"/>
                    <a:pt x="7998" y="17995"/>
                  </a:cubicBezTo>
                  <a:cubicBezTo>
                    <a:pt x="7923" y="17975"/>
                    <a:pt x="7846" y="17965"/>
                    <a:pt x="7770" y="17965"/>
                  </a:cubicBezTo>
                  <a:cubicBezTo>
                    <a:pt x="7646" y="17965"/>
                    <a:pt x="7522" y="17991"/>
                    <a:pt x="7406" y="18043"/>
                  </a:cubicBezTo>
                  <a:lnTo>
                    <a:pt x="3352" y="19826"/>
                  </a:lnTo>
                  <a:lnTo>
                    <a:pt x="4013" y="16735"/>
                  </a:lnTo>
                  <a:cubicBezTo>
                    <a:pt x="4098" y="16339"/>
                    <a:pt x="3972" y="15924"/>
                    <a:pt x="3689" y="15662"/>
                  </a:cubicBezTo>
                  <a:cubicBezTo>
                    <a:pt x="1944" y="14045"/>
                    <a:pt x="982" y="11934"/>
                    <a:pt x="982" y="9720"/>
                  </a:cubicBezTo>
                  <a:cubicBezTo>
                    <a:pt x="982" y="4956"/>
                    <a:pt x="5387" y="1080"/>
                    <a:pt x="10800" y="1080"/>
                  </a:cubicBezTo>
                  <a:cubicBezTo>
                    <a:pt x="16214" y="1080"/>
                    <a:pt x="20618" y="4956"/>
                    <a:pt x="20618" y="9720"/>
                  </a:cubicBezTo>
                  <a:cubicBezTo>
                    <a:pt x="20618" y="14484"/>
                    <a:pt x="16214" y="18360"/>
                    <a:pt x="10800" y="18360"/>
                  </a:cubicBezTo>
                  <a:moveTo>
                    <a:pt x="10800" y="0"/>
                  </a:moveTo>
                  <a:cubicBezTo>
                    <a:pt x="4835" y="0"/>
                    <a:pt x="0" y="4352"/>
                    <a:pt x="0" y="9720"/>
                  </a:cubicBezTo>
                  <a:cubicBezTo>
                    <a:pt x="0" y="12353"/>
                    <a:pt x="1168" y="14738"/>
                    <a:pt x="3057" y="16488"/>
                  </a:cubicBezTo>
                  <a:lnTo>
                    <a:pt x="1964" y="21600"/>
                  </a:lnTo>
                  <a:lnTo>
                    <a:pt x="7770" y="19046"/>
                  </a:lnTo>
                  <a:cubicBezTo>
                    <a:pt x="8732" y="19298"/>
                    <a:pt x="9747" y="19440"/>
                    <a:pt x="10800" y="19440"/>
                  </a:cubicBezTo>
                  <a:cubicBezTo>
                    <a:pt x="16765" y="19440"/>
                    <a:pt x="21600" y="15089"/>
                    <a:pt x="21600" y="9720"/>
                  </a:cubicBezTo>
                  <a:cubicBezTo>
                    <a:pt x="21600" y="4352"/>
                    <a:pt x="16765" y="0"/>
                    <a:pt x="10800" y="0"/>
                  </a:cubicBezTo>
                  <a:moveTo>
                    <a:pt x="10800" y="8100"/>
                  </a:moveTo>
                  <a:cubicBezTo>
                    <a:pt x="9987" y="8100"/>
                    <a:pt x="9327" y="8826"/>
                    <a:pt x="9327" y="9720"/>
                  </a:cubicBezTo>
                  <a:cubicBezTo>
                    <a:pt x="9327" y="10615"/>
                    <a:pt x="9987" y="11340"/>
                    <a:pt x="10800" y="11340"/>
                  </a:cubicBezTo>
                  <a:cubicBezTo>
                    <a:pt x="11613" y="11340"/>
                    <a:pt x="12273" y="10615"/>
                    <a:pt x="12273" y="9720"/>
                  </a:cubicBezTo>
                  <a:cubicBezTo>
                    <a:pt x="12273" y="8826"/>
                    <a:pt x="11613" y="8100"/>
                    <a:pt x="10800" y="8100"/>
                  </a:cubicBezTo>
                  <a:moveTo>
                    <a:pt x="5891" y="8100"/>
                  </a:moveTo>
                  <a:cubicBezTo>
                    <a:pt x="5078" y="8100"/>
                    <a:pt x="4418" y="8826"/>
                    <a:pt x="4418" y="9720"/>
                  </a:cubicBezTo>
                  <a:cubicBezTo>
                    <a:pt x="4418" y="10615"/>
                    <a:pt x="5078" y="11340"/>
                    <a:pt x="5891" y="11340"/>
                  </a:cubicBezTo>
                  <a:cubicBezTo>
                    <a:pt x="6704" y="11340"/>
                    <a:pt x="7364" y="10615"/>
                    <a:pt x="7364" y="9720"/>
                  </a:cubicBezTo>
                  <a:cubicBezTo>
                    <a:pt x="7364" y="8826"/>
                    <a:pt x="6704" y="8100"/>
                    <a:pt x="5891" y="81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4" name="Shape 2554">
              <a:extLst>
                <a:ext uri="{FF2B5EF4-FFF2-40B4-BE49-F238E27FC236}">
                  <a16:creationId xmlns="" xmlns:a16="http://schemas.microsoft.com/office/drawing/2014/main" id="{C1B77D01-6BA4-4731-8343-78EA85F8F1FD}"/>
                </a:ext>
              </a:extLst>
            </p:cNvPr>
            <p:cNvSpPr/>
            <p:nvPr/>
          </p:nvSpPr>
          <p:spPr>
            <a:xfrm>
              <a:off x="10590658" y="2879103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5" name="Shape 2555">
              <a:extLst>
                <a:ext uri="{FF2B5EF4-FFF2-40B4-BE49-F238E27FC236}">
                  <a16:creationId xmlns="" xmlns:a16="http://schemas.microsoft.com/office/drawing/2014/main" id="{7976DCC6-4B4D-4089-9C80-C5E0C5D86347}"/>
                </a:ext>
              </a:extLst>
            </p:cNvPr>
            <p:cNvSpPr/>
            <p:nvPr/>
          </p:nvSpPr>
          <p:spPr>
            <a:xfrm>
              <a:off x="991308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35"/>
                    <a:pt x="19650" y="15637"/>
                    <a:pt x="18073" y="17379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8266"/>
                    <a:pt x="1950" y="5963"/>
                    <a:pt x="3527" y="4221"/>
                  </a:cubicBezTo>
                  <a:lnTo>
                    <a:pt x="17379" y="18073"/>
                  </a:lnTo>
                  <a:cubicBezTo>
                    <a:pt x="15637" y="19650"/>
                    <a:pt x="13334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6" name="Shape 2556">
              <a:extLst>
                <a:ext uri="{FF2B5EF4-FFF2-40B4-BE49-F238E27FC236}">
                  <a16:creationId xmlns="" xmlns:a16="http://schemas.microsoft.com/office/drawing/2014/main" id="{C983BFC8-5787-427E-9AE1-E8058035C4FE}"/>
                </a:ext>
              </a:extLst>
            </p:cNvPr>
            <p:cNvSpPr/>
            <p:nvPr/>
          </p:nvSpPr>
          <p:spPr>
            <a:xfrm>
              <a:off x="1676976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1874" y="5396"/>
                  </a:moveTo>
                  <a:cubicBezTo>
                    <a:pt x="11493" y="5396"/>
                    <a:pt x="11166" y="5519"/>
                    <a:pt x="10894" y="5766"/>
                  </a:cubicBezTo>
                  <a:cubicBezTo>
                    <a:pt x="10621" y="6013"/>
                    <a:pt x="10484" y="6310"/>
                    <a:pt x="10484" y="6658"/>
                  </a:cubicBezTo>
                  <a:cubicBezTo>
                    <a:pt x="10484" y="7005"/>
                    <a:pt x="10621" y="7301"/>
                    <a:pt x="10894" y="7545"/>
                  </a:cubicBezTo>
                  <a:cubicBezTo>
                    <a:pt x="11166" y="7790"/>
                    <a:pt x="11493" y="7912"/>
                    <a:pt x="11874" y="7912"/>
                  </a:cubicBezTo>
                  <a:cubicBezTo>
                    <a:pt x="12255" y="7912"/>
                    <a:pt x="12581" y="7790"/>
                    <a:pt x="12852" y="7545"/>
                  </a:cubicBezTo>
                  <a:cubicBezTo>
                    <a:pt x="13122" y="7301"/>
                    <a:pt x="13257" y="7005"/>
                    <a:pt x="13257" y="6658"/>
                  </a:cubicBezTo>
                  <a:cubicBezTo>
                    <a:pt x="13257" y="6310"/>
                    <a:pt x="13122" y="6013"/>
                    <a:pt x="12852" y="5766"/>
                  </a:cubicBezTo>
                  <a:cubicBezTo>
                    <a:pt x="12581" y="5519"/>
                    <a:pt x="12255" y="5396"/>
                    <a:pt x="11874" y="5396"/>
                  </a:cubicBezTo>
                  <a:moveTo>
                    <a:pt x="12242" y="15228"/>
                  </a:moveTo>
                  <a:cubicBezTo>
                    <a:pt x="11942" y="15228"/>
                    <a:pt x="11730" y="15180"/>
                    <a:pt x="11608" y="15083"/>
                  </a:cubicBezTo>
                  <a:cubicBezTo>
                    <a:pt x="11486" y="14987"/>
                    <a:pt x="11425" y="14807"/>
                    <a:pt x="11425" y="14542"/>
                  </a:cubicBezTo>
                  <a:cubicBezTo>
                    <a:pt x="11425" y="14436"/>
                    <a:pt x="11444" y="14281"/>
                    <a:pt x="11482" y="14076"/>
                  </a:cubicBezTo>
                  <a:cubicBezTo>
                    <a:pt x="11519" y="13870"/>
                    <a:pt x="11562" y="13687"/>
                    <a:pt x="11609" y="13527"/>
                  </a:cubicBezTo>
                  <a:lnTo>
                    <a:pt x="12189" y="11532"/>
                  </a:lnTo>
                  <a:cubicBezTo>
                    <a:pt x="12246" y="11349"/>
                    <a:pt x="12284" y="11148"/>
                    <a:pt x="12306" y="10929"/>
                  </a:cubicBezTo>
                  <a:cubicBezTo>
                    <a:pt x="12327" y="10709"/>
                    <a:pt x="12337" y="10557"/>
                    <a:pt x="12337" y="10469"/>
                  </a:cubicBezTo>
                  <a:cubicBezTo>
                    <a:pt x="12337" y="10049"/>
                    <a:pt x="12185" y="9707"/>
                    <a:pt x="11882" y="9444"/>
                  </a:cubicBezTo>
                  <a:cubicBezTo>
                    <a:pt x="11578" y="9182"/>
                    <a:pt x="11146" y="9050"/>
                    <a:pt x="10586" y="9050"/>
                  </a:cubicBezTo>
                  <a:cubicBezTo>
                    <a:pt x="10275" y="9050"/>
                    <a:pt x="9945" y="9104"/>
                    <a:pt x="9597" y="9211"/>
                  </a:cubicBezTo>
                  <a:cubicBezTo>
                    <a:pt x="9248" y="9319"/>
                    <a:pt x="8884" y="9448"/>
                    <a:pt x="8502" y="9599"/>
                  </a:cubicBezTo>
                  <a:lnTo>
                    <a:pt x="8347" y="10216"/>
                  </a:lnTo>
                  <a:cubicBezTo>
                    <a:pt x="8460" y="10175"/>
                    <a:pt x="8595" y="10131"/>
                    <a:pt x="8753" y="10085"/>
                  </a:cubicBezTo>
                  <a:cubicBezTo>
                    <a:pt x="8911" y="10040"/>
                    <a:pt x="9066" y="10017"/>
                    <a:pt x="9217" y="10017"/>
                  </a:cubicBezTo>
                  <a:cubicBezTo>
                    <a:pt x="9524" y="10017"/>
                    <a:pt x="9731" y="10068"/>
                    <a:pt x="9839" y="10168"/>
                  </a:cubicBezTo>
                  <a:cubicBezTo>
                    <a:pt x="9948" y="10269"/>
                    <a:pt x="10002" y="10447"/>
                    <a:pt x="10002" y="10703"/>
                  </a:cubicBezTo>
                  <a:cubicBezTo>
                    <a:pt x="10002" y="10844"/>
                    <a:pt x="9985" y="11001"/>
                    <a:pt x="9949" y="11172"/>
                  </a:cubicBezTo>
                  <a:cubicBezTo>
                    <a:pt x="9914" y="11343"/>
                    <a:pt x="9870" y="11526"/>
                    <a:pt x="9818" y="11717"/>
                  </a:cubicBezTo>
                  <a:lnTo>
                    <a:pt x="9235" y="13719"/>
                  </a:lnTo>
                  <a:cubicBezTo>
                    <a:pt x="9184" y="13929"/>
                    <a:pt x="9146" y="14118"/>
                    <a:pt x="9123" y="14285"/>
                  </a:cubicBezTo>
                  <a:cubicBezTo>
                    <a:pt x="9100" y="14451"/>
                    <a:pt x="9088" y="14615"/>
                    <a:pt x="9088" y="14775"/>
                  </a:cubicBezTo>
                  <a:cubicBezTo>
                    <a:pt x="9088" y="15186"/>
                    <a:pt x="9244" y="15526"/>
                    <a:pt x="9556" y="15793"/>
                  </a:cubicBezTo>
                  <a:cubicBezTo>
                    <a:pt x="9869" y="16060"/>
                    <a:pt x="10308" y="16194"/>
                    <a:pt x="10872" y="16194"/>
                  </a:cubicBezTo>
                  <a:cubicBezTo>
                    <a:pt x="11239" y="16194"/>
                    <a:pt x="11561" y="16147"/>
                    <a:pt x="11839" y="16053"/>
                  </a:cubicBezTo>
                  <a:cubicBezTo>
                    <a:pt x="12117" y="15960"/>
                    <a:pt x="12488" y="15824"/>
                    <a:pt x="12954" y="15645"/>
                  </a:cubicBezTo>
                  <a:lnTo>
                    <a:pt x="13109" y="15028"/>
                  </a:lnTo>
                  <a:cubicBezTo>
                    <a:pt x="13029" y="15065"/>
                    <a:pt x="12900" y="15107"/>
                    <a:pt x="12721" y="15155"/>
                  </a:cubicBezTo>
                  <a:cubicBezTo>
                    <a:pt x="12543" y="15204"/>
                    <a:pt x="12383" y="15228"/>
                    <a:pt x="12242" y="15228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7" name="Shape 2557">
              <a:extLst>
                <a:ext uri="{FF2B5EF4-FFF2-40B4-BE49-F238E27FC236}">
                  <a16:creationId xmlns="" xmlns:a16="http://schemas.microsoft.com/office/drawing/2014/main" id="{587BB2B5-D52A-428F-AF50-F7F9F1674A86}"/>
                </a:ext>
              </a:extLst>
            </p:cNvPr>
            <p:cNvSpPr/>
            <p:nvPr/>
          </p:nvSpPr>
          <p:spPr>
            <a:xfrm>
              <a:off x="2362643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91" y="6559"/>
                  </a:moveTo>
                  <a:cubicBezTo>
                    <a:pt x="12727" y="6341"/>
                    <a:pt x="12420" y="6172"/>
                    <a:pt x="12078" y="6058"/>
                  </a:cubicBezTo>
                  <a:cubicBezTo>
                    <a:pt x="11737" y="5946"/>
                    <a:pt x="11367" y="5889"/>
                    <a:pt x="10978" y="5889"/>
                  </a:cubicBezTo>
                  <a:cubicBezTo>
                    <a:pt x="10477" y="5889"/>
                    <a:pt x="10025" y="5967"/>
                    <a:pt x="9633" y="6120"/>
                  </a:cubicBezTo>
                  <a:cubicBezTo>
                    <a:pt x="9239" y="6275"/>
                    <a:pt x="8900" y="6494"/>
                    <a:pt x="8623" y="6771"/>
                  </a:cubicBezTo>
                  <a:cubicBezTo>
                    <a:pt x="8346" y="7049"/>
                    <a:pt x="8133" y="7392"/>
                    <a:pt x="7992" y="7788"/>
                  </a:cubicBezTo>
                  <a:cubicBezTo>
                    <a:pt x="7853" y="8180"/>
                    <a:pt x="7782" y="8620"/>
                    <a:pt x="7782" y="9096"/>
                  </a:cubicBezTo>
                  <a:lnTo>
                    <a:pt x="7782" y="9217"/>
                  </a:lnTo>
                  <a:lnTo>
                    <a:pt x="8880" y="9217"/>
                  </a:lnTo>
                  <a:lnTo>
                    <a:pt x="8877" y="9093"/>
                  </a:lnTo>
                  <a:cubicBezTo>
                    <a:pt x="8868" y="8767"/>
                    <a:pt x="8908" y="8461"/>
                    <a:pt x="8993" y="8187"/>
                  </a:cubicBezTo>
                  <a:cubicBezTo>
                    <a:pt x="9079" y="7914"/>
                    <a:pt x="9207" y="7675"/>
                    <a:pt x="9377" y="7473"/>
                  </a:cubicBezTo>
                  <a:cubicBezTo>
                    <a:pt x="9545" y="7274"/>
                    <a:pt x="9762" y="7115"/>
                    <a:pt x="10024" y="7000"/>
                  </a:cubicBezTo>
                  <a:cubicBezTo>
                    <a:pt x="10287" y="6884"/>
                    <a:pt x="10594" y="6827"/>
                    <a:pt x="10937" y="6827"/>
                  </a:cubicBezTo>
                  <a:cubicBezTo>
                    <a:pt x="11182" y="6827"/>
                    <a:pt x="11418" y="6868"/>
                    <a:pt x="11639" y="6950"/>
                  </a:cubicBezTo>
                  <a:cubicBezTo>
                    <a:pt x="11858" y="7032"/>
                    <a:pt x="12053" y="7146"/>
                    <a:pt x="12218" y="7289"/>
                  </a:cubicBezTo>
                  <a:cubicBezTo>
                    <a:pt x="12381" y="7431"/>
                    <a:pt x="12512" y="7605"/>
                    <a:pt x="12609" y="7808"/>
                  </a:cubicBezTo>
                  <a:cubicBezTo>
                    <a:pt x="12704" y="8011"/>
                    <a:pt x="12752" y="8236"/>
                    <a:pt x="12752" y="8478"/>
                  </a:cubicBezTo>
                  <a:cubicBezTo>
                    <a:pt x="12752" y="8797"/>
                    <a:pt x="12674" y="9089"/>
                    <a:pt x="12519" y="9350"/>
                  </a:cubicBezTo>
                  <a:cubicBezTo>
                    <a:pt x="12359" y="9618"/>
                    <a:pt x="12154" y="9865"/>
                    <a:pt x="11913" y="10082"/>
                  </a:cubicBezTo>
                  <a:cubicBezTo>
                    <a:pt x="11624" y="10337"/>
                    <a:pt x="11374" y="10568"/>
                    <a:pt x="11170" y="10771"/>
                  </a:cubicBezTo>
                  <a:cubicBezTo>
                    <a:pt x="10959" y="10979"/>
                    <a:pt x="10789" y="11200"/>
                    <a:pt x="10662" y="11428"/>
                  </a:cubicBezTo>
                  <a:cubicBezTo>
                    <a:pt x="10534" y="11657"/>
                    <a:pt x="10441" y="11916"/>
                    <a:pt x="10385" y="12199"/>
                  </a:cubicBezTo>
                  <a:cubicBezTo>
                    <a:pt x="10329" y="12478"/>
                    <a:pt x="10305" y="12827"/>
                    <a:pt x="10315" y="13237"/>
                  </a:cubicBezTo>
                  <a:lnTo>
                    <a:pt x="10318" y="13355"/>
                  </a:lnTo>
                  <a:lnTo>
                    <a:pt x="11407" y="13355"/>
                  </a:lnTo>
                  <a:lnTo>
                    <a:pt x="11410" y="13237"/>
                  </a:lnTo>
                  <a:cubicBezTo>
                    <a:pt x="11418" y="12838"/>
                    <a:pt x="11436" y="12531"/>
                    <a:pt x="11463" y="12322"/>
                  </a:cubicBezTo>
                  <a:cubicBezTo>
                    <a:pt x="11488" y="12125"/>
                    <a:pt x="11538" y="11956"/>
                    <a:pt x="11611" y="11821"/>
                  </a:cubicBezTo>
                  <a:cubicBezTo>
                    <a:pt x="11687" y="11684"/>
                    <a:pt x="11803" y="11541"/>
                    <a:pt x="11959" y="11399"/>
                  </a:cubicBezTo>
                  <a:cubicBezTo>
                    <a:pt x="12127" y="11245"/>
                    <a:pt x="12351" y="11031"/>
                    <a:pt x="12630" y="10762"/>
                  </a:cubicBezTo>
                  <a:cubicBezTo>
                    <a:pt x="12979" y="10441"/>
                    <a:pt x="13270" y="10102"/>
                    <a:pt x="13495" y="9753"/>
                  </a:cubicBezTo>
                  <a:cubicBezTo>
                    <a:pt x="13729" y="9393"/>
                    <a:pt x="13847" y="8952"/>
                    <a:pt x="13847" y="8439"/>
                  </a:cubicBezTo>
                  <a:cubicBezTo>
                    <a:pt x="13847" y="8038"/>
                    <a:pt x="13770" y="7675"/>
                    <a:pt x="13618" y="7362"/>
                  </a:cubicBezTo>
                  <a:cubicBezTo>
                    <a:pt x="13467" y="7050"/>
                    <a:pt x="13256" y="6780"/>
                    <a:pt x="12991" y="6559"/>
                  </a:cubicBezTo>
                  <a:moveTo>
                    <a:pt x="10179" y="15706"/>
                  </a:moveTo>
                  <a:lnTo>
                    <a:pt x="11558" y="15706"/>
                  </a:lnTo>
                  <a:lnTo>
                    <a:pt x="11558" y="14072"/>
                  </a:lnTo>
                  <a:lnTo>
                    <a:pt x="10179" y="14072"/>
                  </a:lnTo>
                  <a:cubicBezTo>
                    <a:pt x="10179" y="14072"/>
                    <a:pt x="10179" y="15706"/>
                    <a:pt x="10179" y="15706"/>
                  </a:cubicBezTo>
                  <a:close/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8" name="Shape 2558">
              <a:extLst>
                <a:ext uri="{FF2B5EF4-FFF2-40B4-BE49-F238E27FC236}">
                  <a16:creationId xmlns="" xmlns:a16="http://schemas.microsoft.com/office/drawing/2014/main" id="{D1DCF723-171A-4CB7-999D-928547366EC2}"/>
                </a:ext>
              </a:extLst>
            </p:cNvPr>
            <p:cNvSpPr/>
            <p:nvPr/>
          </p:nvSpPr>
          <p:spPr>
            <a:xfrm>
              <a:off x="3048311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1782" y="5891"/>
                  </a:moveTo>
                  <a:lnTo>
                    <a:pt x="9818" y="5891"/>
                  </a:lnTo>
                  <a:cubicBezTo>
                    <a:pt x="9547" y="5891"/>
                    <a:pt x="9327" y="6111"/>
                    <a:pt x="9327" y="6382"/>
                  </a:cubicBezTo>
                  <a:cubicBezTo>
                    <a:pt x="9327" y="6394"/>
                    <a:pt x="9334" y="6405"/>
                    <a:pt x="9334" y="6417"/>
                  </a:cubicBezTo>
                  <a:lnTo>
                    <a:pt x="9328" y="6417"/>
                  </a:lnTo>
                  <a:lnTo>
                    <a:pt x="9819" y="12308"/>
                  </a:lnTo>
                  <a:lnTo>
                    <a:pt x="9825" y="12307"/>
                  </a:lnTo>
                  <a:cubicBezTo>
                    <a:pt x="9844" y="12562"/>
                    <a:pt x="10050" y="12764"/>
                    <a:pt x="10309" y="12764"/>
                  </a:cubicBezTo>
                  <a:lnTo>
                    <a:pt x="11291" y="12764"/>
                  </a:lnTo>
                  <a:cubicBezTo>
                    <a:pt x="11550" y="12764"/>
                    <a:pt x="11756" y="12562"/>
                    <a:pt x="11775" y="12307"/>
                  </a:cubicBezTo>
                  <a:lnTo>
                    <a:pt x="11781" y="12308"/>
                  </a:lnTo>
                  <a:lnTo>
                    <a:pt x="12272" y="6417"/>
                  </a:lnTo>
                  <a:lnTo>
                    <a:pt x="12266" y="6417"/>
                  </a:lnTo>
                  <a:cubicBezTo>
                    <a:pt x="12267" y="6405"/>
                    <a:pt x="12273" y="6394"/>
                    <a:pt x="12273" y="6382"/>
                  </a:cubicBezTo>
                  <a:cubicBezTo>
                    <a:pt x="12273" y="6111"/>
                    <a:pt x="12053" y="5891"/>
                    <a:pt x="11782" y="5891"/>
                  </a:cubicBezTo>
                  <a:moveTo>
                    <a:pt x="10800" y="13745"/>
                  </a:moveTo>
                  <a:cubicBezTo>
                    <a:pt x="10258" y="13745"/>
                    <a:pt x="9818" y="14186"/>
                    <a:pt x="9818" y="14727"/>
                  </a:cubicBezTo>
                  <a:cubicBezTo>
                    <a:pt x="9818" y="15269"/>
                    <a:pt x="10258" y="15709"/>
                    <a:pt x="10800" y="15709"/>
                  </a:cubicBezTo>
                  <a:cubicBezTo>
                    <a:pt x="11342" y="15709"/>
                    <a:pt x="11782" y="15269"/>
                    <a:pt x="11782" y="14727"/>
                  </a:cubicBezTo>
                  <a:cubicBezTo>
                    <a:pt x="11782" y="14186"/>
                    <a:pt x="11342" y="13745"/>
                    <a:pt x="10800" y="1374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89" name="Shape 2559">
              <a:extLst>
                <a:ext uri="{FF2B5EF4-FFF2-40B4-BE49-F238E27FC236}">
                  <a16:creationId xmlns="" xmlns:a16="http://schemas.microsoft.com/office/drawing/2014/main" id="{41FA0696-BCD3-4CBB-94F0-5415E44C0C7F}"/>
                </a:ext>
              </a:extLst>
            </p:cNvPr>
            <p:cNvSpPr/>
            <p:nvPr/>
          </p:nvSpPr>
          <p:spPr>
            <a:xfrm>
              <a:off x="3733980" y="3337268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55" y="15600"/>
                  </a:moveTo>
                  <a:lnTo>
                    <a:pt x="982" y="15600"/>
                  </a:lnTo>
                  <a:lnTo>
                    <a:pt x="982" y="1200"/>
                  </a:lnTo>
                  <a:lnTo>
                    <a:pt x="16691" y="1200"/>
                  </a:lnTo>
                  <a:lnTo>
                    <a:pt x="16691" y="3000"/>
                  </a:lnTo>
                  <a:cubicBezTo>
                    <a:pt x="16691" y="3332"/>
                    <a:pt x="16911" y="3600"/>
                    <a:pt x="17182" y="3600"/>
                  </a:cubicBezTo>
                  <a:cubicBezTo>
                    <a:pt x="17453" y="3600"/>
                    <a:pt x="17673" y="3332"/>
                    <a:pt x="17673" y="3000"/>
                  </a:cubicBezTo>
                  <a:lnTo>
                    <a:pt x="17673" y="1200"/>
                  </a:lnTo>
                  <a:cubicBezTo>
                    <a:pt x="17673" y="538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15600"/>
                  </a:lnTo>
                  <a:cubicBezTo>
                    <a:pt x="0" y="16262"/>
                    <a:pt x="440" y="16800"/>
                    <a:pt x="982" y="16800"/>
                  </a:cubicBezTo>
                  <a:lnTo>
                    <a:pt x="2455" y="16800"/>
                  </a:lnTo>
                  <a:cubicBezTo>
                    <a:pt x="2725" y="16800"/>
                    <a:pt x="2945" y="16532"/>
                    <a:pt x="2945" y="16200"/>
                  </a:cubicBezTo>
                  <a:cubicBezTo>
                    <a:pt x="2945" y="15869"/>
                    <a:pt x="2725" y="15600"/>
                    <a:pt x="2455" y="15600"/>
                  </a:cubicBezTo>
                  <a:moveTo>
                    <a:pt x="20618" y="20400"/>
                  </a:moveTo>
                  <a:lnTo>
                    <a:pt x="4909" y="20400"/>
                  </a:lnTo>
                  <a:lnTo>
                    <a:pt x="4909" y="6000"/>
                  </a:lnTo>
                  <a:lnTo>
                    <a:pt x="20618" y="6000"/>
                  </a:lnTo>
                  <a:cubicBezTo>
                    <a:pt x="20618" y="6000"/>
                    <a:pt x="20618" y="20400"/>
                    <a:pt x="20618" y="20400"/>
                  </a:cubicBezTo>
                  <a:close/>
                  <a:moveTo>
                    <a:pt x="20618" y="4800"/>
                  </a:moveTo>
                  <a:lnTo>
                    <a:pt x="4909" y="4800"/>
                  </a:lnTo>
                  <a:cubicBezTo>
                    <a:pt x="4367" y="4800"/>
                    <a:pt x="3927" y="5338"/>
                    <a:pt x="3927" y="6000"/>
                  </a:cubicBezTo>
                  <a:lnTo>
                    <a:pt x="3927" y="20400"/>
                  </a:lnTo>
                  <a:cubicBezTo>
                    <a:pt x="3927" y="21062"/>
                    <a:pt x="4367" y="21600"/>
                    <a:pt x="4909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6000"/>
                  </a:lnTo>
                  <a:cubicBezTo>
                    <a:pt x="21600" y="5338"/>
                    <a:pt x="21160" y="4800"/>
                    <a:pt x="20618" y="48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0" name="Shape 2560">
              <a:extLst>
                <a:ext uri="{FF2B5EF4-FFF2-40B4-BE49-F238E27FC236}">
                  <a16:creationId xmlns="" xmlns:a16="http://schemas.microsoft.com/office/drawing/2014/main" id="{1F68117A-570A-4872-9856-23A810F852BA}"/>
                </a:ext>
              </a:extLst>
            </p:cNvPr>
            <p:cNvSpPr/>
            <p:nvPr/>
          </p:nvSpPr>
          <p:spPr>
            <a:xfrm>
              <a:off x="4419648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55" y="13745"/>
                  </a:moveTo>
                  <a:cubicBezTo>
                    <a:pt x="2726" y="13745"/>
                    <a:pt x="2945" y="13526"/>
                    <a:pt x="2945" y="13255"/>
                  </a:cubicBezTo>
                  <a:cubicBezTo>
                    <a:pt x="2945" y="12984"/>
                    <a:pt x="2726" y="12764"/>
                    <a:pt x="2455" y="12764"/>
                  </a:cubicBezTo>
                  <a:lnTo>
                    <a:pt x="982" y="12764"/>
                  </a:lnTo>
                  <a:lnTo>
                    <a:pt x="982" y="982"/>
                  </a:lnTo>
                  <a:lnTo>
                    <a:pt x="16691" y="982"/>
                  </a:lnTo>
                  <a:lnTo>
                    <a:pt x="16691" y="2455"/>
                  </a:lnTo>
                  <a:cubicBezTo>
                    <a:pt x="16691" y="2726"/>
                    <a:pt x="16910" y="2945"/>
                    <a:pt x="17182" y="2945"/>
                  </a:cubicBezTo>
                  <a:cubicBezTo>
                    <a:pt x="17453" y="2945"/>
                    <a:pt x="17673" y="2726"/>
                    <a:pt x="17673" y="2455"/>
                  </a:cubicBezTo>
                  <a:lnTo>
                    <a:pt x="17673" y="982"/>
                  </a:lnTo>
                  <a:cubicBezTo>
                    <a:pt x="17673" y="440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440"/>
                    <a:pt x="0" y="982"/>
                  </a:cubicBezTo>
                  <a:lnTo>
                    <a:pt x="0" y="16691"/>
                  </a:lnTo>
                  <a:cubicBezTo>
                    <a:pt x="0" y="17233"/>
                    <a:pt x="440" y="17673"/>
                    <a:pt x="982" y="17673"/>
                  </a:cubicBezTo>
                  <a:lnTo>
                    <a:pt x="2455" y="17673"/>
                  </a:lnTo>
                  <a:cubicBezTo>
                    <a:pt x="2726" y="17673"/>
                    <a:pt x="2945" y="17453"/>
                    <a:pt x="2945" y="17182"/>
                  </a:cubicBezTo>
                  <a:cubicBezTo>
                    <a:pt x="2945" y="16911"/>
                    <a:pt x="2726" y="16691"/>
                    <a:pt x="2455" y="16691"/>
                  </a:cubicBezTo>
                  <a:lnTo>
                    <a:pt x="982" y="16691"/>
                  </a:lnTo>
                  <a:lnTo>
                    <a:pt x="982" y="13745"/>
                  </a:lnTo>
                  <a:cubicBezTo>
                    <a:pt x="982" y="13745"/>
                    <a:pt x="2455" y="13745"/>
                    <a:pt x="2455" y="13745"/>
                  </a:cubicBezTo>
                  <a:close/>
                  <a:moveTo>
                    <a:pt x="20618" y="16691"/>
                  </a:moveTo>
                  <a:lnTo>
                    <a:pt x="4909" y="16691"/>
                  </a:lnTo>
                  <a:lnTo>
                    <a:pt x="4909" y="4909"/>
                  </a:lnTo>
                  <a:lnTo>
                    <a:pt x="20618" y="4909"/>
                  </a:lnTo>
                  <a:cubicBezTo>
                    <a:pt x="20618" y="4909"/>
                    <a:pt x="20618" y="16691"/>
                    <a:pt x="20618" y="16691"/>
                  </a:cubicBezTo>
                  <a:close/>
                  <a:moveTo>
                    <a:pt x="20618" y="20618"/>
                  </a:moveTo>
                  <a:lnTo>
                    <a:pt x="4909" y="20618"/>
                  </a:lnTo>
                  <a:lnTo>
                    <a:pt x="4909" y="17673"/>
                  </a:lnTo>
                  <a:lnTo>
                    <a:pt x="20618" y="17673"/>
                  </a:lnTo>
                  <a:cubicBezTo>
                    <a:pt x="20618" y="17673"/>
                    <a:pt x="20618" y="20618"/>
                    <a:pt x="20618" y="20618"/>
                  </a:cubicBezTo>
                  <a:close/>
                  <a:moveTo>
                    <a:pt x="20618" y="3927"/>
                  </a:moveTo>
                  <a:lnTo>
                    <a:pt x="4909" y="3927"/>
                  </a:lnTo>
                  <a:cubicBezTo>
                    <a:pt x="4367" y="3927"/>
                    <a:pt x="3927" y="4367"/>
                    <a:pt x="3927" y="4909"/>
                  </a:cubicBezTo>
                  <a:lnTo>
                    <a:pt x="3927" y="20618"/>
                  </a:lnTo>
                  <a:cubicBezTo>
                    <a:pt x="3927" y="21160"/>
                    <a:pt x="4367" y="21600"/>
                    <a:pt x="4909" y="21600"/>
                  </a:cubicBezTo>
                  <a:lnTo>
                    <a:pt x="20618" y="21600"/>
                  </a:lnTo>
                  <a:cubicBezTo>
                    <a:pt x="21160" y="21600"/>
                    <a:pt x="21600" y="21160"/>
                    <a:pt x="21600" y="20618"/>
                  </a:cubicBezTo>
                  <a:lnTo>
                    <a:pt x="21600" y="4909"/>
                  </a:lnTo>
                  <a:cubicBezTo>
                    <a:pt x="21600" y="4367"/>
                    <a:pt x="21160" y="3927"/>
                    <a:pt x="20618" y="39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1" name="Shape 2561">
              <a:extLst>
                <a:ext uri="{FF2B5EF4-FFF2-40B4-BE49-F238E27FC236}">
                  <a16:creationId xmlns="" xmlns:a16="http://schemas.microsoft.com/office/drawing/2014/main" id="{CD2BDCBF-2235-4219-9A24-629D8561EA9E}"/>
                </a:ext>
              </a:extLst>
            </p:cNvPr>
            <p:cNvSpPr/>
            <p:nvPr/>
          </p:nvSpPr>
          <p:spPr>
            <a:xfrm>
              <a:off x="5105315" y="3337268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55" y="3600"/>
                  </a:moveTo>
                  <a:lnTo>
                    <a:pt x="19145" y="3600"/>
                  </a:lnTo>
                  <a:cubicBezTo>
                    <a:pt x="19417" y="3600"/>
                    <a:pt x="19636" y="3332"/>
                    <a:pt x="19636" y="3000"/>
                  </a:cubicBezTo>
                  <a:cubicBezTo>
                    <a:pt x="19636" y="2669"/>
                    <a:pt x="19417" y="2400"/>
                    <a:pt x="19145" y="2400"/>
                  </a:cubicBezTo>
                  <a:lnTo>
                    <a:pt x="2455" y="2400"/>
                  </a:lnTo>
                  <a:cubicBezTo>
                    <a:pt x="2183" y="2400"/>
                    <a:pt x="1964" y="2669"/>
                    <a:pt x="1964" y="3000"/>
                  </a:cubicBezTo>
                  <a:cubicBezTo>
                    <a:pt x="1964" y="3332"/>
                    <a:pt x="2183" y="3600"/>
                    <a:pt x="2455" y="3600"/>
                  </a:cubicBezTo>
                  <a:moveTo>
                    <a:pt x="20618" y="20400"/>
                  </a:moveTo>
                  <a:lnTo>
                    <a:pt x="982" y="20400"/>
                  </a:lnTo>
                  <a:lnTo>
                    <a:pt x="982" y="6000"/>
                  </a:lnTo>
                  <a:lnTo>
                    <a:pt x="20618" y="6000"/>
                  </a:lnTo>
                  <a:cubicBezTo>
                    <a:pt x="20618" y="6000"/>
                    <a:pt x="20618" y="20400"/>
                    <a:pt x="20618" y="20400"/>
                  </a:cubicBezTo>
                  <a:close/>
                  <a:moveTo>
                    <a:pt x="20618" y="4800"/>
                  </a:moveTo>
                  <a:lnTo>
                    <a:pt x="982" y="4800"/>
                  </a:lnTo>
                  <a:cubicBezTo>
                    <a:pt x="439" y="4800"/>
                    <a:pt x="0" y="5338"/>
                    <a:pt x="0" y="6000"/>
                  </a:cubicBezTo>
                  <a:lnTo>
                    <a:pt x="0" y="20400"/>
                  </a:lnTo>
                  <a:cubicBezTo>
                    <a:pt x="0" y="21062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6000"/>
                  </a:lnTo>
                  <a:cubicBezTo>
                    <a:pt x="21600" y="5338"/>
                    <a:pt x="21160" y="4800"/>
                    <a:pt x="20618" y="4800"/>
                  </a:cubicBezTo>
                  <a:moveTo>
                    <a:pt x="4418" y="1200"/>
                  </a:moveTo>
                  <a:lnTo>
                    <a:pt x="17182" y="1200"/>
                  </a:lnTo>
                  <a:cubicBezTo>
                    <a:pt x="17453" y="1200"/>
                    <a:pt x="17673" y="932"/>
                    <a:pt x="17673" y="600"/>
                  </a:cubicBezTo>
                  <a:cubicBezTo>
                    <a:pt x="17673" y="269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269"/>
                    <a:pt x="3927" y="600"/>
                  </a:cubicBezTo>
                  <a:cubicBezTo>
                    <a:pt x="3927" y="932"/>
                    <a:pt x="4147" y="1200"/>
                    <a:pt x="4418" y="12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2" name="Shape 2562">
              <a:extLst>
                <a:ext uri="{FF2B5EF4-FFF2-40B4-BE49-F238E27FC236}">
                  <a16:creationId xmlns="" xmlns:a16="http://schemas.microsoft.com/office/drawing/2014/main" id="{DA82E595-3A0D-4210-AE4C-9F56E11613DE}"/>
                </a:ext>
              </a:extLst>
            </p:cNvPr>
            <p:cNvSpPr/>
            <p:nvPr/>
          </p:nvSpPr>
          <p:spPr>
            <a:xfrm>
              <a:off x="5790983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1" y="20619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294" y="17673"/>
                  </a:moveTo>
                  <a:lnTo>
                    <a:pt x="8376" y="10732"/>
                  </a:lnTo>
                  <a:lnTo>
                    <a:pt x="10838" y="14425"/>
                  </a:lnTo>
                  <a:cubicBezTo>
                    <a:pt x="10862" y="14484"/>
                    <a:pt x="10898" y="14536"/>
                    <a:pt x="10942" y="14581"/>
                  </a:cubicBezTo>
                  <a:lnTo>
                    <a:pt x="10944" y="14583"/>
                  </a:lnTo>
                  <a:cubicBezTo>
                    <a:pt x="11033" y="14673"/>
                    <a:pt x="11155" y="14727"/>
                    <a:pt x="11291" y="14727"/>
                  </a:cubicBezTo>
                  <a:cubicBezTo>
                    <a:pt x="11427" y="14727"/>
                    <a:pt x="11549" y="14673"/>
                    <a:pt x="11638" y="14583"/>
                  </a:cubicBezTo>
                  <a:lnTo>
                    <a:pt x="13686" y="12536"/>
                  </a:lnTo>
                  <a:lnTo>
                    <a:pt x="17242" y="17673"/>
                  </a:lnTo>
                  <a:cubicBezTo>
                    <a:pt x="17242" y="17673"/>
                    <a:pt x="4294" y="17673"/>
                    <a:pt x="4294" y="17673"/>
                  </a:cubicBezTo>
                  <a:close/>
                  <a:moveTo>
                    <a:pt x="18620" y="17982"/>
                  </a:moveTo>
                  <a:lnTo>
                    <a:pt x="18617" y="17978"/>
                  </a:lnTo>
                  <a:cubicBezTo>
                    <a:pt x="18590" y="17913"/>
                    <a:pt x="18551" y="17858"/>
                    <a:pt x="18501" y="17810"/>
                  </a:cubicBezTo>
                  <a:lnTo>
                    <a:pt x="14201" y="11600"/>
                  </a:lnTo>
                  <a:lnTo>
                    <a:pt x="14200" y="11601"/>
                  </a:lnTo>
                  <a:cubicBezTo>
                    <a:pt x="14127" y="11420"/>
                    <a:pt x="13952" y="11291"/>
                    <a:pt x="13745" y="11291"/>
                  </a:cubicBezTo>
                  <a:cubicBezTo>
                    <a:pt x="13610" y="11291"/>
                    <a:pt x="13488" y="11346"/>
                    <a:pt x="13398" y="11435"/>
                  </a:cubicBezTo>
                  <a:lnTo>
                    <a:pt x="11360" y="13473"/>
                  </a:lnTo>
                  <a:lnTo>
                    <a:pt x="8798" y="9630"/>
                  </a:lnTo>
                  <a:cubicBezTo>
                    <a:pt x="8724" y="9453"/>
                    <a:pt x="8550" y="9327"/>
                    <a:pt x="8345" y="9327"/>
                  </a:cubicBezTo>
                  <a:cubicBezTo>
                    <a:pt x="8175" y="9327"/>
                    <a:pt x="8033" y="9420"/>
                    <a:pt x="7945" y="9551"/>
                  </a:cubicBezTo>
                  <a:lnTo>
                    <a:pt x="7937" y="9546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8164" y="18655"/>
                  </a:lnTo>
                  <a:cubicBezTo>
                    <a:pt x="18435" y="18655"/>
                    <a:pt x="18655" y="18435"/>
                    <a:pt x="18655" y="18164"/>
                  </a:cubicBezTo>
                  <a:cubicBezTo>
                    <a:pt x="18655" y="18099"/>
                    <a:pt x="18640" y="18039"/>
                    <a:pt x="18618" y="17983"/>
                  </a:cubicBezTo>
                  <a:cubicBezTo>
                    <a:pt x="18618" y="17983"/>
                    <a:pt x="18620" y="17982"/>
                    <a:pt x="18620" y="17982"/>
                  </a:cubicBezTo>
                  <a:close/>
                  <a:moveTo>
                    <a:pt x="5400" y="3927"/>
                  </a:moveTo>
                  <a:cubicBezTo>
                    <a:pt x="6213" y="3927"/>
                    <a:pt x="6873" y="4587"/>
                    <a:pt x="6873" y="5400"/>
                  </a:cubicBezTo>
                  <a:cubicBezTo>
                    <a:pt x="6873" y="6214"/>
                    <a:pt x="6213" y="6873"/>
                    <a:pt x="5400" y="6873"/>
                  </a:cubicBezTo>
                  <a:cubicBezTo>
                    <a:pt x="4587" y="6873"/>
                    <a:pt x="3927" y="6214"/>
                    <a:pt x="3927" y="5400"/>
                  </a:cubicBezTo>
                  <a:cubicBezTo>
                    <a:pt x="3927" y="4587"/>
                    <a:pt x="4587" y="3927"/>
                    <a:pt x="5400" y="3927"/>
                  </a:cubicBezTo>
                  <a:moveTo>
                    <a:pt x="5400" y="7855"/>
                  </a:moveTo>
                  <a:cubicBezTo>
                    <a:pt x="6756" y="7855"/>
                    <a:pt x="7855" y="6756"/>
                    <a:pt x="7855" y="5400"/>
                  </a:cubicBezTo>
                  <a:cubicBezTo>
                    <a:pt x="7855" y="4045"/>
                    <a:pt x="6756" y="2945"/>
                    <a:pt x="5400" y="2945"/>
                  </a:cubicBezTo>
                  <a:cubicBezTo>
                    <a:pt x="4044" y="2945"/>
                    <a:pt x="2945" y="4045"/>
                    <a:pt x="2945" y="5400"/>
                  </a:cubicBezTo>
                  <a:cubicBezTo>
                    <a:pt x="2945" y="6756"/>
                    <a:pt x="4044" y="7855"/>
                    <a:pt x="5400" y="785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3" name="Shape 2563">
              <a:extLst>
                <a:ext uri="{FF2B5EF4-FFF2-40B4-BE49-F238E27FC236}">
                  <a16:creationId xmlns="" xmlns:a16="http://schemas.microsoft.com/office/drawing/2014/main" id="{578A81EC-3718-419D-A567-3A054D669B1B}"/>
                </a:ext>
              </a:extLst>
            </p:cNvPr>
            <p:cNvSpPr/>
            <p:nvPr/>
          </p:nvSpPr>
          <p:spPr>
            <a:xfrm>
              <a:off x="6476651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4" name="Shape 2564">
              <a:extLst>
                <a:ext uri="{FF2B5EF4-FFF2-40B4-BE49-F238E27FC236}">
                  <a16:creationId xmlns="" xmlns:a16="http://schemas.microsoft.com/office/drawing/2014/main" id="{8FD3F9C7-4CC3-44A8-BC3D-C02548875E7A}"/>
                </a:ext>
              </a:extLst>
            </p:cNvPr>
            <p:cNvSpPr/>
            <p:nvPr/>
          </p:nvSpPr>
          <p:spPr>
            <a:xfrm>
              <a:off x="7162318" y="3337268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10800"/>
                  </a:moveTo>
                  <a:lnTo>
                    <a:pt x="11782" y="10800"/>
                  </a:lnTo>
                  <a:lnTo>
                    <a:pt x="11782" y="12764"/>
                  </a:lnTo>
                  <a:lnTo>
                    <a:pt x="9818" y="12764"/>
                  </a:lnTo>
                  <a:cubicBezTo>
                    <a:pt x="9818" y="12764"/>
                    <a:pt x="9818" y="10800"/>
                    <a:pt x="9818" y="10800"/>
                  </a:cubicBezTo>
                  <a:close/>
                  <a:moveTo>
                    <a:pt x="9327" y="13745"/>
                  </a:moveTo>
                  <a:lnTo>
                    <a:pt x="12273" y="13745"/>
                  </a:lnTo>
                  <a:cubicBezTo>
                    <a:pt x="12544" y="13745"/>
                    <a:pt x="12764" y="13526"/>
                    <a:pt x="12764" y="13255"/>
                  </a:cubicBezTo>
                  <a:lnTo>
                    <a:pt x="12764" y="10309"/>
                  </a:lnTo>
                  <a:cubicBezTo>
                    <a:pt x="12764" y="10038"/>
                    <a:pt x="12544" y="9818"/>
                    <a:pt x="12273" y="9818"/>
                  </a:cubicBezTo>
                  <a:lnTo>
                    <a:pt x="9327" y="9818"/>
                  </a:lnTo>
                  <a:cubicBezTo>
                    <a:pt x="9056" y="9818"/>
                    <a:pt x="8836" y="10038"/>
                    <a:pt x="8836" y="10309"/>
                  </a:cubicBezTo>
                  <a:lnTo>
                    <a:pt x="8836" y="13255"/>
                  </a:lnTo>
                  <a:cubicBezTo>
                    <a:pt x="8836" y="13526"/>
                    <a:pt x="9056" y="13745"/>
                    <a:pt x="9327" y="13745"/>
                  </a:cubicBezTo>
                  <a:moveTo>
                    <a:pt x="14727" y="15709"/>
                  </a:moveTo>
                  <a:lnTo>
                    <a:pt x="16691" y="15709"/>
                  </a:lnTo>
                  <a:lnTo>
                    <a:pt x="16691" y="17673"/>
                  </a:lnTo>
                  <a:lnTo>
                    <a:pt x="14727" y="17673"/>
                  </a:lnTo>
                  <a:cubicBezTo>
                    <a:pt x="14727" y="17673"/>
                    <a:pt x="14727" y="15709"/>
                    <a:pt x="14727" y="15709"/>
                  </a:cubicBezTo>
                  <a:close/>
                  <a:moveTo>
                    <a:pt x="14236" y="18655"/>
                  </a:moveTo>
                  <a:lnTo>
                    <a:pt x="17182" y="18655"/>
                  </a:lnTo>
                  <a:cubicBezTo>
                    <a:pt x="17453" y="18655"/>
                    <a:pt x="17673" y="18435"/>
                    <a:pt x="17673" y="18164"/>
                  </a:cubicBezTo>
                  <a:lnTo>
                    <a:pt x="17673" y="15218"/>
                  </a:lnTo>
                  <a:cubicBezTo>
                    <a:pt x="17673" y="14947"/>
                    <a:pt x="17453" y="14727"/>
                    <a:pt x="17182" y="14727"/>
                  </a:cubicBezTo>
                  <a:lnTo>
                    <a:pt x="14236" y="14727"/>
                  </a:lnTo>
                  <a:cubicBezTo>
                    <a:pt x="13965" y="14727"/>
                    <a:pt x="13745" y="14947"/>
                    <a:pt x="13745" y="15218"/>
                  </a:cubicBezTo>
                  <a:lnTo>
                    <a:pt x="13745" y="18164"/>
                  </a:lnTo>
                  <a:cubicBezTo>
                    <a:pt x="13745" y="18435"/>
                    <a:pt x="13965" y="18655"/>
                    <a:pt x="14236" y="18655"/>
                  </a:cubicBezTo>
                  <a:moveTo>
                    <a:pt x="9818" y="5891"/>
                  </a:moveTo>
                  <a:lnTo>
                    <a:pt x="11782" y="5891"/>
                  </a:lnTo>
                  <a:lnTo>
                    <a:pt x="11782" y="7855"/>
                  </a:lnTo>
                  <a:lnTo>
                    <a:pt x="9818" y="7855"/>
                  </a:lnTo>
                  <a:cubicBezTo>
                    <a:pt x="9818" y="7855"/>
                    <a:pt x="9818" y="5891"/>
                    <a:pt x="9818" y="5891"/>
                  </a:cubicBezTo>
                  <a:close/>
                  <a:moveTo>
                    <a:pt x="9327" y="8836"/>
                  </a:moveTo>
                  <a:lnTo>
                    <a:pt x="12273" y="8836"/>
                  </a:lnTo>
                  <a:cubicBezTo>
                    <a:pt x="12544" y="8836"/>
                    <a:pt x="12764" y="8617"/>
                    <a:pt x="12764" y="8345"/>
                  </a:cubicBezTo>
                  <a:lnTo>
                    <a:pt x="12764" y="5400"/>
                  </a:lnTo>
                  <a:cubicBezTo>
                    <a:pt x="12764" y="5129"/>
                    <a:pt x="12544" y="4909"/>
                    <a:pt x="12273" y="4909"/>
                  </a:cubicBezTo>
                  <a:lnTo>
                    <a:pt x="9327" y="4909"/>
                  </a:lnTo>
                  <a:cubicBezTo>
                    <a:pt x="9056" y="4909"/>
                    <a:pt x="8836" y="5129"/>
                    <a:pt x="8836" y="5400"/>
                  </a:cubicBezTo>
                  <a:lnTo>
                    <a:pt x="8836" y="8345"/>
                  </a:lnTo>
                  <a:cubicBezTo>
                    <a:pt x="8836" y="8617"/>
                    <a:pt x="9056" y="8836"/>
                    <a:pt x="9327" y="8836"/>
                  </a:cubicBezTo>
                  <a:moveTo>
                    <a:pt x="4909" y="15709"/>
                  </a:moveTo>
                  <a:lnTo>
                    <a:pt x="6873" y="15709"/>
                  </a:lnTo>
                  <a:lnTo>
                    <a:pt x="6873" y="17673"/>
                  </a:lnTo>
                  <a:lnTo>
                    <a:pt x="4909" y="17673"/>
                  </a:lnTo>
                  <a:cubicBezTo>
                    <a:pt x="4909" y="17673"/>
                    <a:pt x="4909" y="15709"/>
                    <a:pt x="4909" y="15709"/>
                  </a:cubicBezTo>
                  <a:close/>
                  <a:moveTo>
                    <a:pt x="4418" y="18655"/>
                  </a:moveTo>
                  <a:lnTo>
                    <a:pt x="7364" y="18655"/>
                  </a:lnTo>
                  <a:cubicBezTo>
                    <a:pt x="7635" y="18655"/>
                    <a:pt x="7855" y="18435"/>
                    <a:pt x="7855" y="18164"/>
                  </a:cubicBezTo>
                  <a:lnTo>
                    <a:pt x="7855" y="15218"/>
                  </a:lnTo>
                  <a:cubicBezTo>
                    <a:pt x="7855" y="14947"/>
                    <a:pt x="7635" y="14727"/>
                    <a:pt x="7364" y="14727"/>
                  </a:cubicBezTo>
                  <a:lnTo>
                    <a:pt x="4418" y="14727"/>
                  </a:lnTo>
                  <a:cubicBezTo>
                    <a:pt x="4147" y="14727"/>
                    <a:pt x="3927" y="14947"/>
                    <a:pt x="3927" y="15218"/>
                  </a:cubicBezTo>
                  <a:lnTo>
                    <a:pt x="3927" y="18164"/>
                  </a:lnTo>
                  <a:cubicBezTo>
                    <a:pt x="3927" y="18435"/>
                    <a:pt x="4147" y="18655"/>
                    <a:pt x="4418" y="18655"/>
                  </a:cubicBezTo>
                  <a:moveTo>
                    <a:pt x="14727" y="10800"/>
                  </a:moveTo>
                  <a:lnTo>
                    <a:pt x="16691" y="10800"/>
                  </a:lnTo>
                  <a:lnTo>
                    <a:pt x="16691" y="12764"/>
                  </a:lnTo>
                  <a:lnTo>
                    <a:pt x="14727" y="12764"/>
                  </a:lnTo>
                  <a:cubicBezTo>
                    <a:pt x="14727" y="12764"/>
                    <a:pt x="14727" y="10800"/>
                    <a:pt x="14727" y="10800"/>
                  </a:cubicBezTo>
                  <a:close/>
                  <a:moveTo>
                    <a:pt x="14236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lnTo>
                    <a:pt x="17673" y="10309"/>
                  </a:lnTo>
                  <a:cubicBezTo>
                    <a:pt x="17673" y="10038"/>
                    <a:pt x="17453" y="9818"/>
                    <a:pt x="17182" y="9818"/>
                  </a:cubicBezTo>
                  <a:lnTo>
                    <a:pt x="14236" y="9818"/>
                  </a:lnTo>
                  <a:cubicBezTo>
                    <a:pt x="13965" y="9818"/>
                    <a:pt x="13745" y="10038"/>
                    <a:pt x="13745" y="10309"/>
                  </a:cubicBezTo>
                  <a:lnTo>
                    <a:pt x="13745" y="13255"/>
                  </a:lnTo>
                  <a:cubicBezTo>
                    <a:pt x="13745" y="13526"/>
                    <a:pt x="13965" y="13745"/>
                    <a:pt x="14236" y="13745"/>
                  </a:cubicBezTo>
                  <a:moveTo>
                    <a:pt x="4909" y="10800"/>
                  </a:moveTo>
                  <a:lnTo>
                    <a:pt x="6873" y="10800"/>
                  </a:lnTo>
                  <a:lnTo>
                    <a:pt x="6873" y="12764"/>
                  </a:lnTo>
                  <a:lnTo>
                    <a:pt x="4909" y="12764"/>
                  </a:lnTo>
                  <a:cubicBezTo>
                    <a:pt x="4909" y="12764"/>
                    <a:pt x="4909" y="10800"/>
                    <a:pt x="4909" y="10800"/>
                  </a:cubicBezTo>
                  <a:close/>
                  <a:moveTo>
                    <a:pt x="4418" y="13745"/>
                  </a:moveTo>
                  <a:lnTo>
                    <a:pt x="7364" y="13745"/>
                  </a:lnTo>
                  <a:cubicBezTo>
                    <a:pt x="7635" y="13745"/>
                    <a:pt x="7855" y="13526"/>
                    <a:pt x="7855" y="13255"/>
                  </a:cubicBezTo>
                  <a:lnTo>
                    <a:pt x="7855" y="10309"/>
                  </a:lnTo>
                  <a:cubicBezTo>
                    <a:pt x="7855" y="10038"/>
                    <a:pt x="7635" y="9818"/>
                    <a:pt x="7364" y="9818"/>
                  </a:cubicBezTo>
                  <a:lnTo>
                    <a:pt x="4418" y="9818"/>
                  </a:lnTo>
                  <a:cubicBezTo>
                    <a:pt x="4147" y="9818"/>
                    <a:pt x="3927" y="10038"/>
                    <a:pt x="3927" y="10309"/>
                  </a:cubicBezTo>
                  <a:lnTo>
                    <a:pt x="3927" y="13255"/>
                  </a:lnTo>
                  <a:cubicBezTo>
                    <a:pt x="3927" y="13526"/>
                    <a:pt x="4147" y="13745"/>
                    <a:pt x="4418" y="13745"/>
                  </a:cubicBezTo>
                  <a:moveTo>
                    <a:pt x="4909" y="5891"/>
                  </a:moveTo>
                  <a:lnTo>
                    <a:pt x="6873" y="5891"/>
                  </a:lnTo>
                  <a:lnTo>
                    <a:pt x="6873" y="7855"/>
                  </a:lnTo>
                  <a:lnTo>
                    <a:pt x="4909" y="7855"/>
                  </a:lnTo>
                  <a:cubicBezTo>
                    <a:pt x="4909" y="7855"/>
                    <a:pt x="4909" y="5891"/>
                    <a:pt x="4909" y="5891"/>
                  </a:cubicBezTo>
                  <a:close/>
                  <a:moveTo>
                    <a:pt x="4418" y="8836"/>
                  </a:moveTo>
                  <a:lnTo>
                    <a:pt x="7364" y="8836"/>
                  </a:lnTo>
                  <a:cubicBezTo>
                    <a:pt x="7635" y="8836"/>
                    <a:pt x="7855" y="8617"/>
                    <a:pt x="7855" y="8345"/>
                  </a:cubicBezTo>
                  <a:lnTo>
                    <a:pt x="7855" y="5400"/>
                  </a:lnTo>
                  <a:cubicBezTo>
                    <a:pt x="7855" y="5129"/>
                    <a:pt x="7635" y="4909"/>
                    <a:pt x="7364" y="4909"/>
                  </a:cubicBezTo>
                  <a:lnTo>
                    <a:pt x="4418" y="4909"/>
                  </a:lnTo>
                  <a:cubicBezTo>
                    <a:pt x="4147" y="4909"/>
                    <a:pt x="3927" y="5129"/>
                    <a:pt x="3927" y="5400"/>
                  </a:cubicBezTo>
                  <a:lnTo>
                    <a:pt x="3927" y="8345"/>
                  </a:lnTo>
                  <a:cubicBezTo>
                    <a:pt x="3927" y="8617"/>
                    <a:pt x="4147" y="8836"/>
                    <a:pt x="4418" y="8836"/>
                  </a:cubicBezTo>
                  <a:moveTo>
                    <a:pt x="14727" y="5891"/>
                  </a:moveTo>
                  <a:lnTo>
                    <a:pt x="16691" y="5891"/>
                  </a:lnTo>
                  <a:lnTo>
                    <a:pt x="16691" y="7855"/>
                  </a:lnTo>
                  <a:lnTo>
                    <a:pt x="14727" y="7855"/>
                  </a:lnTo>
                  <a:cubicBezTo>
                    <a:pt x="14727" y="7855"/>
                    <a:pt x="14727" y="5891"/>
                    <a:pt x="14727" y="5891"/>
                  </a:cubicBezTo>
                  <a:close/>
                  <a:moveTo>
                    <a:pt x="14236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lnTo>
                    <a:pt x="17673" y="5400"/>
                  </a:lnTo>
                  <a:cubicBezTo>
                    <a:pt x="17673" y="5129"/>
                    <a:pt x="17453" y="4909"/>
                    <a:pt x="17182" y="4909"/>
                  </a:cubicBezTo>
                  <a:lnTo>
                    <a:pt x="14236" y="4909"/>
                  </a:lnTo>
                  <a:cubicBezTo>
                    <a:pt x="13965" y="4909"/>
                    <a:pt x="13745" y="5129"/>
                    <a:pt x="13745" y="5400"/>
                  </a:cubicBezTo>
                  <a:lnTo>
                    <a:pt x="13745" y="8345"/>
                  </a:lnTo>
                  <a:cubicBezTo>
                    <a:pt x="13745" y="8617"/>
                    <a:pt x="13965" y="8836"/>
                    <a:pt x="14236" y="8836"/>
                  </a:cubicBezTo>
                  <a:moveTo>
                    <a:pt x="19636" y="1964"/>
                  </a:moveTo>
                  <a:lnTo>
                    <a:pt x="1964" y="1964"/>
                  </a:lnTo>
                  <a:lnTo>
                    <a:pt x="1964" y="982"/>
                  </a:lnTo>
                  <a:lnTo>
                    <a:pt x="19636" y="982"/>
                  </a:lnTo>
                  <a:cubicBezTo>
                    <a:pt x="19636" y="982"/>
                    <a:pt x="19636" y="1964"/>
                    <a:pt x="19636" y="1964"/>
                  </a:cubicBezTo>
                  <a:close/>
                  <a:moveTo>
                    <a:pt x="19636" y="20618"/>
                  </a:moveTo>
                  <a:lnTo>
                    <a:pt x="12764" y="20618"/>
                  </a:lnTo>
                  <a:lnTo>
                    <a:pt x="12764" y="15218"/>
                  </a:lnTo>
                  <a:cubicBezTo>
                    <a:pt x="12764" y="14947"/>
                    <a:pt x="12544" y="14727"/>
                    <a:pt x="12273" y="14727"/>
                  </a:cubicBezTo>
                  <a:lnTo>
                    <a:pt x="9327" y="14727"/>
                  </a:lnTo>
                  <a:cubicBezTo>
                    <a:pt x="9056" y="14727"/>
                    <a:pt x="8836" y="14947"/>
                    <a:pt x="8836" y="15218"/>
                  </a:cubicBezTo>
                  <a:lnTo>
                    <a:pt x="8836" y="20618"/>
                  </a:lnTo>
                  <a:lnTo>
                    <a:pt x="1964" y="20618"/>
                  </a:lnTo>
                  <a:lnTo>
                    <a:pt x="1964" y="2945"/>
                  </a:lnTo>
                  <a:lnTo>
                    <a:pt x="19636" y="2945"/>
                  </a:lnTo>
                  <a:cubicBezTo>
                    <a:pt x="19636" y="2945"/>
                    <a:pt x="19636" y="20618"/>
                    <a:pt x="19636" y="20618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5709"/>
                  </a:lnTo>
                  <a:lnTo>
                    <a:pt x="11782" y="15709"/>
                  </a:lnTo>
                  <a:cubicBezTo>
                    <a:pt x="11782" y="15709"/>
                    <a:pt x="11782" y="20618"/>
                    <a:pt x="11782" y="20618"/>
                  </a:cubicBezTo>
                  <a:close/>
                  <a:moveTo>
                    <a:pt x="21109" y="1964"/>
                  </a:moveTo>
                  <a:lnTo>
                    <a:pt x="20618" y="1964"/>
                  </a:lnTo>
                  <a:lnTo>
                    <a:pt x="20618" y="491"/>
                  </a:lnTo>
                  <a:cubicBezTo>
                    <a:pt x="20618" y="220"/>
                    <a:pt x="20399" y="0"/>
                    <a:pt x="20127" y="0"/>
                  </a:cubicBezTo>
                  <a:lnTo>
                    <a:pt x="1473" y="0"/>
                  </a:lnTo>
                  <a:cubicBezTo>
                    <a:pt x="1201" y="0"/>
                    <a:pt x="982" y="220"/>
                    <a:pt x="982" y="491"/>
                  </a:cubicBezTo>
                  <a:lnTo>
                    <a:pt x="982" y="1964"/>
                  </a:lnTo>
                  <a:lnTo>
                    <a:pt x="491" y="1964"/>
                  </a:lnTo>
                  <a:cubicBezTo>
                    <a:pt x="220" y="1964"/>
                    <a:pt x="0" y="2184"/>
                    <a:pt x="0" y="2455"/>
                  </a:cubicBezTo>
                  <a:cubicBezTo>
                    <a:pt x="0" y="2726"/>
                    <a:pt x="220" y="2945"/>
                    <a:pt x="491" y="2945"/>
                  </a:cubicBezTo>
                  <a:lnTo>
                    <a:pt x="982" y="2945"/>
                  </a:lnTo>
                  <a:lnTo>
                    <a:pt x="982" y="21109"/>
                  </a:lnTo>
                  <a:cubicBezTo>
                    <a:pt x="982" y="21381"/>
                    <a:pt x="1201" y="21600"/>
                    <a:pt x="1473" y="21600"/>
                  </a:cubicBezTo>
                  <a:lnTo>
                    <a:pt x="20127" y="21600"/>
                  </a:lnTo>
                  <a:cubicBezTo>
                    <a:pt x="20399" y="21600"/>
                    <a:pt x="20618" y="21381"/>
                    <a:pt x="20618" y="21109"/>
                  </a:cubicBezTo>
                  <a:lnTo>
                    <a:pt x="20618" y="2945"/>
                  </a:lnTo>
                  <a:lnTo>
                    <a:pt x="21109" y="2945"/>
                  </a:lnTo>
                  <a:cubicBezTo>
                    <a:pt x="21380" y="2945"/>
                    <a:pt x="21600" y="2726"/>
                    <a:pt x="21600" y="2455"/>
                  </a:cubicBezTo>
                  <a:cubicBezTo>
                    <a:pt x="21600" y="2184"/>
                    <a:pt x="21380" y="1964"/>
                    <a:pt x="21109" y="196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5" name="Shape 2565">
              <a:extLst>
                <a:ext uri="{FF2B5EF4-FFF2-40B4-BE49-F238E27FC236}">
                  <a16:creationId xmlns="" xmlns:a16="http://schemas.microsoft.com/office/drawing/2014/main" id="{6A8134FD-1E27-4E4E-8A38-902C4A2583EB}"/>
                </a:ext>
              </a:extLst>
            </p:cNvPr>
            <p:cNvSpPr/>
            <p:nvPr/>
          </p:nvSpPr>
          <p:spPr>
            <a:xfrm>
              <a:off x="7847986" y="3337268"/>
              <a:ext cx="259100" cy="21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8400"/>
                  </a:moveTo>
                  <a:lnTo>
                    <a:pt x="13745" y="8400"/>
                  </a:lnTo>
                  <a:lnTo>
                    <a:pt x="13745" y="9600"/>
                  </a:lnTo>
                  <a:lnTo>
                    <a:pt x="7855" y="9600"/>
                  </a:lnTo>
                  <a:cubicBezTo>
                    <a:pt x="7855" y="9600"/>
                    <a:pt x="7855" y="8400"/>
                    <a:pt x="7855" y="8400"/>
                  </a:cubicBezTo>
                  <a:close/>
                  <a:moveTo>
                    <a:pt x="7855" y="10800"/>
                  </a:moveTo>
                  <a:lnTo>
                    <a:pt x="13745" y="10800"/>
                  </a:lnTo>
                  <a:cubicBezTo>
                    <a:pt x="14287" y="10800"/>
                    <a:pt x="14727" y="10262"/>
                    <a:pt x="14727" y="9600"/>
                  </a:cubicBezTo>
                  <a:lnTo>
                    <a:pt x="14727" y="8400"/>
                  </a:lnTo>
                  <a:cubicBezTo>
                    <a:pt x="14727" y="7737"/>
                    <a:pt x="14287" y="7200"/>
                    <a:pt x="13745" y="7200"/>
                  </a:cubicBezTo>
                  <a:lnTo>
                    <a:pt x="7855" y="7200"/>
                  </a:lnTo>
                  <a:cubicBezTo>
                    <a:pt x="7313" y="7200"/>
                    <a:pt x="6873" y="7737"/>
                    <a:pt x="6873" y="8400"/>
                  </a:cubicBezTo>
                  <a:lnTo>
                    <a:pt x="6873" y="9600"/>
                  </a:lnTo>
                  <a:cubicBezTo>
                    <a:pt x="6873" y="10262"/>
                    <a:pt x="7313" y="10800"/>
                    <a:pt x="7855" y="10800"/>
                  </a:cubicBezTo>
                  <a:moveTo>
                    <a:pt x="20618" y="3600"/>
                  </a:moveTo>
                  <a:lnTo>
                    <a:pt x="982" y="3600"/>
                  </a:lnTo>
                  <a:lnTo>
                    <a:pt x="982" y="1200"/>
                  </a:lnTo>
                  <a:lnTo>
                    <a:pt x="20618" y="1200"/>
                  </a:lnTo>
                  <a:cubicBezTo>
                    <a:pt x="20618" y="1200"/>
                    <a:pt x="20618" y="3600"/>
                    <a:pt x="20618" y="3600"/>
                  </a:cubicBezTo>
                  <a:close/>
                  <a:moveTo>
                    <a:pt x="18655" y="20399"/>
                  </a:moveTo>
                  <a:lnTo>
                    <a:pt x="2945" y="20399"/>
                  </a:lnTo>
                  <a:lnTo>
                    <a:pt x="2945" y="4800"/>
                  </a:lnTo>
                  <a:lnTo>
                    <a:pt x="18655" y="4800"/>
                  </a:lnTo>
                  <a:cubicBezTo>
                    <a:pt x="18655" y="4800"/>
                    <a:pt x="18655" y="20399"/>
                    <a:pt x="18655" y="20399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3600"/>
                  </a:lnTo>
                  <a:cubicBezTo>
                    <a:pt x="0" y="4263"/>
                    <a:pt x="440" y="4800"/>
                    <a:pt x="982" y="4800"/>
                  </a:cubicBezTo>
                  <a:lnTo>
                    <a:pt x="1964" y="4800"/>
                  </a:lnTo>
                  <a:lnTo>
                    <a:pt x="1964" y="20399"/>
                  </a:lnTo>
                  <a:cubicBezTo>
                    <a:pt x="1964" y="21062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062"/>
                    <a:pt x="19636" y="20399"/>
                  </a:cubicBezTo>
                  <a:lnTo>
                    <a:pt x="19636" y="4800"/>
                  </a:lnTo>
                  <a:lnTo>
                    <a:pt x="20618" y="4800"/>
                  </a:lnTo>
                  <a:cubicBezTo>
                    <a:pt x="21160" y="4800"/>
                    <a:pt x="21600" y="4263"/>
                    <a:pt x="21600" y="36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6" name="Shape 2566">
              <a:extLst>
                <a:ext uri="{FF2B5EF4-FFF2-40B4-BE49-F238E27FC236}">
                  <a16:creationId xmlns="" xmlns:a16="http://schemas.microsoft.com/office/drawing/2014/main" id="{28176DEA-B597-4D86-B893-1CFC33E767C8}"/>
                </a:ext>
              </a:extLst>
            </p:cNvPr>
            <p:cNvSpPr/>
            <p:nvPr/>
          </p:nvSpPr>
          <p:spPr>
            <a:xfrm>
              <a:off x="8533655" y="3337268"/>
              <a:ext cx="259100" cy="212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12000"/>
                  </a:moveTo>
                  <a:cubicBezTo>
                    <a:pt x="6653" y="12000"/>
                    <a:pt x="6873" y="12268"/>
                    <a:pt x="6873" y="12599"/>
                  </a:cubicBezTo>
                  <a:cubicBezTo>
                    <a:pt x="6873" y="12931"/>
                    <a:pt x="6653" y="13199"/>
                    <a:pt x="6382" y="13199"/>
                  </a:cubicBezTo>
                  <a:cubicBezTo>
                    <a:pt x="6111" y="13199"/>
                    <a:pt x="5891" y="12931"/>
                    <a:pt x="5891" y="12599"/>
                  </a:cubicBezTo>
                  <a:cubicBezTo>
                    <a:pt x="5891" y="12268"/>
                    <a:pt x="6111" y="12000"/>
                    <a:pt x="6382" y="12000"/>
                  </a:cubicBezTo>
                  <a:moveTo>
                    <a:pt x="6382" y="14399"/>
                  </a:moveTo>
                  <a:cubicBezTo>
                    <a:pt x="7195" y="14399"/>
                    <a:pt x="7855" y="13594"/>
                    <a:pt x="7855" y="12599"/>
                  </a:cubicBezTo>
                  <a:cubicBezTo>
                    <a:pt x="7855" y="11606"/>
                    <a:pt x="7195" y="10800"/>
                    <a:pt x="6382" y="10800"/>
                  </a:cubicBezTo>
                  <a:cubicBezTo>
                    <a:pt x="5568" y="10800"/>
                    <a:pt x="4909" y="11606"/>
                    <a:pt x="4909" y="12599"/>
                  </a:cubicBezTo>
                  <a:cubicBezTo>
                    <a:pt x="4909" y="13594"/>
                    <a:pt x="5568" y="14399"/>
                    <a:pt x="6382" y="14399"/>
                  </a:cubicBezTo>
                  <a:moveTo>
                    <a:pt x="20618" y="3600"/>
                  </a:moveTo>
                  <a:lnTo>
                    <a:pt x="982" y="3600"/>
                  </a:lnTo>
                  <a:lnTo>
                    <a:pt x="982" y="1200"/>
                  </a:lnTo>
                  <a:lnTo>
                    <a:pt x="20618" y="1200"/>
                  </a:lnTo>
                  <a:cubicBezTo>
                    <a:pt x="20618" y="1200"/>
                    <a:pt x="20618" y="3600"/>
                    <a:pt x="20618" y="3600"/>
                  </a:cubicBezTo>
                  <a:close/>
                  <a:moveTo>
                    <a:pt x="18655" y="20399"/>
                  </a:moveTo>
                  <a:lnTo>
                    <a:pt x="2945" y="20399"/>
                  </a:lnTo>
                  <a:lnTo>
                    <a:pt x="2945" y="4800"/>
                  </a:lnTo>
                  <a:lnTo>
                    <a:pt x="18655" y="4800"/>
                  </a:lnTo>
                  <a:cubicBezTo>
                    <a:pt x="18655" y="4800"/>
                    <a:pt x="18655" y="20399"/>
                    <a:pt x="18655" y="20399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3600"/>
                  </a:lnTo>
                  <a:cubicBezTo>
                    <a:pt x="0" y="4263"/>
                    <a:pt x="440" y="4800"/>
                    <a:pt x="982" y="4800"/>
                  </a:cubicBezTo>
                  <a:lnTo>
                    <a:pt x="1964" y="4800"/>
                  </a:lnTo>
                  <a:lnTo>
                    <a:pt x="1964" y="20399"/>
                  </a:lnTo>
                  <a:cubicBezTo>
                    <a:pt x="1964" y="21062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062"/>
                    <a:pt x="19636" y="20399"/>
                  </a:cubicBezTo>
                  <a:lnTo>
                    <a:pt x="19636" y="4800"/>
                  </a:lnTo>
                  <a:lnTo>
                    <a:pt x="20618" y="4800"/>
                  </a:lnTo>
                  <a:cubicBezTo>
                    <a:pt x="21160" y="4800"/>
                    <a:pt x="21600" y="4263"/>
                    <a:pt x="21600" y="36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10800" y="12000"/>
                  </a:moveTo>
                  <a:cubicBezTo>
                    <a:pt x="11071" y="12000"/>
                    <a:pt x="11291" y="12268"/>
                    <a:pt x="11291" y="12599"/>
                  </a:cubicBezTo>
                  <a:cubicBezTo>
                    <a:pt x="11291" y="12931"/>
                    <a:pt x="11071" y="13199"/>
                    <a:pt x="10800" y="13199"/>
                  </a:cubicBezTo>
                  <a:cubicBezTo>
                    <a:pt x="10529" y="13199"/>
                    <a:pt x="10309" y="12931"/>
                    <a:pt x="10309" y="12599"/>
                  </a:cubicBezTo>
                  <a:cubicBezTo>
                    <a:pt x="10309" y="12268"/>
                    <a:pt x="10529" y="12000"/>
                    <a:pt x="10800" y="12000"/>
                  </a:cubicBezTo>
                  <a:moveTo>
                    <a:pt x="10800" y="14399"/>
                  </a:moveTo>
                  <a:cubicBezTo>
                    <a:pt x="11614" y="14399"/>
                    <a:pt x="12273" y="13594"/>
                    <a:pt x="12273" y="12599"/>
                  </a:cubicBezTo>
                  <a:cubicBezTo>
                    <a:pt x="12273" y="11606"/>
                    <a:pt x="11614" y="10800"/>
                    <a:pt x="10800" y="10800"/>
                  </a:cubicBezTo>
                  <a:cubicBezTo>
                    <a:pt x="9986" y="10800"/>
                    <a:pt x="9327" y="11606"/>
                    <a:pt x="9327" y="12599"/>
                  </a:cubicBezTo>
                  <a:cubicBezTo>
                    <a:pt x="9327" y="13594"/>
                    <a:pt x="9986" y="14399"/>
                    <a:pt x="10800" y="14399"/>
                  </a:cubicBezTo>
                  <a:moveTo>
                    <a:pt x="15218" y="12000"/>
                  </a:moveTo>
                  <a:cubicBezTo>
                    <a:pt x="15489" y="12000"/>
                    <a:pt x="15709" y="12268"/>
                    <a:pt x="15709" y="12599"/>
                  </a:cubicBezTo>
                  <a:cubicBezTo>
                    <a:pt x="15709" y="12931"/>
                    <a:pt x="15489" y="13199"/>
                    <a:pt x="15218" y="13199"/>
                  </a:cubicBezTo>
                  <a:cubicBezTo>
                    <a:pt x="14947" y="13199"/>
                    <a:pt x="14727" y="12931"/>
                    <a:pt x="14727" y="12599"/>
                  </a:cubicBezTo>
                  <a:cubicBezTo>
                    <a:pt x="14727" y="12268"/>
                    <a:pt x="14947" y="12000"/>
                    <a:pt x="15218" y="12000"/>
                  </a:cubicBezTo>
                  <a:moveTo>
                    <a:pt x="15218" y="14399"/>
                  </a:moveTo>
                  <a:cubicBezTo>
                    <a:pt x="16032" y="14399"/>
                    <a:pt x="16691" y="13594"/>
                    <a:pt x="16691" y="12599"/>
                  </a:cubicBezTo>
                  <a:cubicBezTo>
                    <a:pt x="16691" y="11606"/>
                    <a:pt x="16032" y="10800"/>
                    <a:pt x="15218" y="10800"/>
                  </a:cubicBezTo>
                  <a:cubicBezTo>
                    <a:pt x="14405" y="10800"/>
                    <a:pt x="13745" y="11606"/>
                    <a:pt x="13745" y="12599"/>
                  </a:cubicBezTo>
                  <a:cubicBezTo>
                    <a:pt x="13745" y="13594"/>
                    <a:pt x="14405" y="14399"/>
                    <a:pt x="15218" y="1439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7" name="Shape 2567">
              <a:extLst>
                <a:ext uri="{FF2B5EF4-FFF2-40B4-BE49-F238E27FC236}">
                  <a16:creationId xmlns="" xmlns:a16="http://schemas.microsoft.com/office/drawing/2014/main" id="{9E8B7A94-88E0-4B9B-866A-2260415FCAC8}"/>
                </a:ext>
              </a:extLst>
            </p:cNvPr>
            <p:cNvSpPr/>
            <p:nvPr/>
          </p:nvSpPr>
          <p:spPr>
            <a:xfrm>
              <a:off x="9219323" y="3337268"/>
              <a:ext cx="259100" cy="25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4909"/>
                  </a:moveTo>
                  <a:lnTo>
                    <a:pt x="12764" y="4909"/>
                  </a:lnTo>
                  <a:cubicBezTo>
                    <a:pt x="12493" y="4909"/>
                    <a:pt x="12273" y="5129"/>
                    <a:pt x="12273" y="5400"/>
                  </a:cubicBezTo>
                  <a:cubicBezTo>
                    <a:pt x="12273" y="5671"/>
                    <a:pt x="12493" y="5891"/>
                    <a:pt x="12764" y="5891"/>
                  </a:cubicBezTo>
                  <a:lnTo>
                    <a:pt x="20618" y="5891"/>
                  </a:lnTo>
                  <a:lnTo>
                    <a:pt x="20618" y="7854"/>
                  </a:lnTo>
                  <a:lnTo>
                    <a:pt x="12764" y="7854"/>
                  </a:lnTo>
                  <a:cubicBezTo>
                    <a:pt x="12493" y="7854"/>
                    <a:pt x="12273" y="8074"/>
                    <a:pt x="12273" y="8345"/>
                  </a:cubicBezTo>
                  <a:cubicBezTo>
                    <a:pt x="12273" y="8617"/>
                    <a:pt x="12493" y="8836"/>
                    <a:pt x="12764" y="8836"/>
                  </a:cubicBezTo>
                  <a:lnTo>
                    <a:pt x="18655" y="8836"/>
                  </a:lnTo>
                  <a:lnTo>
                    <a:pt x="18655" y="20617"/>
                  </a:lnTo>
                  <a:lnTo>
                    <a:pt x="2945" y="20617"/>
                  </a:lnTo>
                  <a:lnTo>
                    <a:pt x="2945" y="8836"/>
                  </a:lnTo>
                  <a:lnTo>
                    <a:pt x="8836" y="8836"/>
                  </a:lnTo>
                  <a:cubicBezTo>
                    <a:pt x="9107" y="8836"/>
                    <a:pt x="9327" y="8617"/>
                    <a:pt x="9327" y="8345"/>
                  </a:cubicBezTo>
                  <a:cubicBezTo>
                    <a:pt x="9327" y="8074"/>
                    <a:pt x="9107" y="7854"/>
                    <a:pt x="8836" y="7854"/>
                  </a:cubicBezTo>
                  <a:lnTo>
                    <a:pt x="982" y="7854"/>
                  </a:lnTo>
                  <a:lnTo>
                    <a:pt x="982" y="5891"/>
                  </a:lnTo>
                  <a:lnTo>
                    <a:pt x="8836" y="5891"/>
                  </a:lnTo>
                  <a:cubicBezTo>
                    <a:pt x="9107" y="5891"/>
                    <a:pt x="9327" y="5671"/>
                    <a:pt x="9327" y="5400"/>
                  </a:cubicBezTo>
                  <a:cubicBezTo>
                    <a:pt x="9327" y="5129"/>
                    <a:pt x="9107" y="4909"/>
                    <a:pt x="8836" y="4909"/>
                  </a:cubicBezTo>
                  <a:lnTo>
                    <a:pt x="982" y="4909"/>
                  </a:lnTo>
                  <a:cubicBezTo>
                    <a:pt x="440" y="4909"/>
                    <a:pt x="0" y="5349"/>
                    <a:pt x="0" y="5891"/>
                  </a:cubicBezTo>
                  <a:lnTo>
                    <a:pt x="0" y="7854"/>
                  </a:lnTo>
                  <a:cubicBezTo>
                    <a:pt x="0" y="8396"/>
                    <a:pt x="440" y="8836"/>
                    <a:pt x="982" y="8836"/>
                  </a:cubicBezTo>
                  <a:lnTo>
                    <a:pt x="1964" y="8836"/>
                  </a:lnTo>
                  <a:lnTo>
                    <a:pt x="1964" y="20617"/>
                  </a:lnTo>
                  <a:cubicBezTo>
                    <a:pt x="1964" y="21159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59"/>
                    <a:pt x="19636" y="20617"/>
                  </a:cubicBezTo>
                  <a:lnTo>
                    <a:pt x="19636" y="8836"/>
                  </a:lnTo>
                  <a:lnTo>
                    <a:pt x="20618" y="8836"/>
                  </a:lnTo>
                  <a:cubicBezTo>
                    <a:pt x="21160" y="8836"/>
                    <a:pt x="21600" y="8396"/>
                    <a:pt x="21600" y="7854"/>
                  </a:cubicBezTo>
                  <a:lnTo>
                    <a:pt x="21600" y="5891"/>
                  </a:lnTo>
                  <a:cubicBezTo>
                    <a:pt x="21600" y="5349"/>
                    <a:pt x="21160" y="4909"/>
                    <a:pt x="20618" y="4909"/>
                  </a:cubicBezTo>
                  <a:moveTo>
                    <a:pt x="7855" y="11782"/>
                  </a:moveTo>
                  <a:cubicBezTo>
                    <a:pt x="7584" y="11782"/>
                    <a:pt x="7364" y="12001"/>
                    <a:pt x="7364" y="12272"/>
                  </a:cubicBezTo>
                  <a:cubicBezTo>
                    <a:pt x="7364" y="12408"/>
                    <a:pt x="7419" y="12531"/>
                    <a:pt x="7507" y="12619"/>
                  </a:cubicBezTo>
                  <a:lnTo>
                    <a:pt x="10453" y="15565"/>
                  </a:lnTo>
                  <a:cubicBezTo>
                    <a:pt x="10542" y="15654"/>
                    <a:pt x="10665" y="15709"/>
                    <a:pt x="10800" y="15709"/>
                  </a:cubicBezTo>
                  <a:cubicBezTo>
                    <a:pt x="10935" y="15709"/>
                    <a:pt x="11058" y="15654"/>
                    <a:pt x="11147" y="15565"/>
                  </a:cubicBezTo>
                  <a:lnTo>
                    <a:pt x="14093" y="12619"/>
                  </a:lnTo>
                  <a:cubicBezTo>
                    <a:pt x="14181" y="12531"/>
                    <a:pt x="14236" y="12408"/>
                    <a:pt x="14236" y="12272"/>
                  </a:cubicBezTo>
                  <a:cubicBezTo>
                    <a:pt x="14236" y="12001"/>
                    <a:pt x="14016" y="11782"/>
                    <a:pt x="13745" y="11782"/>
                  </a:cubicBezTo>
                  <a:cubicBezTo>
                    <a:pt x="13610" y="11782"/>
                    <a:pt x="13487" y="11837"/>
                    <a:pt x="13398" y="11925"/>
                  </a:cubicBezTo>
                  <a:lnTo>
                    <a:pt x="11291" y="14033"/>
                  </a:lnTo>
                  <a:lnTo>
                    <a:pt x="11291" y="492"/>
                  </a:lnTo>
                  <a:lnTo>
                    <a:pt x="11291" y="491"/>
                  </a:lnTo>
                  <a:cubicBezTo>
                    <a:pt x="11291" y="220"/>
                    <a:pt x="11071" y="0"/>
                    <a:pt x="10800" y="0"/>
                  </a:cubicBezTo>
                  <a:cubicBezTo>
                    <a:pt x="10529" y="0"/>
                    <a:pt x="10309" y="220"/>
                    <a:pt x="10309" y="491"/>
                  </a:cubicBezTo>
                  <a:lnTo>
                    <a:pt x="10309" y="14033"/>
                  </a:lnTo>
                  <a:lnTo>
                    <a:pt x="8202" y="11925"/>
                  </a:lnTo>
                  <a:cubicBezTo>
                    <a:pt x="8113" y="11837"/>
                    <a:pt x="7990" y="11782"/>
                    <a:pt x="7855" y="11782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8" name="Shape 2568">
              <a:extLst>
                <a:ext uri="{FF2B5EF4-FFF2-40B4-BE49-F238E27FC236}">
                  <a16:creationId xmlns="" xmlns:a16="http://schemas.microsoft.com/office/drawing/2014/main" id="{665A7AA8-B590-4C7C-A943-4AF2C555618B}"/>
                </a:ext>
              </a:extLst>
            </p:cNvPr>
            <p:cNvSpPr/>
            <p:nvPr/>
          </p:nvSpPr>
          <p:spPr>
            <a:xfrm>
              <a:off x="9904990" y="3337268"/>
              <a:ext cx="259100" cy="25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4909"/>
                  </a:moveTo>
                  <a:lnTo>
                    <a:pt x="12764" y="4909"/>
                  </a:lnTo>
                  <a:cubicBezTo>
                    <a:pt x="12493" y="4909"/>
                    <a:pt x="12273" y="5129"/>
                    <a:pt x="12273" y="5400"/>
                  </a:cubicBezTo>
                  <a:cubicBezTo>
                    <a:pt x="12273" y="5671"/>
                    <a:pt x="12493" y="5891"/>
                    <a:pt x="12764" y="5891"/>
                  </a:cubicBezTo>
                  <a:lnTo>
                    <a:pt x="20618" y="5891"/>
                  </a:lnTo>
                  <a:lnTo>
                    <a:pt x="20618" y="7854"/>
                  </a:lnTo>
                  <a:lnTo>
                    <a:pt x="12764" y="7854"/>
                  </a:lnTo>
                  <a:cubicBezTo>
                    <a:pt x="12493" y="7854"/>
                    <a:pt x="12273" y="8074"/>
                    <a:pt x="12273" y="8345"/>
                  </a:cubicBezTo>
                  <a:cubicBezTo>
                    <a:pt x="12273" y="8617"/>
                    <a:pt x="12493" y="8836"/>
                    <a:pt x="12764" y="8836"/>
                  </a:cubicBezTo>
                  <a:lnTo>
                    <a:pt x="18655" y="8836"/>
                  </a:lnTo>
                  <a:lnTo>
                    <a:pt x="18655" y="20617"/>
                  </a:lnTo>
                  <a:lnTo>
                    <a:pt x="2945" y="20617"/>
                  </a:lnTo>
                  <a:lnTo>
                    <a:pt x="2945" y="8836"/>
                  </a:lnTo>
                  <a:lnTo>
                    <a:pt x="8836" y="8836"/>
                  </a:lnTo>
                  <a:cubicBezTo>
                    <a:pt x="9107" y="8836"/>
                    <a:pt x="9327" y="8617"/>
                    <a:pt x="9327" y="8345"/>
                  </a:cubicBezTo>
                  <a:cubicBezTo>
                    <a:pt x="9327" y="8074"/>
                    <a:pt x="9107" y="7854"/>
                    <a:pt x="8836" y="7854"/>
                  </a:cubicBezTo>
                  <a:lnTo>
                    <a:pt x="982" y="7854"/>
                  </a:lnTo>
                  <a:lnTo>
                    <a:pt x="982" y="5891"/>
                  </a:lnTo>
                  <a:lnTo>
                    <a:pt x="8836" y="5891"/>
                  </a:lnTo>
                  <a:cubicBezTo>
                    <a:pt x="9107" y="5891"/>
                    <a:pt x="9327" y="5671"/>
                    <a:pt x="9327" y="5400"/>
                  </a:cubicBezTo>
                  <a:cubicBezTo>
                    <a:pt x="9327" y="5129"/>
                    <a:pt x="9107" y="4909"/>
                    <a:pt x="8836" y="4909"/>
                  </a:cubicBezTo>
                  <a:lnTo>
                    <a:pt x="982" y="4909"/>
                  </a:lnTo>
                  <a:cubicBezTo>
                    <a:pt x="440" y="4909"/>
                    <a:pt x="0" y="5349"/>
                    <a:pt x="0" y="5891"/>
                  </a:cubicBezTo>
                  <a:lnTo>
                    <a:pt x="0" y="7854"/>
                  </a:lnTo>
                  <a:cubicBezTo>
                    <a:pt x="0" y="8396"/>
                    <a:pt x="440" y="8836"/>
                    <a:pt x="982" y="8836"/>
                  </a:cubicBezTo>
                  <a:lnTo>
                    <a:pt x="1964" y="8836"/>
                  </a:lnTo>
                  <a:lnTo>
                    <a:pt x="1964" y="20617"/>
                  </a:lnTo>
                  <a:cubicBezTo>
                    <a:pt x="1964" y="21159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59"/>
                    <a:pt x="19636" y="20617"/>
                  </a:cubicBezTo>
                  <a:lnTo>
                    <a:pt x="19636" y="8836"/>
                  </a:lnTo>
                  <a:lnTo>
                    <a:pt x="20618" y="8836"/>
                  </a:lnTo>
                  <a:cubicBezTo>
                    <a:pt x="21160" y="8836"/>
                    <a:pt x="21600" y="8396"/>
                    <a:pt x="21600" y="7854"/>
                  </a:cubicBezTo>
                  <a:lnTo>
                    <a:pt x="21600" y="5891"/>
                  </a:lnTo>
                  <a:cubicBezTo>
                    <a:pt x="21600" y="5349"/>
                    <a:pt x="21160" y="4909"/>
                    <a:pt x="20618" y="4909"/>
                  </a:cubicBezTo>
                  <a:moveTo>
                    <a:pt x="7855" y="3927"/>
                  </a:moveTo>
                  <a:cubicBezTo>
                    <a:pt x="7990" y="3927"/>
                    <a:pt x="8113" y="3872"/>
                    <a:pt x="8202" y="3784"/>
                  </a:cubicBezTo>
                  <a:lnTo>
                    <a:pt x="10309" y="1676"/>
                  </a:lnTo>
                  <a:lnTo>
                    <a:pt x="10309" y="15218"/>
                  </a:lnTo>
                  <a:lnTo>
                    <a:pt x="10309" y="15218"/>
                  </a:lnTo>
                  <a:cubicBezTo>
                    <a:pt x="10309" y="15489"/>
                    <a:pt x="10529" y="15709"/>
                    <a:pt x="10800" y="15709"/>
                  </a:cubicBezTo>
                  <a:cubicBezTo>
                    <a:pt x="11071" y="15709"/>
                    <a:pt x="11291" y="15489"/>
                    <a:pt x="11291" y="15218"/>
                  </a:cubicBezTo>
                  <a:lnTo>
                    <a:pt x="11291" y="1676"/>
                  </a:lnTo>
                  <a:lnTo>
                    <a:pt x="13398" y="3784"/>
                  </a:lnTo>
                  <a:cubicBezTo>
                    <a:pt x="13487" y="3872"/>
                    <a:pt x="13610" y="3927"/>
                    <a:pt x="13745" y="3927"/>
                  </a:cubicBezTo>
                  <a:cubicBezTo>
                    <a:pt x="14016" y="3927"/>
                    <a:pt x="14236" y="3708"/>
                    <a:pt x="14236" y="3436"/>
                  </a:cubicBezTo>
                  <a:cubicBezTo>
                    <a:pt x="14236" y="3301"/>
                    <a:pt x="14181" y="3178"/>
                    <a:pt x="14093" y="3089"/>
                  </a:cubicBez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7507" y="3089"/>
                  </a:lnTo>
                  <a:cubicBezTo>
                    <a:pt x="7419" y="3178"/>
                    <a:pt x="7364" y="3301"/>
                    <a:pt x="7364" y="3436"/>
                  </a:cubicBezTo>
                  <a:cubicBezTo>
                    <a:pt x="7364" y="3708"/>
                    <a:pt x="7584" y="3927"/>
                    <a:pt x="7855" y="39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399" name="Shape 2569">
              <a:extLst>
                <a:ext uri="{FF2B5EF4-FFF2-40B4-BE49-F238E27FC236}">
                  <a16:creationId xmlns="" xmlns:a16="http://schemas.microsoft.com/office/drawing/2014/main" id="{2A50836C-6082-47A4-BC46-EBE7900F57EA}"/>
                </a:ext>
              </a:extLst>
            </p:cNvPr>
            <p:cNvSpPr/>
            <p:nvPr/>
          </p:nvSpPr>
          <p:spPr>
            <a:xfrm>
              <a:off x="10590658" y="3337268"/>
              <a:ext cx="259100" cy="25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836"/>
                  </a:moveTo>
                  <a:lnTo>
                    <a:pt x="982" y="8836"/>
                  </a:lnTo>
                  <a:lnTo>
                    <a:pt x="982" y="6873"/>
                  </a:lnTo>
                  <a:lnTo>
                    <a:pt x="20618" y="6873"/>
                  </a:lnTo>
                  <a:cubicBezTo>
                    <a:pt x="20618" y="6873"/>
                    <a:pt x="20618" y="8836"/>
                    <a:pt x="20618" y="8836"/>
                  </a:cubicBezTo>
                  <a:close/>
                  <a:moveTo>
                    <a:pt x="18655" y="20618"/>
                  </a:moveTo>
                  <a:lnTo>
                    <a:pt x="2945" y="20618"/>
                  </a:lnTo>
                  <a:lnTo>
                    <a:pt x="2945" y="9818"/>
                  </a:lnTo>
                  <a:lnTo>
                    <a:pt x="18655" y="9818"/>
                  </a:lnTo>
                  <a:cubicBezTo>
                    <a:pt x="18655" y="9818"/>
                    <a:pt x="18655" y="20618"/>
                    <a:pt x="18655" y="20618"/>
                  </a:cubicBezTo>
                  <a:close/>
                  <a:moveTo>
                    <a:pt x="3927" y="982"/>
                  </a:moveTo>
                  <a:lnTo>
                    <a:pt x="11782" y="982"/>
                  </a:lnTo>
                  <a:lnTo>
                    <a:pt x="11782" y="3436"/>
                  </a:lnTo>
                  <a:cubicBezTo>
                    <a:pt x="11782" y="3708"/>
                    <a:pt x="12002" y="3927"/>
                    <a:pt x="12273" y="3927"/>
                  </a:cubicBezTo>
                  <a:lnTo>
                    <a:pt x="14727" y="3927"/>
                  </a:lnTo>
                  <a:lnTo>
                    <a:pt x="14727" y="5891"/>
                  </a:lnTo>
                  <a:lnTo>
                    <a:pt x="3927" y="5891"/>
                  </a:lnTo>
                  <a:cubicBezTo>
                    <a:pt x="3927" y="5891"/>
                    <a:pt x="3927" y="982"/>
                    <a:pt x="3927" y="982"/>
                  </a:cubicBezTo>
                  <a:close/>
                  <a:moveTo>
                    <a:pt x="12764" y="1473"/>
                  </a:moveTo>
                  <a:lnTo>
                    <a:pt x="14236" y="2945"/>
                  </a:lnTo>
                  <a:lnTo>
                    <a:pt x="12764" y="2945"/>
                  </a:lnTo>
                  <a:cubicBezTo>
                    <a:pt x="12764" y="2945"/>
                    <a:pt x="12764" y="1473"/>
                    <a:pt x="12764" y="1473"/>
                  </a:cubicBezTo>
                  <a:close/>
                  <a:moveTo>
                    <a:pt x="17673" y="1964"/>
                  </a:moveTo>
                  <a:lnTo>
                    <a:pt x="17673" y="5891"/>
                  </a:lnTo>
                  <a:lnTo>
                    <a:pt x="15709" y="5891"/>
                  </a:lnTo>
                  <a:lnTo>
                    <a:pt x="15709" y="2945"/>
                  </a:lnTo>
                  <a:lnTo>
                    <a:pt x="14727" y="1964"/>
                  </a:lnTo>
                  <a:cubicBezTo>
                    <a:pt x="14727" y="1964"/>
                    <a:pt x="17673" y="1964"/>
                    <a:pt x="17673" y="1964"/>
                  </a:cubicBezTo>
                  <a:close/>
                  <a:moveTo>
                    <a:pt x="20618" y="5891"/>
                  </a:moveTo>
                  <a:lnTo>
                    <a:pt x="18655" y="5891"/>
                  </a:lnTo>
                  <a:lnTo>
                    <a:pt x="18655" y="1964"/>
                  </a:lnTo>
                  <a:cubicBezTo>
                    <a:pt x="18655" y="1422"/>
                    <a:pt x="18215" y="982"/>
                    <a:pt x="17673" y="982"/>
                  </a:cubicBezTo>
                  <a:lnTo>
                    <a:pt x="13745" y="982"/>
                  </a:lnTo>
                  <a:lnTo>
                    <a:pt x="12764" y="0"/>
                  </a:lnTo>
                  <a:lnTo>
                    <a:pt x="3927" y="0"/>
                  </a:lnTo>
                  <a:cubicBezTo>
                    <a:pt x="3385" y="0"/>
                    <a:pt x="2945" y="440"/>
                    <a:pt x="2945" y="982"/>
                  </a:cubicBezTo>
                  <a:lnTo>
                    <a:pt x="2945" y="5891"/>
                  </a:ln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8836"/>
                  </a:lnTo>
                  <a:cubicBezTo>
                    <a:pt x="0" y="9379"/>
                    <a:pt x="440" y="9818"/>
                    <a:pt x="982" y="9818"/>
                  </a:cubicBezTo>
                  <a:lnTo>
                    <a:pt x="1964" y="9818"/>
                  </a:lnTo>
                  <a:lnTo>
                    <a:pt x="1964" y="20618"/>
                  </a:lnTo>
                  <a:cubicBezTo>
                    <a:pt x="1964" y="21160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60"/>
                    <a:pt x="19636" y="20618"/>
                  </a:cubicBezTo>
                  <a:lnTo>
                    <a:pt x="19636" y="9818"/>
                  </a:lnTo>
                  <a:lnTo>
                    <a:pt x="20618" y="9818"/>
                  </a:lnTo>
                  <a:cubicBezTo>
                    <a:pt x="21160" y="9818"/>
                    <a:pt x="21600" y="9379"/>
                    <a:pt x="21600" y="8836"/>
                  </a:cubicBezTo>
                  <a:lnTo>
                    <a:pt x="21600" y="6873"/>
                  </a:lnTo>
                  <a:cubicBezTo>
                    <a:pt x="21600" y="6331"/>
                    <a:pt x="21160" y="5891"/>
                    <a:pt x="20618" y="5891"/>
                  </a:cubicBezTo>
                  <a:moveTo>
                    <a:pt x="7855" y="12763"/>
                  </a:moveTo>
                  <a:lnTo>
                    <a:pt x="13745" y="12763"/>
                  </a:lnTo>
                  <a:lnTo>
                    <a:pt x="13745" y="13745"/>
                  </a:lnTo>
                  <a:lnTo>
                    <a:pt x="7855" y="13745"/>
                  </a:lnTo>
                  <a:cubicBezTo>
                    <a:pt x="7855" y="13745"/>
                    <a:pt x="7855" y="12763"/>
                    <a:pt x="7855" y="12763"/>
                  </a:cubicBezTo>
                  <a:close/>
                  <a:moveTo>
                    <a:pt x="7855" y="14727"/>
                  </a:moveTo>
                  <a:lnTo>
                    <a:pt x="13745" y="14727"/>
                  </a:lnTo>
                  <a:cubicBezTo>
                    <a:pt x="14287" y="14727"/>
                    <a:pt x="14727" y="14287"/>
                    <a:pt x="14727" y="13745"/>
                  </a:cubicBezTo>
                  <a:lnTo>
                    <a:pt x="14727" y="12763"/>
                  </a:lnTo>
                  <a:cubicBezTo>
                    <a:pt x="14727" y="12221"/>
                    <a:pt x="14287" y="11782"/>
                    <a:pt x="13745" y="11782"/>
                  </a:cubicBezTo>
                  <a:lnTo>
                    <a:pt x="7855" y="11782"/>
                  </a:lnTo>
                  <a:cubicBezTo>
                    <a:pt x="7313" y="11782"/>
                    <a:pt x="6873" y="12221"/>
                    <a:pt x="6873" y="12763"/>
                  </a:cubicBezTo>
                  <a:lnTo>
                    <a:pt x="6873" y="13745"/>
                  </a:lnTo>
                  <a:cubicBezTo>
                    <a:pt x="6873" y="14287"/>
                    <a:pt x="7313" y="14727"/>
                    <a:pt x="7855" y="1472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0" name="Shape 2570">
              <a:extLst>
                <a:ext uri="{FF2B5EF4-FFF2-40B4-BE49-F238E27FC236}">
                  <a16:creationId xmlns="" xmlns:a16="http://schemas.microsoft.com/office/drawing/2014/main" id="{77BE2B26-53B2-455D-8CF0-9DB744E039C8}"/>
                </a:ext>
              </a:extLst>
            </p:cNvPr>
            <p:cNvSpPr/>
            <p:nvPr/>
          </p:nvSpPr>
          <p:spPr>
            <a:xfrm>
              <a:off x="991308" y="3795433"/>
              <a:ext cx="259100" cy="253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1" name="Shape 2571">
              <a:extLst>
                <a:ext uri="{FF2B5EF4-FFF2-40B4-BE49-F238E27FC236}">
                  <a16:creationId xmlns="" xmlns:a16="http://schemas.microsoft.com/office/drawing/2014/main" id="{A44809F0-DC9B-4734-B744-E91BFC224F19}"/>
                </a:ext>
              </a:extLst>
            </p:cNvPr>
            <p:cNvSpPr/>
            <p:nvPr/>
          </p:nvSpPr>
          <p:spPr>
            <a:xfrm>
              <a:off x="1676976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2" name="Shape 2572">
              <a:extLst>
                <a:ext uri="{FF2B5EF4-FFF2-40B4-BE49-F238E27FC236}">
                  <a16:creationId xmlns="" xmlns:a16="http://schemas.microsoft.com/office/drawing/2014/main" id="{6DC95494-4258-4607-8491-80FCC87FFDCD}"/>
                </a:ext>
              </a:extLst>
            </p:cNvPr>
            <p:cNvSpPr/>
            <p:nvPr/>
          </p:nvSpPr>
          <p:spPr>
            <a:xfrm>
              <a:off x="2362643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moveTo>
                    <a:pt x="13745" y="8836"/>
                  </a:moveTo>
                  <a:lnTo>
                    <a:pt x="9818" y="8836"/>
                  </a:lnTo>
                  <a:lnTo>
                    <a:pt x="9818" y="4909"/>
                  </a:lnTo>
                  <a:cubicBezTo>
                    <a:pt x="9818" y="4638"/>
                    <a:pt x="9599" y="4418"/>
                    <a:pt x="9327" y="4418"/>
                  </a:cubicBezTo>
                  <a:cubicBezTo>
                    <a:pt x="9056" y="4418"/>
                    <a:pt x="8836" y="4638"/>
                    <a:pt x="8836" y="4909"/>
                  </a:cubicBezTo>
                  <a:lnTo>
                    <a:pt x="8836" y="8836"/>
                  </a:lnTo>
                  <a:lnTo>
                    <a:pt x="4909" y="8836"/>
                  </a:lnTo>
                  <a:cubicBezTo>
                    <a:pt x="4638" y="8836"/>
                    <a:pt x="4418" y="9056"/>
                    <a:pt x="4418" y="9327"/>
                  </a:cubicBezTo>
                  <a:cubicBezTo>
                    <a:pt x="4418" y="9599"/>
                    <a:pt x="4638" y="9818"/>
                    <a:pt x="4909" y="9818"/>
                  </a:cubicBezTo>
                  <a:lnTo>
                    <a:pt x="8836" y="9818"/>
                  </a:lnTo>
                  <a:lnTo>
                    <a:pt x="8836" y="13745"/>
                  </a:lnTo>
                  <a:cubicBezTo>
                    <a:pt x="8836" y="14017"/>
                    <a:pt x="9056" y="14236"/>
                    <a:pt x="9327" y="14236"/>
                  </a:cubicBezTo>
                  <a:cubicBezTo>
                    <a:pt x="9599" y="14236"/>
                    <a:pt x="9818" y="14017"/>
                    <a:pt x="9818" y="13745"/>
                  </a:cubicBezTo>
                  <a:lnTo>
                    <a:pt x="9818" y="9818"/>
                  </a:lnTo>
                  <a:lnTo>
                    <a:pt x="13745" y="9818"/>
                  </a:lnTo>
                  <a:cubicBezTo>
                    <a:pt x="14017" y="9818"/>
                    <a:pt x="14236" y="9599"/>
                    <a:pt x="14236" y="9327"/>
                  </a:cubicBezTo>
                  <a:cubicBezTo>
                    <a:pt x="14236" y="9056"/>
                    <a:pt x="14017" y="8836"/>
                    <a:pt x="13745" y="883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3" name="Shape 2573">
              <a:extLst>
                <a:ext uri="{FF2B5EF4-FFF2-40B4-BE49-F238E27FC236}">
                  <a16:creationId xmlns="" xmlns:a16="http://schemas.microsoft.com/office/drawing/2014/main" id="{F9AF7D4D-C591-4738-B416-ADC9650C6700}"/>
                </a:ext>
              </a:extLst>
            </p:cNvPr>
            <p:cNvSpPr/>
            <p:nvPr/>
          </p:nvSpPr>
          <p:spPr>
            <a:xfrm>
              <a:off x="3048311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moveTo>
                    <a:pt x="13745" y="8836"/>
                  </a:moveTo>
                  <a:lnTo>
                    <a:pt x="4909" y="8836"/>
                  </a:lnTo>
                  <a:cubicBezTo>
                    <a:pt x="4638" y="8836"/>
                    <a:pt x="4418" y="9056"/>
                    <a:pt x="4418" y="9327"/>
                  </a:cubicBezTo>
                  <a:cubicBezTo>
                    <a:pt x="4418" y="9599"/>
                    <a:pt x="4638" y="9818"/>
                    <a:pt x="4909" y="9818"/>
                  </a:cubicBezTo>
                  <a:lnTo>
                    <a:pt x="13745" y="9818"/>
                  </a:lnTo>
                  <a:cubicBezTo>
                    <a:pt x="14017" y="9818"/>
                    <a:pt x="14236" y="9599"/>
                    <a:pt x="14236" y="9327"/>
                  </a:cubicBezTo>
                  <a:cubicBezTo>
                    <a:pt x="14236" y="9056"/>
                    <a:pt x="14017" y="8836"/>
                    <a:pt x="13745" y="883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4" name="Shape 2574">
              <a:extLst>
                <a:ext uri="{FF2B5EF4-FFF2-40B4-BE49-F238E27FC236}">
                  <a16:creationId xmlns="" xmlns:a16="http://schemas.microsoft.com/office/drawing/2014/main" id="{F8C93969-3DD7-48D7-8D9C-3CA1781788F7}"/>
                </a:ext>
              </a:extLst>
            </p:cNvPr>
            <p:cNvSpPr/>
            <p:nvPr/>
          </p:nvSpPr>
          <p:spPr>
            <a:xfrm>
              <a:off x="3733980" y="3795433"/>
              <a:ext cx="235547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4909"/>
                  </a:moveTo>
                  <a:cubicBezTo>
                    <a:pt x="5432" y="4909"/>
                    <a:pt x="1080" y="4030"/>
                    <a:pt x="1080" y="2945"/>
                  </a:cubicBezTo>
                  <a:cubicBezTo>
                    <a:pt x="1080" y="1861"/>
                    <a:pt x="5432" y="982"/>
                    <a:pt x="10800" y="982"/>
                  </a:cubicBezTo>
                  <a:cubicBezTo>
                    <a:pt x="16168" y="982"/>
                    <a:pt x="20520" y="1861"/>
                    <a:pt x="20520" y="2945"/>
                  </a:cubicBezTo>
                  <a:cubicBezTo>
                    <a:pt x="20520" y="4030"/>
                    <a:pt x="16168" y="4909"/>
                    <a:pt x="10800" y="4909"/>
                  </a:cubicBezTo>
                  <a:moveTo>
                    <a:pt x="16305" y="8659"/>
                  </a:moveTo>
                  <a:cubicBezTo>
                    <a:pt x="14130" y="10260"/>
                    <a:pt x="11880" y="11916"/>
                    <a:pt x="11880" y="14727"/>
                  </a:cubicBezTo>
                  <a:cubicBezTo>
                    <a:pt x="11880" y="17561"/>
                    <a:pt x="11880" y="19270"/>
                    <a:pt x="11642" y="20135"/>
                  </a:cubicBezTo>
                  <a:cubicBezTo>
                    <a:pt x="11522" y="20573"/>
                    <a:pt x="11509" y="20618"/>
                    <a:pt x="10800" y="20618"/>
                  </a:cubicBezTo>
                  <a:cubicBezTo>
                    <a:pt x="10091" y="20618"/>
                    <a:pt x="10078" y="20573"/>
                    <a:pt x="9957" y="20135"/>
                  </a:cubicBezTo>
                  <a:cubicBezTo>
                    <a:pt x="9818" y="19627"/>
                    <a:pt x="9761" y="18820"/>
                    <a:pt x="9738" y="17673"/>
                  </a:cubicBezTo>
                  <a:lnTo>
                    <a:pt x="10260" y="17673"/>
                  </a:lnTo>
                  <a:cubicBezTo>
                    <a:pt x="10558" y="17673"/>
                    <a:pt x="10800" y="17453"/>
                    <a:pt x="10800" y="17182"/>
                  </a:cubicBezTo>
                  <a:cubicBezTo>
                    <a:pt x="10800" y="16911"/>
                    <a:pt x="10558" y="16691"/>
                    <a:pt x="10260" y="16691"/>
                  </a:cubicBezTo>
                  <a:lnTo>
                    <a:pt x="9724" y="16691"/>
                  </a:lnTo>
                  <a:cubicBezTo>
                    <a:pt x="9722" y="16381"/>
                    <a:pt x="9721" y="16059"/>
                    <a:pt x="9721" y="15709"/>
                  </a:cubicBezTo>
                  <a:lnTo>
                    <a:pt x="10260" y="15709"/>
                  </a:lnTo>
                  <a:cubicBezTo>
                    <a:pt x="10558" y="15709"/>
                    <a:pt x="10800" y="15489"/>
                    <a:pt x="10800" y="15218"/>
                  </a:cubicBezTo>
                  <a:cubicBezTo>
                    <a:pt x="10800" y="14947"/>
                    <a:pt x="10558" y="14727"/>
                    <a:pt x="10260" y="14727"/>
                  </a:cubicBezTo>
                  <a:lnTo>
                    <a:pt x="9720" y="14727"/>
                  </a:lnTo>
                  <a:cubicBezTo>
                    <a:pt x="9720" y="11916"/>
                    <a:pt x="7470" y="10260"/>
                    <a:pt x="5295" y="8659"/>
                  </a:cubicBezTo>
                  <a:cubicBezTo>
                    <a:pt x="3543" y="7370"/>
                    <a:pt x="1872" y="6139"/>
                    <a:pt x="1294" y="4344"/>
                  </a:cubicBezTo>
                  <a:cubicBezTo>
                    <a:pt x="3119" y="5266"/>
                    <a:pt x="6691" y="5891"/>
                    <a:pt x="10800" y="5891"/>
                  </a:cubicBezTo>
                  <a:cubicBezTo>
                    <a:pt x="14905" y="5891"/>
                    <a:pt x="18475" y="5266"/>
                    <a:pt x="20302" y="4347"/>
                  </a:cubicBezTo>
                  <a:cubicBezTo>
                    <a:pt x="19721" y="6143"/>
                    <a:pt x="18053" y="7373"/>
                    <a:pt x="16305" y="8659"/>
                  </a:cubicBezTo>
                  <a:moveTo>
                    <a:pt x="10800" y="0"/>
                  </a:moveTo>
                  <a:cubicBezTo>
                    <a:pt x="4835" y="0"/>
                    <a:pt x="0" y="1319"/>
                    <a:pt x="0" y="2945"/>
                  </a:cubicBezTo>
                  <a:cubicBezTo>
                    <a:pt x="0" y="8836"/>
                    <a:pt x="8640" y="9818"/>
                    <a:pt x="8640" y="14727"/>
                  </a:cubicBezTo>
                  <a:lnTo>
                    <a:pt x="8640" y="15217"/>
                  </a:lnTo>
                  <a:lnTo>
                    <a:pt x="8640" y="15218"/>
                  </a:lnTo>
                  <a:lnTo>
                    <a:pt x="8640" y="15219"/>
                  </a:lnTo>
                  <a:cubicBezTo>
                    <a:pt x="8641" y="15938"/>
                    <a:pt x="8642" y="16572"/>
                    <a:pt x="8649" y="17142"/>
                  </a:cubicBezTo>
                  <a:cubicBezTo>
                    <a:pt x="8647" y="17155"/>
                    <a:pt x="8640" y="17168"/>
                    <a:pt x="8640" y="17182"/>
                  </a:cubicBezTo>
                  <a:cubicBezTo>
                    <a:pt x="8640" y="17199"/>
                    <a:pt x="8648" y="17212"/>
                    <a:pt x="8651" y="17230"/>
                  </a:cubicBezTo>
                  <a:cubicBezTo>
                    <a:pt x="8699" y="20896"/>
                    <a:pt x="8995" y="21600"/>
                    <a:pt x="10800" y="21600"/>
                  </a:cubicBezTo>
                  <a:cubicBezTo>
                    <a:pt x="12960" y="21600"/>
                    <a:pt x="12960" y="20618"/>
                    <a:pt x="12960" y="14727"/>
                  </a:cubicBezTo>
                  <a:cubicBezTo>
                    <a:pt x="12960" y="9818"/>
                    <a:pt x="21600" y="8836"/>
                    <a:pt x="21600" y="2945"/>
                  </a:cubicBezTo>
                  <a:cubicBezTo>
                    <a:pt x="21600" y="1319"/>
                    <a:pt x="16765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5" name="Shape 2575">
              <a:extLst>
                <a:ext uri="{FF2B5EF4-FFF2-40B4-BE49-F238E27FC236}">
                  <a16:creationId xmlns="" xmlns:a16="http://schemas.microsoft.com/office/drawing/2014/main" id="{3FFCCEDD-22CC-4247-9B58-559F540B6EE0}"/>
                </a:ext>
              </a:extLst>
            </p:cNvPr>
            <p:cNvSpPr/>
            <p:nvPr/>
          </p:nvSpPr>
          <p:spPr>
            <a:xfrm>
              <a:off x="4419648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14727"/>
                  </a:moveTo>
                  <a:lnTo>
                    <a:pt x="18655" y="14727"/>
                  </a:lnTo>
                  <a:lnTo>
                    <a:pt x="18655" y="12273"/>
                  </a:lnTo>
                  <a:cubicBezTo>
                    <a:pt x="18655" y="12002"/>
                    <a:pt x="18434" y="11782"/>
                    <a:pt x="18164" y="11782"/>
                  </a:cubicBezTo>
                  <a:cubicBezTo>
                    <a:pt x="17893" y="11782"/>
                    <a:pt x="17673" y="12002"/>
                    <a:pt x="17673" y="12273"/>
                  </a:cubicBezTo>
                  <a:lnTo>
                    <a:pt x="17673" y="14727"/>
                  </a:lnTo>
                  <a:lnTo>
                    <a:pt x="15218" y="14727"/>
                  </a:lnTo>
                  <a:cubicBezTo>
                    <a:pt x="14947" y="14727"/>
                    <a:pt x="14727" y="14947"/>
                    <a:pt x="14727" y="15218"/>
                  </a:cubicBezTo>
                  <a:cubicBezTo>
                    <a:pt x="14727" y="15490"/>
                    <a:pt x="14947" y="15709"/>
                    <a:pt x="15218" y="15709"/>
                  </a:cubicBezTo>
                  <a:lnTo>
                    <a:pt x="17673" y="15709"/>
                  </a:lnTo>
                  <a:lnTo>
                    <a:pt x="17673" y="18164"/>
                  </a:lnTo>
                  <a:cubicBezTo>
                    <a:pt x="17673" y="18435"/>
                    <a:pt x="17893" y="18655"/>
                    <a:pt x="18164" y="18655"/>
                  </a:cubicBezTo>
                  <a:cubicBezTo>
                    <a:pt x="18434" y="18655"/>
                    <a:pt x="18655" y="18435"/>
                    <a:pt x="18655" y="18164"/>
                  </a:cubicBezTo>
                  <a:lnTo>
                    <a:pt x="18655" y="15709"/>
                  </a:lnTo>
                  <a:lnTo>
                    <a:pt x="21109" y="15709"/>
                  </a:lnTo>
                  <a:cubicBezTo>
                    <a:pt x="21380" y="15709"/>
                    <a:pt x="21600" y="15490"/>
                    <a:pt x="21600" y="15218"/>
                  </a:cubicBezTo>
                  <a:cubicBezTo>
                    <a:pt x="21600" y="14947"/>
                    <a:pt x="21380" y="14727"/>
                    <a:pt x="21109" y="14727"/>
                  </a:cubicBezTo>
                  <a:moveTo>
                    <a:pt x="14823" y="8659"/>
                  </a:moveTo>
                  <a:cubicBezTo>
                    <a:pt x="12845" y="10260"/>
                    <a:pt x="10800" y="11916"/>
                    <a:pt x="10800" y="14727"/>
                  </a:cubicBezTo>
                  <a:cubicBezTo>
                    <a:pt x="10800" y="17561"/>
                    <a:pt x="10800" y="19270"/>
                    <a:pt x="10584" y="20135"/>
                  </a:cubicBezTo>
                  <a:cubicBezTo>
                    <a:pt x="10474" y="20573"/>
                    <a:pt x="10463" y="20618"/>
                    <a:pt x="9818" y="20618"/>
                  </a:cubicBezTo>
                  <a:cubicBezTo>
                    <a:pt x="9173" y="20618"/>
                    <a:pt x="9162" y="20573"/>
                    <a:pt x="9052" y="20135"/>
                  </a:cubicBezTo>
                  <a:cubicBezTo>
                    <a:pt x="8926" y="19627"/>
                    <a:pt x="8874" y="18820"/>
                    <a:pt x="8853" y="17673"/>
                  </a:cubicBezTo>
                  <a:lnTo>
                    <a:pt x="9327" y="17673"/>
                  </a:lnTo>
                  <a:cubicBezTo>
                    <a:pt x="9598" y="17673"/>
                    <a:pt x="9818" y="17453"/>
                    <a:pt x="9818" y="17182"/>
                  </a:cubicBezTo>
                  <a:cubicBezTo>
                    <a:pt x="9818" y="16910"/>
                    <a:pt x="9598" y="16691"/>
                    <a:pt x="9327" y="16691"/>
                  </a:cubicBezTo>
                  <a:lnTo>
                    <a:pt x="8840" y="16691"/>
                  </a:lnTo>
                  <a:cubicBezTo>
                    <a:pt x="8838" y="16381"/>
                    <a:pt x="8837" y="16059"/>
                    <a:pt x="8837" y="15709"/>
                  </a:cubicBezTo>
                  <a:lnTo>
                    <a:pt x="9327" y="15709"/>
                  </a:lnTo>
                  <a:cubicBezTo>
                    <a:pt x="9598" y="15709"/>
                    <a:pt x="9818" y="15490"/>
                    <a:pt x="9818" y="15218"/>
                  </a:cubicBezTo>
                  <a:cubicBezTo>
                    <a:pt x="9818" y="14947"/>
                    <a:pt x="9598" y="14727"/>
                    <a:pt x="9327" y="14727"/>
                  </a:cubicBezTo>
                  <a:lnTo>
                    <a:pt x="8836" y="14727"/>
                  </a:lnTo>
                  <a:cubicBezTo>
                    <a:pt x="8836" y="11916"/>
                    <a:pt x="6791" y="10260"/>
                    <a:pt x="4813" y="8659"/>
                  </a:cubicBezTo>
                  <a:cubicBezTo>
                    <a:pt x="3221" y="7370"/>
                    <a:pt x="1702" y="6139"/>
                    <a:pt x="1176" y="4344"/>
                  </a:cubicBezTo>
                  <a:cubicBezTo>
                    <a:pt x="2835" y="5266"/>
                    <a:pt x="6083" y="5891"/>
                    <a:pt x="9818" y="5891"/>
                  </a:cubicBezTo>
                  <a:cubicBezTo>
                    <a:pt x="13550" y="5891"/>
                    <a:pt x="16795" y="5266"/>
                    <a:pt x="18456" y="4347"/>
                  </a:cubicBezTo>
                  <a:cubicBezTo>
                    <a:pt x="17928" y="6143"/>
                    <a:pt x="16412" y="7373"/>
                    <a:pt x="14823" y="8659"/>
                  </a:cubicBezTo>
                  <a:moveTo>
                    <a:pt x="982" y="2945"/>
                  </a:moveTo>
                  <a:cubicBezTo>
                    <a:pt x="982" y="1861"/>
                    <a:pt x="4938" y="982"/>
                    <a:pt x="9818" y="982"/>
                  </a:cubicBezTo>
                  <a:cubicBezTo>
                    <a:pt x="14698" y="982"/>
                    <a:pt x="18655" y="1861"/>
                    <a:pt x="18655" y="2945"/>
                  </a:cubicBezTo>
                  <a:cubicBezTo>
                    <a:pt x="18655" y="4031"/>
                    <a:pt x="14698" y="4909"/>
                    <a:pt x="9818" y="4909"/>
                  </a:cubicBezTo>
                  <a:cubicBezTo>
                    <a:pt x="4938" y="4909"/>
                    <a:pt x="982" y="4031"/>
                    <a:pt x="982" y="2945"/>
                  </a:cubicBezTo>
                  <a:moveTo>
                    <a:pt x="19636" y="2945"/>
                  </a:moveTo>
                  <a:cubicBezTo>
                    <a:pt x="19636" y="1319"/>
                    <a:pt x="15241" y="0"/>
                    <a:pt x="9818" y="0"/>
                  </a:cubicBezTo>
                  <a:cubicBezTo>
                    <a:pt x="4396" y="0"/>
                    <a:pt x="0" y="1319"/>
                    <a:pt x="0" y="2945"/>
                  </a:cubicBezTo>
                  <a:cubicBezTo>
                    <a:pt x="0" y="8836"/>
                    <a:pt x="7855" y="9818"/>
                    <a:pt x="7855" y="14727"/>
                  </a:cubicBezTo>
                  <a:cubicBezTo>
                    <a:pt x="7855" y="14900"/>
                    <a:pt x="7855" y="15053"/>
                    <a:pt x="7855" y="15217"/>
                  </a:cubicBezTo>
                  <a:cubicBezTo>
                    <a:pt x="7855" y="15217"/>
                    <a:pt x="7855" y="15218"/>
                    <a:pt x="7855" y="15218"/>
                  </a:cubicBezTo>
                  <a:cubicBezTo>
                    <a:pt x="7855" y="15219"/>
                    <a:pt x="7855" y="15219"/>
                    <a:pt x="7855" y="15219"/>
                  </a:cubicBezTo>
                  <a:cubicBezTo>
                    <a:pt x="7855" y="15938"/>
                    <a:pt x="7856" y="16572"/>
                    <a:pt x="7863" y="17142"/>
                  </a:cubicBezTo>
                  <a:cubicBezTo>
                    <a:pt x="7861" y="17155"/>
                    <a:pt x="7855" y="17168"/>
                    <a:pt x="7855" y="17182"/>
                  </a:cubicBezTo>
                  <a:cubicBezTo>
                    <a:pt x="7855" y="17199"/>
                    <a:pt x="7862" y="17212"/>
                    <a:pt x="7864" y="17229"/>
                  </a:cubicBezTo>
                  <a:cubicBezTo>
                    <a:pt x="7908" y="20896"/>
                    <a:pt x="8177" y="21600"/>
                    <a:pt x="9818" y="21600"/>
                  </a:cubicBezTo>
                  <a:cubicBezTo>
                    <a:pt x="11782" y="21600"/>
                    <a:pt x="11782" y="20618"/>
                    <a:pt x="11782" y="14727"/>
                  </a:cubicBezTo>
                  <a:cubicBezTo>
                    <a:pt x="11782" y="9818"/>
                    <a:pt x="19636" y="8836"/>
                    <a:pt x="19636" y="294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6" name="Shape 2576">
              <a:extLst>
                <a:ext uri="{FF2B5EF4-FFF2-40B4-BE49-F238E27FC236}">
                  <a16:creationId xmlns="" xmlns:a16="http://schemas.microsoft.com/office/drawing/2014/main" id="{5B19FBDA-1984-491A-8145-9E51B40D1A87}"/>
                </a:ext>
              </a:extLst>
            </p:cNvPr>
            <p:cNvSpPr/>
            <p:nvPr/>
          </p:nvSpPr>
          <p:spPr>
            <a:xfrm>
              <a:off x="5105315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14727"/>
                  </a:moveTo>
                  <a:lnTo>
                    <a:pt x="15218" y="14727"/>
                  </a:lnTo>
                  <a:cubicBezTo>
                    <a:pt x="14947" y="14727"/>
                    <a:pt x="14727" y="14947"/>
                    <a:pt x="14727" y="15218"/>
                  </a:cubicBezTo>
                  <a:cubicBezTo>
                    <a:pt x="14727" y="15490"/>
                    <a:pt x="14947" y="15709"/>
                    <a:pt x="15218" y="15709"/>
                  </a:cubicBezTo>
                  <a:lnTo>
                    <a:pt x="21109" y="15709"/>
                  </a:lnTo>
                  <a:cubicBezTo>
                    <a:pt x="21380" y="15709"/>
                    <a:pt x="21600" y="15490"/>
                    <a:pt x="21600" y="15218"/>
                  </a:cubicBezTo>
                  <a:cubicBezTo>
                    <a:pt x="21600" y="14947"/>
                    <a:pt x="21380" y="14727"/>
                    <a:pt x="21109" y="14727"/>
                  </a:cubicBezTo>
                  <a:moveTo>
                    <a:pt x="14823" y="8659"/>
                  </a:moveTo>
                  <a:cubicBezTo>
                    <a:pt x="12845" y="10260"/>
                    <a:pt x="10800" y="11916"/>
                    <a:pt x="10800" y="14727"/>
                  </a:cubicBezTo>
                  <a:cubicBezTo>
                    <a:pt x="10800" y="17561"/>
                    <a:pt x="10800" y="19270"/>
                    <a:pt x="10584" y="20135"/>
                  </a:cubicBezTo>
                  <a:cubicBezTo>
                    <a:pt x="10474" y="20573"/>
                    <a:pt x="10463" y="20618"/>
                    <a:pt x="9818" y="20618"/>
                  </a:cubicBezTo>
                  <a:cubicBezTo>
                    <a:pt x="9173" y="20618"/>
                    <a:pt x="9162" y="20573"/>
                    <a:pt x="9052" y="20135"/>
                  </a:cubicBezTo>
                  <a:cubicBezTo>
                    <a:pt x="8926" y="19627"/>
                    <a:pt x="8874" y="18820"/>
                    <a:pt x="8853" y="17673"/>
                  </a:cubicBezTo>
                  <a:lnTo>
                    <a:pt x="9327" y="17673"/>
                  </a:lnTo>
                  <a:cubicBezTo>
                    <a:pt x="9598" y="17673"/>
                    <a:pt x="9818" y="17453"/>
                    <a:pt x="9818" y="17182"/>
                  </a:cubicBezTo>
                  <a:cubicBezTo>
                    <a:pt x="9818" y="16910"/>
                    <a:pt x="9598" y="16691"/>
                    <a:pt x="9327" y="16691"/>
                  </a:cubicBezTo>
                  <a:lnTo>
                    <a:pt x="8840" y="16691"/>
                  </a:lnTo>
                  <a:cubicBezTo>
                    <a:pt x="8838" y="16381"/>
                    <a:pt x="8837" y="16059"/>
                    <a:pt x="8837" y="15709"/>
                  </a:cubicBezTo>
                  <a:lnTo>
                    <a:pt x="9327" y="15709"/>
                  </a:lnTo>
                  <a:cubicBezTo>
                    <a:pt x="9598" y="15709"/>
                    <a:pt x="9818" y="15490"/>
                    <a:pt x="9818" y="15218"/>
                  </a:cubicBezTo>
                  <a:cubicBezTo>
                    <a:pt x="9818" y="14947"/>
                    <a:pt x="9598" y="14727"/>
                    <a:pt x="9327" y="14727"/>
                  </a:cubicBezTo>
                  <a:lnTo>
                    <a:pt x="8836" y="14727"/>
                  </a:lnTo>
                  <a:cubicBezTo>
                    <a:pt x="8836" y="11916"/>
                    <a:pt x="6791" y="10260"/>
                    <a:pt x="4813" y="8659"/>
                  </a:cubicBezTo>
                  <a:cubicBezTo>
                    <a:pt x="3221" y="7370"/>
                    <a:pt x="1702" y="6139"/>
                    <a:pt x="1176" y="4344"/>
                  </a:cubicBezTo>
                  <a:cubicBezTo>
                    <a:pt x="2835" y="5266"/>
                    <a:pt x="6083" y="5891"/>
                    <a:pt x="9818" y="5891"/>
                  </a:cubicBezTo>
                  <a:cubicBezTo>
                    <a:pt x="13550" y="5891"/>
                    <a:pt x="16795" y="5266"/>
                    <a:pt x="18456" y="4347"/>
                  </a:cubicBezTo>
                  <a:cubicBezTo>
                    <a:pt x="17928" y="6143"/>
                    <a:pt x="16412" y="7373"/>
                    <a:pt x="14823" y="8659"/>
                  </a:cubicBezTo>
                  <a:moveTo>
                    <a:pt x="982" y="2945"/>
                  </a:moveTo>
                  <a:cubicBezTo>
                    <a:pt x="982" y="1861"/>
                    <a:pt x="4938" y="982"/>
                    <a:pt x="9818" y="982"/>
                  </a:cubicBezTo>
                  <a:cubicBezTo>
                    <a:pt x="14698" y="982"/>
                    <a:pt x="18655" y="1861"/>
                    <a:pt x="18655" y="2945"/>
                  </a:cubicBezTo>
                  <a:cubicBezTo>
                    <a:pt x="18655" y="4031"/>
                    <a:pt x="14698" y="4909"/>
                    <a:pt x="9818" y="4909"/>
                  </a:cubicBezTo>
                  <a:cubicBezTo>
                    <a:pt x="4938" y="4909"/>
                    <a:pt x="982" y="4031"/>
                    <a:pt x="982" y="2945"/>
                  </a:cubicBezTo>
                  <a:moveTo>
                    <a:pt x="19636" y="2945"/>
                  </a:moveTo>
                  <a:cubicBezTo>
                    <a:pt x="19636" y="1319"/>
                    <a:pt x="15241" y="0"/>
                    <a:pt x="9818" y="0"/>
                  </a:cubicBezTo>
                  <a:cubicBezTo>
                    <a:pt x="4396" y="0"/>
                    <a:pt x="0" y="1319"/>
                    <a:pt x="0" y="2945"/>
                  </a:cubicBezTo>
                  <a:cubicBezTo>
                    <a:pt x="0" y="8836"/>
                    <a:pt x="7855" y="9818"/>
                    <a:pt x="7855" y="14727"/>
                  </a:cubicBezTo>
                  <a:cubicBezTo>
                    <a:pt x="7855" y="14900"/>
                    <a:pt x="7855" y="15053"/>
                    <a:pt x="7855" y="15217"/>
                  </a:cubicBezTo>
                  <a:cubicBezTo>
                    <a:pt x="7855" y="15217"/>
                    <a:pt x="7855" y="15218"/>
                    <a:pt x="7855" y="15218"/>
                  </a:cubicBezTo>
                  <a:cubicBezTo>
                    <a:pt x="7855" y="15219"/>
                    <a:pt x="7855" y="15219"/>
                    <a:pt x="7855" y="15219"/>
                  </a:cubicBezTo>
                  <a:cubicBezTo>
                    <a:pt x="7855" y="15938"/>
                    <a:pt x="7856" y="16572"/>
                    <a:pt x="7863" y="17142"/>
                  </a:cubicBezTo>
                  <a:cubicBezTo>
                    <a:pt x="7861" y="17155"/>
                    <a:pt x="7855" y="17168"/>
                    <a:pt x="7855" y="17182"/>
                  </a:cubicBezTo>
                  <a:cubicBezTo>
                    <a:pt x="7855" y="17199"/>
                    <a:pt x="7862" y="17212"/>
                    <a:pt x="7864" y="17229"/>
                  </a:cubicBezTo>
                  <a:cubicBezTo>
                    <a:pt x="7908" y="20896"/>
                    <a:pt x="8177" y="21600"/>
                    <a:pt x="9818" y="21600"/>
                  </a:cubicBezTo>
                  <a:cubicBezTo>
                    <a:pt x="11782" y="21600"/>
                    <a:pt x="11782" y="20618"/>
                    <a:pt x="11782" y="14727"/>
                  </a:cubicBezTo>
                  <a:cubicBezTo>
                    <a:pt x="11782" y="9818"/>
                    <a:pt x="19636" y="8836"/>
                    <a:pt x="19636" y="294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7" name="Shape 2577">
              <a:extLst>
                <a:ext uri="{FF2B5EF4-FFF2-40B4-BE49-F238E27FC236}">
                  <a16:creationId xmlns="" xmlns:a16="http://schemas.microsoft.com/office/drawing/2014/main" id="{E8C6285C-4B74-41A8-8644-4B8102CDCEC7}"/>
                </a:ext>
              </a:extLst>
            </p:cNvPr>
            <p:cNvSpPr/>
            <p:nvPr/>
          </p:nvSpPr>
          <p:spPr>
            <a:xfrm>
              <a:off x="5790983" y="3795433"/>
              <a:ext cx="235547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4979"/>
                  </a:moveTo>
                  <a:lnTo>
                    <a:pt x="7560" y="6792"/>
                  </a:lnTo>
                  <a:lnTo>
                    <a:pt x="7560" y="2876"/>
                  </a:lnTo>
                  <a:lnTo>
                    <a:pt x="20520" y="1063"/>
                  </a:lnTo>
                  <a:cubicBezTo>
                    <a:pt x="20520" y="1063"/>
                    <a:pt x="20520" y="4979"/>
                    <a:pt x="20520" y="4979"/>
                  </a:cubicBezTo>
                  <a:close/>
                  <a:moveTo>
                    <a:pt x="18900" y="17673"/>
                  </a:moveTo>
                  <a:lnTo>
                    <a:pt x="16740" y="17673"/>
                  </a:lnTo>
                  <a:cubicBezTo>
                    <a:pt x="15845" y="17673"/>
                    <a:pt x="15120" y="17014"/>
                    <a:pt x="15120" y="16200"/>
                  </a:cubicBezTo>
                  <a:cubicBezTo>
                    <a:pt x="15120" y="15387"/>
                    <a:pt x="15845" y="14727"/>
                    <a:pt x="16740" y="14727"/>
                  </a:cubicBezTo>
                  <a:lnTo>
                    <a:pt x="18900" y="14727"/>
                  </a:lnTo>
                  <a:cubicBezTo>
                    <a:pt x="19795" y="14727"/>
                    <a:pt x="20520" y="15387"/>
                    <a:pt x="20520" y="16200"/>
                  </a:cubicBezTo>
                  <a:cubicBezTo>
                    <a:pt x="20520" y="17014"/>
                    <a:pt x="19795" y="17673"/>
                    <a:pt x="18900" y="17673"/>
                  </a:cubicBezTo>
                  <a:moveTo>
                    <a:pt x="4860" y="20618"/>
                  </a:moveTo>
                  <a:lnTo>
                    <a:pt x="2700" y="20618"/>
                  </a:lnTo>
                  <a:cubicBezTo>
                    <a:pt x="1805" y="20618"/>
                    <a:pt x="1080" y="19959"/>
                    <a:pt x="1080" y="19146"/>
                  </a:cubicBezTo>
                  <a:cubicBezTo>
                    <a:pt x="1080" y="18332"/>
                    <a:pt x="1805" y="17673"/>
                    <a:pt x="2700" y="17673"/>
                  </a:cubicBezTo>
                  <a:lnTo>
                    <a:pt x="4860" y="17673"/>
                  </a:lnTo>
                  <a:cubicBezTo>
                    <a:pt x="5755" y="17673"/>
                    <a:pt x="6480" y="18332"/>
                    <a:pt x="6480" y="19146"/>
                  </a:cubicBezTo>
                  <a:cubicBezTo>
                    <a:pt x="6480" y="19959"/>
                    <a:pt x="5755" y="20618"/>
                    <a:pt x="4860" y="20618"/>
                  </a:cubicBezTo>
                  <a:moveTo>
                    <a:pt x="21060" y="0"/>
                  </a:moveTo>
                  <a:cubicBezTo>
                    <a:pt x="21031" y="0"/>
                    <a:pt x="21006" y="11"/>
                    <a:pt x="20980" y="15"/>
                  </a:cubicBezTo>
                  <a:lnTo>
                    <a:pt x="20978" y="6"/>
                  </a:lnTo>
                  <a:lnTo>
                    <a:pt x="6938" y="1969"/>
                  </a:lnTo>
                  <a:lnTo>
                    <a:pt x="6940" y="1979"/>
                  </a:lnTo>
                  <a:cubicBezTo>
                    <a:pt x="6681" y="2016"/>
                    <a:pt x="6480" y="2210"/>
                    <a:pt x="6480" y="2455"/>
                  </a:cubicBezTo>
                  <a:lnTo>
                    <a:pt x="6480" y="17193"/>
                  </a:lnTo>
                  <a:cubicBezTo>
                    <a:pt x="6028" y="16882"/>
                    <a:pt x="5471" y="16691"/>
                    <a:pt x="4860" y="16691"/>
                  </a:cubicBezTo>
                  <a:lnTo>
                    <a:pt x="2700" y="16691"/>
                  </a:lnTo>
                  <a:cubicBezTo>
                    <a:pt x="1209" y="16691"/>
                    <a:pt x="0" y="17790"/>
                    <a:pt x="0" y="19146"/>
                  </a:cubicBezTo>
                  <a:cubicBezTo>
                    <a:pt x="0" y="20501"/>
                    <a:pt x="1209" y="21600"/>
                    <a:pt x="2700" y="21600"/>
                  </a:cubicBezTo>
                  <a:lnTo>
                    <a:pt x="4860" y="21600"/>
                  </a:lnTo>
                  <a:cubicBezTo>
                    <a:pt x="6352" y="21600"/>
                    <a:pt x="7560" y="20501"/>
                    <a:pt x="7560" y="19146"/>
                  </a:cubicBezTo>
                  <a:lnTo>
                    <a:pt x="7560" y="7785"/>
                  </a:lnTo>
                  <a:lnTo>
                    <a:pt x="20520" y="5972"/>
                  </a:lnTo>
                  <a:lnTo>
                    <a:pt x="20520" y="14248"/>
                  </a:lnTo>
                  <a:cubicBezTo>
                    <a:pt x="20068" y="13937"/>
                    <a:pt x="19511" y="13745"/>
                    <a:pt x="18900" y="13745"/>
                  </a:cubicBezTo>
                  <a:lnTo>
                    <a:pt x="16740" y="13745"/>
                  </a:lnTo>
                  <a:cubicBezTo>
                    <a:pt x="15249" y="13745"/>
                    <a:pt x="14040" y="14845"/>
                    <a:pt x="14040" y="16200"/>
                  </a:cubicBezTo>
                  <a:cubicBezTo>
                    <a:pt x="14040" y="17556"/>
                    <a:pt x="15249" y="18655"/>
                    <a:pt x="16740" y="18655"/>
                  </a:cubicBezTo>
                  <a:lnTo>
                    <a:pt x="18900" y="18655"/>
                  </a:lnTo>
                  <a:cubicBezTo>
                    <a:pt x="20392" y="18655"/>
                    <a:pt x="21600" y="17556"/>
                    <a:pt x="21600" y="16200"/>
                  </a:cubicBezTo>
                  <a:lnTo>
                    <a:pt x="21600" y="491"/>
                  </a:lnTo>
                  <a:cubicBezTo>
                    <a:pt x="21600" y="220"/>
                    <a:pt x="21358" y="0"/>
                    <a:pt x="2106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8" name="Shape 2578">
              <a:extLst>
                <a:ext uri="{FF2B5EF4-FFF2-40B4-BE49-F238E27FC236}">
                  <a16:creationId xmlns="" xmlns:a16="http://schemas.microsoft.com/office/drawing/2014/main" id="{44EBF0C2-8857-4E9E-AC70-3238F77DE04C}"/>
                </a:ext>
              </a:extLst>
            </p:cNvPr>
            <p:cNvSpPr/>
            <p:nvPr/>
          </p:nvSpPr>
          <p:spPr>
            <a:xfrm>
              <a:off x="6476651" y="3795433"/>
              <a:ext cx="16488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7" y="5837"/>
                  </a:moveTo>
                  <a:lnTo>
                    <a:pt x="10800" y="4996"/>
                  </a:lnTo>
                  <a:lnTo>
                    <a:pt x="10800" y="1036"/>
                  </a:lnTo>
                  <a:lnTo>
                    <a:pt x="20057" y="1878"/>
                  </a:lnTo>
                  <a:cubicBezTo>
                    <a:pt x="20057" y="1878"/>
                    <a:pt x="20057" y="5837"/>
                    <a:pt x="20057" y="5837"/>
                  </a:cubicBezTo>
                  <a:close/>
                  <a:moveTo>
                    <a:pt x="6943" y="20618"/>
                  </a:moveTo>
                  <a:lnTo>
                    <a:pt x="3857" y="20618"/>
                  </a:lnTo>
                  <a:cubicBezTo>
                    <a:pt x="2579" y="20618"/>
                    <a:pt x="1543" y="19959"/>
                    <a:pt x="1543" y="19146"/>
                  </a:cubicBezTo>
                  <a:cubicBezTo>
                    <a:pt x="1543" y="18332"/>
                    <a:pt x="2579" y="17673"/>
                    <a:pt x="3857" y="17673"/>
                  </a:cubicBezTo>
                  <a:lnTo>
                    <a:pt x="6943" y="17673"/>
                  </a:lnTo>
                  <a:cubicBezTo>
                    <a:pt x="8221" y="17673"/>
                    <a:pt x="9257" y="18332"/>
                    <a:pt x="9257" y="19146"/>
                  </a:cubicBezTo>
                  <a:cubicBezTo>
                    <a:pt x="9257" y="19959"/>
                    <a:pt x="8221" y="20618"/>
                    <a:pt x="6943" y="20618"/>
                  </a:cubicBezTo>
                  <a:moveTo>
                    <a:pt x="20829" y="982"/>
                  </a:moveTo>
                  <a:cubicBezTo>
                    <a:pt x="20788" y="982"/>
                    <a:pt x="20752" y="993"/>
                    <a:pt x="20714" y="997"/>
                  </a:cubicBezTo>
                  <a:lnTo>
                    <a:pt x="20711" y="988"/>
                  </a:lnTo>
                  <a:lnTo>
                    <a:pt x="10344" y="45"/>
                  </a:lnTo>
                  <a:cubicBezTo>
                    <a:pt x="10248" y="17"/>
                    <a:pt x="10141" y="0"/>
                    <a:pt x="10029" y="0"/>
                  </a:cubicBezTo>
                  <a:cubicBezTo>
                    <a:pt x="10002" y="0"/>
                    <a:pt x="9979" y="8"/>
                    <a:pt x="9954" y="10"/>
                  </a:cubicBezTo>
                  <a:lnTo>
                    <a:pt x="9911" y="6"/>
                  </a:lnTo>
                  <a:lnTo>
                    <a:pt x="9914" y="15"/>
                  </a:lnTo>
                  <a:cubicBezTo>
                    <a:pt x="9545" y="52"/>
                    <a:pt x="9257" y="246"/>
                    <a:pt x="9257" y="491"/>
                  </a:cubicBezTo>
                  <a:lnTo>
                    <a:pt x="9257" y="17193"/>
                  </a:lnTo>
                  <a:cubicBezTo>
                    <a:pt x="8612" y="16882"/>
                    <a:pt x="7815" y="16691"/>
                    <a:pt x="6943" y="16691"/>
                  </a:cubicBezTo>
                  <a:lnTo>
                    <a:pt x="3857" y="16691"/>
                  </a:lnTo>
                  <a:cubicBezTo>
                    <a:pt x="1727" y="16691"/>
                    <a:pt x="0" y="17790"/>
                    <a:pt x="0" y="19146"/>
                  </a:cubicBezTo>
                  <a:cubicBezTo>
                    <a:pt x="0" y="20501"/>
                    <a:pt x="1727" y="21600"/>
                    <a:pt x="3857" y="21600"/>
                  </a:cubicBezTo>
                  <a:lnTo>
                    <a:pt x="6943" y="21600"/>
                  </a:lnTo>
                  <a:cubicBezTo>
                    <a:pt x="9074" y="21600"/>
                    <a:pt x="10800" y="20501"/>
                    <a:pt x="10800" y="19146"/>
                  </a:cubicBezTo>
                  <a:lnTo>
                    <a:pt x="10800" y="5945"/>
                  </a:lnTo>
                  <a:lnTo>
                    <a:pt x="20513" y="6828"/>
                  </a:lnTo>
                  <a:cubicBezTo>
                    <a:pt x="20610" y="6855"/>
                    <a:pt x="20715" y="6873"/>
                    <a:pt x="20829" y="6873"/>
                  </a:cubicBezTo>
                  <a:cubicBezTo>
                    <a:pt x="20855" y="6873"/>
                    <a:pt x="20877" y="6865"/>
                    <a:pt x="20904" y="6864"/>
                  </a:cubicBezTo>
                  <a:lnTo>
                    <a:pt x="20946" y="6867"/>
                  </a:lnTo>
                  <a:lnTo>
                    <a:pt x="20943" y="6858"/>
                  </a:lnTo>
                  <a:cubicBezTo>
                    <a:pt x="21313" y="6822"/>
                    <a:pt x="21600" y="6627"/>
                    <a:pt x="21600" y="6382"/>
                  </a:cubicBezTo>
                  <a:lnTo>
                    <a:pt x="21600" y="1473"/>
                  </a:lnTo>
                  <a:cubicBezTo>
                    <a:pt x="21600" y="1202"/>
                    <a:pt x="21254" y="982"/>
                    <a:pt x="20829" y="982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09" name="Shape 2579">
              <a:extLst>
                <a:ext uri="{FF2B5EF4-FFF2-40B4-BE49-F238E27FC236}">
                  <a16:creationId xmlns="" xmlns:a16="http://schemas.microsoft.com/office/drawing/2014/main" id="{ADBFAF74-DBFF-45FD-B41B-671DBD78B12C}"/>
                </a:ext>
              </a:extLst>
            </p:cNvPr>
            <p:cNvSpPr/>
            <p:nvPr/>
          </p:nvSpPr>
          <p:spPr>
            <a:xfrm>
              <a:off x="7162318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0" name="Shape 2580">
              <a:extLst>
                <a:ext uri="{FF2B5EF4-FFF2-40B4-BE49-F238E27FC236}">
                  <a16:creationId xmlns="" xmlns:a16="http://schemas.microsoft.com/office/drawing/2014/main" id="{3E5EFACF-0E95-4917-9759-0C1DFC4B5769}"/>
                </a:ext>
              </a:extLst>
            </p:cNvPr>
            <p:cNvSpPr/>
            <p:nvPr/>
          </p:nvSpPr>
          <p:spPr>
            <a:xfrm>
              <a:off x="7847986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5" y="15886"/>
                  </a:moveTo>
                  <a:lnTo>
                    <a:pt x="10478" y="18984"/>
                  </a:lnTo>
                  <a:lnTo>
                    <a:pt x="7944" y="17126"/>
                  </a:lnTo>
                  <a:lnTo>
                    <a:pt x="7364" y="16700"/>
                  </a:lnTo>
                  <a:lnTo>
                    <a:pt x="6783" y="17126"/>
                  </a:lnTo>
                  <a:lnTo>
                    <a:pt x="4249" y="18984"/>
                  </a:lnTo>
                  <a:lnTo>
                    <a:pt x="5283" y="15886"/>
                  </a:lnTo>
                  <a:lnTo>
                    <a:pt x="5505" y="15220"/>
                  </a:lnTo>
                  <a:lnTo>
                    <a:pt x="4946" y="14794"/>
                  </a:lnTo>
                  <a:lnTo>
                    <a:pt x="2908" y="13240"/>
                  </a:lnTo>
                  <a:lnTo>
                    <a:pt x="6037" y="13240"/>
                  </a:lnTo>
                  <a:lnTo>
                    <a:pt x="6275" y="12602"/>
                  </a:lnTo>
                  <a:lnTo>
                    <a:pt x="7364" y="9683"/>
                  </a:lnTo>
                  <a:lnTo>
                    <a:pt x="8452" y="12602"/>
                  </a:lnTo>
                  <a:lnTo>
                    <a:pt x="8690" y="13240"/>
                  </a:lnTo>
                  <a:lnTo>
                    <a:pt x="11820" y="13240"/>
                  </a:lnTo>
                  <a:lnTo>
                    <a:pt x="9781" y="14794"/>
                  </a:lnTo>
                  <a:lnTo>
                    <a:pt x="9223" y="15220"/>
                  </a:lnTo>
                  <a:cubicBezTo>
                    <a:pt x="9223" y="15220"/>
                    <a:pt x="9445" y="15886"/>
                    <a:pt x="9445" y="15886"/>
                  </a:cubicBezTo>
                  <a:close/>
                  <a:moveTo>
                    <a:pt x="9372" y="12259"/>
                  </a:moveTo>
                  <a:lnTo>
                    <a:pt x="7364" y="6873"/>
                  </a:lnTo>
                  <a:lnTo>
                    <a:pt x="5355" y="12259"/>
                  </a:lnTo>
                  <a:lnTo>
                    <a:pt x="0" y="12259"/>
                  </a:lnTo>
                  <a:lnTo>
                    <a:pt x="4351" y="15575"/>
                  </a:lnTo>
                  <a:lnTo>
                    <a:pt x="2343" y="21600"/>
                  </a:lnTo>
                  <a:lnTo>
                    <a:pt x="7364" y="17918"/>
                  </a:lnTo>
                  <a:lnTo>
                    <a:pt x="12384" y="21600"/>
                  </a:lnTo>
                  <a:lnTo>
                    <a:pt x="10376" y="15575"/>
                  </a:lnTo>
                  <a:lnTo>
                    <a:pt x="14727" y="12259"/>
                  </a:lnTo>
                  <a:cubicBezTo>
                    <a:pt x="14727" y="12259"/>
                    <a:pt x="9372" y="12259"/>
                    <a:pt x="9372" y="12259"/>
                  </a:cubicBezTo>
                  <a:close/>
                  <a:moveTo>
                    <a:pt x="16781" y="7308"/>
                  </a:moveTo>
                  <a:lnTo>
                    <a:pt x="16200" y="6883"/>
                  </a:lnTo>
                  <a:lnTo>
                    <a:pt x="15619" y="7308"/>
                  </a:lnTo>
                  <a:lnTo>
                    <a:pt x="14426" y="8184"/>
                  </a:lnTo>
                  <a:lnTo>
                    <a:pt x="14922" y="6693"/>
                  </a:lnTo>
                  <a:lnTo>
                    <a:pt x="15143" y="6031"/>
                  </a:lnTo>
                  <a:lnTo>
                    <a:pt x="14590" y="5605"/>
                  </a:lnTo>
                  <a:lnTo>
                    <a:pt x="13682" y="4905"/>
                  </a:lnTo>
                  <a:lnTo>
                    <a:pt x="15408" y="4905"/>
                  </a:lnTo>
                  <a:lnTo>
                    <a:pt x="15647" y="4267"/>
                  </a:lnTo>
                  <a:lnTo>
                    <a:pt x="16200" y="2793"/>
                  </a:lnTo>
                  <a:lnTo>
                    <a:pt x="16754" y="4267"/>
                  </a:lnTo>
                  <a:lnTo>
                    <a:pt x="16992" y="4905"/>
                  </a:lnTo>
                  <a:lnTo>
                    <a:pt x="18718" y="4905"/>
                  </a:lnTo>
                  <a:lnTo>
                    <a:pt x="17810" y="5605"/>
                  </a:lnTo>
                  <a:lnTo>
                    <a:pt x="17257" y="6031"/>
                  </a:lnTo>
                  <a:lnTo>
                    <a:pt x="17478" y="6693"/>
                  </a:lnTo>
                  <a:lnTo>
                    <a:pt x="17975" y="8184"/>
                  </a:lnTo>
                  <a:cubicBezTo>
                    <a:pt x="17975" y="8184"/>
                    <a:pt x="16781" y="7308"/>
                    <a:pt x="16781" y="7308"/>
                  </a:cubicBezTo>
                  <a:close/>
                  <a:moveTo>
                    <a:pt x="21600" y="3922"/>
                  </a:moveTo>
                  <a:lnTo>
                    <a:pt x="17673" y="3922"/>
                  </a:lnTo>
                  <a:lnTo>
                    <a:pt x="16200" y="0"/>
                  </a:lnTo>
                  <a:lnTo>
                    <a:pt x="14727" y="3922"/>
                  </a:lnTo>
                  <a:lnTo>
                    <a:pt x="10800" y="3922"/>
                  </a:lnTo>
                  <a:lnTo>
                    <a:pt x="13991" y="6382"/>
                  </a:lnTo>
                  <a:lnTo>
                    <a:pt x="12518" y="10800"/>
                  </a:lnTo>
                  <a:lnTo>
                    <a:pt x="16200" y="8100"/>
                  </a:lnTo>
                  <a:lnTo>
                    <a:pt x="19882" y="10800"/>
                  </a:lnTo>
                  <a:lnTo>
                    <a:pt x="18409" y="6382"/>
                  </a:lnTo>
                  <a:cubicBezTo>
                    <a:pt x="18409" y="6382"/>
                    <a:pt x="21600" y="3922"/>
                    <a:pt x="21600" y="3922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1" name="Shape 2581">
              <a:extLst>
                <a:ext uri="{FF2B5EF4-FFF2-40B4-BE49-F238E27FC236}">
                  <a16:creationId xmlns="" xmlns:a16="http://schemas.microsoft.com/office/drawing/2014/main" id="{4262394E-72A6-41B5-82F2-E7361EEB8FBF}"/>
                </a:ext>
              </a:extLst>
            </p:cNvPr>
            <p:cNvSpPr/>
            <p:nvPr/>
          </p:nvSpPr>
          <p:spPr>
            <a:xfrm>
              <a:off x="8533655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33" y="11950"/>
                  </a:moveTo>
                  <a:lnTo>
                    <a:pt x="12831" y="14044"/>
                  </a:lnTo>
                  <a:lnTo>
                    <a:pt x="11135" y="12801"/>
                  </a:lnTo>
                  <a:lnTo>
                    <a:pt x="10555" y="12375"/>
                  </a:lnTo>
                  <a:lnTo>
                    <a:pt x="9974" y="12801"/>
                  </a:lnTo>
                  <a:lnTo>
                    <a:pt x="8277" y="14044"/>
                  </a:lnTo>
                  <a:lnTo>
                    <a:pt x="8976" y="11950"/>
                  </a:lnTo>
                  <a:lnTo>
                    <a:pt x="9195" y="11291"/>
                  </a:lnTo>
                  <a:lnTo>
                    <a:pt x="8647" y="10864"/>
                  </a:lnTo>
                  <a:lnTo>
                    <a:pt x="7280" y="9801"/>
                  </a:lnTo>
                  <a:lnTo>
                    <a:pt x="9560" y="9801"/>
                  </a:lnTo>
                  <a:lnTo>
                    <a:pt x="9799" y="9167"/>
                  </a:lnTo>
                  <a:lnTo>
                    <a:pt x="10555" y="7167"/>
                  </a:lnTo>
                  <a:lnTo>
                    <a:pt x="11310" y="9167"/>
                  </a:lnTo>
                  <a:lnTo>
                    <a:pt x="11549" y="9801"/>
                  </a:lnTo>
                  <a:lnTo>
                    <a:pt x="13829" y="9801"/>
                  </a:lnTo>
                  <a:lnTo>
                    <a:pt x="12462" y="10864"/>
                  </a:lnTo>
                  <a:lnTo>
                    <a:pt x="11914" y="11291"/>
                  </a:lnTo>
                  <a:cubicBezTo>
                    <a:pt x="11914" y="11291"/>
                    <a:pt x="12133" y="11950"/>
                    <a:pt x="12133" y="11950"/>
                  </a:cubicBezTo>
                  <a:close/>
                  <a:moveTo>
                    <a:pt x="12228" y="8820"/>
                  </a:moveTo>
                  <a:lnTo>
                    <a:pt x="10555" y="4388"/>
                  </a:lnTo>
                  <a:lnTo>
                    <a:pt x="8881" y="8820"/>
                  </a:lnTo>
                  <a:lnTo>
                    <a:pt x="4418" y="8820"/>
                  </a:lnTo>
                  <a:lnTo>
                    <a:pt x="8044" y="11639"/>
                  </a:lnTo>
                  <a:lnTo>
                    <a:pt x="6371" y="16660"/>
                  </a:lnTo>
                  <a:lnTo>
                    <a:pt x="10555" y="13592"/>
                  </a:lnTo>
                  <a:lnTo>
                    <a:pt x="14738" y="16660"/>
                  </a:lnTo>
                  <a:lnTo>
                    <a:pt x="13065" y="11639"/>
                  </a:lnTo>
                  <a:lnTo>
                    <a:pt x="16691" y="8820"/>
                  </a:lnTo>
                  <a:cubicBezTo>
                    <a:pt x="16691" y="8820"/>
                    <a:pt x="12228" y="8820"/>
                    <a:pt x="12228" y="8820"/>
                  </a:cubicBezTo>
                  <a:close/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2" name="Shape 2582">
              <a:extLst>
                <a:ext uri="{FF2B5EF4-FFF2-40B4-BE49-F238E27FC236}">
                  <a16:creationId xmlns="" xmlns:a16="http://schemas.microsoft.com/office/drawing/2014/main" id="{49E9EFEF-1536-47C6-912E-805A33441290}"/>
                </a:ext>
              </a:extLst>
            </p:cNvPr>
            <p:cNvSpPr/>
            <p:nvPr/>
          </p:nvSpPr>
          <p:spPr>
            <a:xfrm>
              <a:off x="9219323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64" y="4419"/>
                  </a:moveTo>
                  <a:lnTo>
                    <a:pt x="9327" y="4419"/>
                  </a:lnTo>
                  <a:cubicBezTo>
                    <a:pt x="9056" y="4419"/>
                    <a:pt x="8836" y="4638"/>
                    <a:pt x="8836" y="4909"/>
                  </a:cubicBezTo>
                  <a:cubicBezTo>
                    <a:pt x="8836" y="5181"/>
                    <a:pt x="9056" y="5400"/>
                    <a:pt x="9327" y="5400"/>
                  </a:cubicBezTo>
                  <a:lnTo>
                    <a:pt x="18164" y="5400"/>
                  </a:lnTo>
                  <a:cubicBezTo>
                    <a:pt x="18435" y="5400"/>
                    <a:pt x="18655" y="5181"/>
                    <a:pt x="18655" y="4909"/>
                  </a:cubicBezTo>
                  <a:cubicBezTo>
                    <a:pt x="18655" y="4638"/>
                    <a:pt x="18435" y="4419"/>
                    <a:pt x="18164" y="4419"/>
                  </a:cubicBezTo>
                  <a:moveTo>
                    <a:pt x="20618" y="19636"/>
                  </a:moveTo>
                  <a:cubicBezTo>
                    <a:pt x="20618" y="20179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8164" y="10310"/>
                  </a:moveTo>
                  <a:lnTo>
                    <a:pt x="9327" y="10310"/>
                  </a:lnTo>
                  <a:cubicBezTo>
                    <a:pt x="9056" y="10310"/>
                    <a:pt x="8836" y="10529"/>
                    <a:pt x="8836" y="10800"/>
                  </a:cubicBezTo>
                  <a:cubicBezTo>
                    <a:pt x="8836" y="11072"/>
                    <a:pt x="9056" y="11291"/>
                    <a:pt x="9327" y="11291"/>
                  </a:cubicBezTo>
                  <a:lnTo>
                    <a:pt x="18164" y="11291"/>
                  </a:lnTo>
                  <a:cubicBezTo>
                    <a:pt x="18435" y="11291"/>
                    <a:pt x="18655" y="11072"/>
                    <a:pt x="18655" y="10800"/>
                  </a:cubicBezTo>
                  <a:cubicBezTo>
                    <a:pt x="18655" y="10529"/>
                    <a:pt x="18435" y="10310"/>
                    <a:pt x="18164" y="10310"/>
                  </a:cubicBezTo>
                  <a:moveTo>
                    <a:pt x="5445" y="16155"/>
                  </a:moveTo>
                  <a:lnTo>
                    <a:pt x="4909" y="14728"/>
                  </a:lnTo>
                  <a:lnTo>
                    <a:pt x="4374" y="16155"/>
                  </a:lnTo>
                  <a:lnTo>
                    <a:pt x="2945" y="16155"/>
                  </a:lnTo>
                  <a:lnTo>
                    <a:pt x="4106" y="17048"/>
                  </a:lnTo>
                  <a:lnTo>
                    <a:pt x="3571" y="18655"/>
                  </a:lnTo>
                  <a:lnTo>
                    <a:pt x="4909" y="17673"/>
                  </a:lnTo>
                  <a:lnTo>
                    <a:pt x="6248" y="18655"/>
                  </a:lnTo>
                  <a:lnTo>
                    <a:pt x="5713" y="17048"/>
                  </a:lnTo>
                  <a:lnTo>
                    <a:pt x="6873" y="16155"/>
                  </a:lnTo>
                  <a:cubicBezTo>
                    <a:pt x="6873" y="16155"/>
                    <a:pt x="5445" y="16155"/>
                    <a:pt x="5445" y="16155"/>
                  </a:cubicBezTo>
                  <a:close/>
                  <a:moveTo>
                    <a:pt x="4909" y="8836"/>
                  </a:moveTo>
                  <a:lnTo>
                    <a:pt x="4374" y="10265"/>
                  </a:lnTo>
                  <a:lnTo>
                    <a:pt x="2945" y="10265"/>
                  </a:lnTo>
                  <a:lnTo>
                    <a:pt x="4106" y="11157"/>
                  </a:lnTo>
                  <a:lnTo>
                    <a:pt x="3571" y="12764"/>
                  </a:lnTo>
                  <a:lnTo>
                    <a:pt x="4909" y="11782"/>
                  </a:lnTo>
                  <a:lnTo>
                    <a:pt x="6248" y="12764"/>
                  </a:lnTo>
                  <a:lnTo>
                    <a:pt x="5713" y="11157"/>
                  </a:lnTo>
                  <a:lnTo>
                    <a:pt x="6873" y="10265"/>
                  </a:lnTo>
                  <a:lnTo>
                    <a:pt x="5445" y="10265"/>
                  </a:lnTo>
                  <a:cubicBezTo>
                    <a:pt x="5445" y="10265"/>
                    <a:pt x="4909" y="8836"/>
                    <a:pt x="4909" y="8836"/>
                  </a:cubicBezTo>
                  <a:close/>
                  <a:moveTo>
                    <a:pt x="4909" y="2945"/>
                  </a:moveTo>
                  <a:lnTo>
                    <a:pt x="4374" y="4374"/>
                  </a:lnTo>
                  <a:lnTo>
                    <a:pt x="2945" y="4374"/>
                  </a:lnTo>
                  <a:lnTo>
                    <a:pt x="4106" y="5266"/>
                  </a:lnTo>
                  <a:lnTo>
                    <a:pt x="3571" y="6873"/>
                  </a:lnTo>
                  <a:lnTo>
                    <a:pt x="4909" y="5891"/>
                  </a:lnTo>
                  <a:lnTo>
                    <a:pt x="6248" y="6873"/>
                  </a:lnTo>
                  <a:lnTo>
                    <a:pt x="5713" y="5266"/>
                  </a:lnTo>
                  <a:lnTo>
                    <a:pt x="6873" y="4374"/>
                  </a:lnTo>
                  <a:lnTo>
                    <a:pt x="5445" y="4374"/>
                  </a:lnTo>
                  <a:cubicBezTo>
                    <a:pt x="5445" y="4374"/>
                    <a:pt x="4909" y="2945"/>
                    <a:pt x="4909" y="2945"/>
                  </a:cubicBezTo>
                  <a:close/>
                  <a:moveTo>
                    <a:pt x="18164" y="16200"/>
                  </a:moveTo>
                  <a:lnTo>
                    <a:pt x="9327" y="16200"/>
                  </a:lnTo>
                  <a:cubicBezTo>
                    <a:pt x="9056" y="16200"/>
                    <a:pt x="8836" y="16420"/>
                    <a:pt x="8836" y="16691"/>
                  </a:cubicBezTo>
                  <a:cubicBezTo>
                    <a:pt x="8836" y="16962"/>
                    <a:pt x="9056" y="17182"/>
                    <a:pt x="9327" y="17182"/>
                  </a:cubicBezTo>
                  <a:lnTo>
                    <a:pt x="18164" y="17182"/>
                  </a:lnTo>
                  <a:cubicBezTo>
                    <a:pt x="18435" y="17182"/>
                    <a:pt x="18655" y="16962"/>
                    <a:pt x="18655" y="16691"/>
                  </a:cubicBezTo>
                  <a:cubicBezTo>
                    <a:pt x="18655" y="16420"/>
                    <a:pt x="18435" y="16200"/>
                    <a:pt x="18164" y="162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3" name="Shape 2583">
              <a:extLst>
                <a:ext uri="{FF2B5EF4-FFF2-40B4-BE49-F238E27FC236}">
                  <a16:creationId xmlns="" xmlns:a16="http://schemas.microsoft.com/office/drawing/2014/main" id="{57D30CE7-3C13-4DCE-A735-2F303F7CF17C}"/>
                </a:ext>
              </a:extLst>
            </p:cNvPr>
            <p:cNvSpPr/>
            <p:nvPr/>
          </p:nvSpPr>
          <p:spPr>
            <a:xfrm>
              <a:off x="9904990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427" y="17673"/>
                    <a:pt x="11549" y="17618"/>
                    <a:pt x="11638" y="17529"/>
                  </a:cubicBezTo>
                  <a:lnTo>
                    <a:pt x="14583" y="14583"/>
                  </a:lnTo>
                  <a:cubicBezTo>
                    <a:pt x="14673" y="14495"/>
                    <a:pt x="14727" y="14372"/>
                    <a:pt x="14727" y="14236"/>
                  </a:cubicBezTo>
                  <a:cubicBezTo>
                    <a:pt x="14727" y="13966"/>
                    <a:pt x="14508" y="13745"/>
                    <a:pt x="14236" y="13745"/>
                  </a:cubicBezTo>
                  <a:cubicBezTo>
                    <a:pt x="14101" y="13745"/>
                    <a:pt x="13978" y="13801"/>
                    <a:pt x="13889" y="13890"/>
                  </a:cubicBezTo>
                  <a:lnTo>
                    <a:pt x="10944" y="16835"/>
                  </a:lnTo>
                  <a:cubicBezTo>
                    <a:pt x="10855" y="16924"/>
                    <a:pt x="10800" y="17047"/>
                    <a:pt x="10800" y="17183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8980" y="14871"/>
                  </a:moveTo>
                  <a:cubicBezTo>
                    <a:pt x="8891" y="14961"/>
                    <a:pt x="8836" y="15083"/>
                    <a:pt x="8836" y="15218"/>
                  </a:cubicBezTo>
                  <a:cubicBezTo>
                    <a:pt x="8836" y="15490"/>
                    <a:pt x="9056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0656" y="14583"/>
                  </a:lnTo>
                  <a:cubicBezTo>
                    <a:pt x="10745" y="14495"/>
                    <a:pt x="10800" y="14372"/>
                    <a:pt x="10800" y="14236"/>
                  </a:cubicBezTo>
                  <a:cubicBezTo>
                    <a:pt x="10800" y="13966"/>
                    <a:pt x="10580" y="13745"/>
                    <a:pt x="10309" y="13745"/>
                  </a:cubicBezTo>
                  <a:cubicBezTo>
                    <a:pt x="10174" y="13745"/>
                    <a:pt x="10051" y="13801"/>
                    <a:pt x="9962" y="13890"/>
                  </a:cubicBezTo>
                  <a:cubicBezTo>
                    <a:pt x="9962" y="13890"/>
                    <a:pt x="8980" y="14871"/>
                    <a:pt x="8980" y="14871"/>
                  </a:cubicBezTo>
                  <a:close/>
                  <a:moveTo>
                    <a:pt x="11291" y="20415"/>
                  </a:moveTo>
                  <a:lnTo>
                    <a:pt x="982" y="10106"/>
                  </a:lnTo>
                  <a:lnTo>
                    <a:pt x="982" y="1473"/>
                  </a:lnTo>
                  <a:cubicBezTo>
                    <a:pt x="982" y="1202"/>
                    <a:pt x="1201" y="982"/>
                    <a:pt x="1473" y="982"/>
                  </a:cubicBezTo>
                  <a:lnTo>
                    <a:pt x="10106" y="982"/>
                  </a:lnTo>
                  <a:lnTo>
                    <a:pt x="20415" y="11291"/>
                  </a:lnTo>
                  <a:cubicBezTo>
                    <a:pt x="20415" y="11291"/>
                    <a:pt x="11291" y="20415"/>
                    <a:pt x="11291" y="20415"/>
                  </a:cubicBezTo>
                  <a:close/>
                  <a:moveTo>
                    <a:pt x="21456" y="10944"/>
                  </a:moveTo>
                  <a:lnTo>
                    <a:pt x="10656" y="144"/>
                  </a:lnTo>
                  <a:cubicBezTo>
                    <a:pt x="10567" y="55"/>
                    <a:pt x="10445" y="0"/>
                    <a:pt x="10309" y="0"/>
                  </a:cubicBezTo>
                  <a:lnTo>
                    <a:pt x="1473" y="0"/>
                  </a:lnTo>
                  <a:cubicBezTo>
                    <a:pt x="660" y="0"/>
                    <a:pt x="0" y="660"/>
                    <a:pt x="0" y="1473"/>
                  </a:cubicBezTo>
                  <a:lnTo>
                    <a:pt x="0" y="10310"/>
                  </a:lnTo>
                  <a:cubicBezTo>
                    <a:pt x="0" y="10445"/>
                    <a:pt x="55" y="10567"/>
                    <a:pt x="144" y="10656"/>
                  </a:cubicBezTo>
                  <a:lnTo>
                    <a:pt x="10944" y="21456"/>
                  </a:lnTo>
                  <a:cubicBezTo>
                    <a:pt x="11033" y="21546"/>
                    <a:pt x="11155" y="21600"/>
                    <a:pt x="11291" y="21600"/>
                  </a:cubicBezTo>
                  <a:cubicBezTo>
                    <a:pt x="11427" y="21600"/>
                    <a:pt x="11549" y="21546"/>
                    <a:pt x="11638" y="21456"/>
                  </a:cubicBezTo>
                  <a:lnTo>
                    <a:pt x="21456" y="11638"/>
                  </a:lnTo>
                  <a:cubicBezTo>
                    <a:pt x="21545" y="11549"/>
                    <a:pt x="21600" y="11427"/>
                    <a:pt x="21600" y="11291"/>
                  </a:cubicBezTo>
                  <a:cubicBezTo>
                    <a:pt x="21600" y="11156"/>
                    <a:pt x="21545" y="11033"/>
                    <a:pt x="21456" y="10944"/>
                  </a:cubicBezTo>
                  <a:moveTo>
                    <a:pt x="11782" y="13255"/>
                  </a:moveTo>
                  <a:cubicBezTo>
                    <a:pt x="11917" y="13255"/>
                    <a:pt x="12040" y="13200"/>
                    <a:pt x="12129" y="13111"/>
                  </a:cubicBezTo>
                  <a:lnTo>
                    <a:pt x="14093" y="11147"/>
                  </a:lnTo>
                  <a:cubicBezTo>
                    <a:pt x="14182" y="11058"/>
                    <a:pt x="14236" y="10936"/>
                    <a:pt x="14236" y="10800"/>
                  </a:cubicBezTo>
                  <a:cubicBezTo>
                    <a:pt x="14236" y="10529"/>
                    <a:pt x="14017" y="10310"/>
                    <a:pt x="13745" y="10310"/>
                  </a:cubicBezTo>
                  <a:cubicBezTo>
                    <a:pt x="13610" y="10310"/>
                    <a:pt x="13487" y="10364"/>
                    <a:pt x="13398" y="10453"/>
                  </a:cubicBezTo>
                  <a:lnTo>
                    <a:pt x="11435" y="12417"/>
                  </a:lnTo>
                  <a:cubicBezTo>
                    <a:pt x="11346" y="12506"/>
                    <a:pt x="11291" y="12629"/>
                    <a:pt x="11291" y="12764"/>
                  </a:cubicBezTo>
                  <a:cubicBezTo>
                    <a:pt x="11291" y="13035"/>
                    <a:pt x="11510" y="13255"/>
                    <a:pt x="11782" y="13255"/>
                  </a:cubicBezTo>
                  <a:moveTo>
                    <a:pt x="4418" y="4909"/>
                  </a:moveTo>
                  <a:cubicBezTo>
                    <a:pt x="4147" y="4909"/>
                    <a:pt x="3927" y="4690"/>
                    <a:pt x="3927" y="4418"/>
                  </a:cubicBezTo>
                  <a:cubicBezTo>
                    <a:pt x="3927" y="4147"/>
                    <a:pt x="4147" y="3927"/>
                    <a:pt x="4418" y="3927"/>
                  </a:cubicBezTo>
                  <a:cubicBezTo>
                    <a:pt x="4690" y="3927"/>
                    <a:pt x="4909" y="4147"/>
                    <a:pt x="4909" y="4418"/>
                  </a:cubicBezTo>
                  <a:cubicBezTo>
                    <a:pt x="4909" y="4690"/>
                    <a:pt x="4690" y="4909"/>
                    <a:pt x="4418" y="4909"/>
                  </a:cubicBezTo>
                  <a:moveTo>
                    <a:pt x="4418" y="2945"/>
                  </a:moveTo>
                  <a:cubicBezTo>
                    <a:pt x="3605" y="2945"/>
                    <a:pt x="2945" y="3605"/>
                    <a:pt x="2945" y="4418"/>
                  </a:cubicBezTo>
                  <a:cubicBezTo>
                    <a:pt x="2945" y="5232"/>
                    <a:pt x="3605" y="5891"/>
                    <a:pt x="4418" y="5891"/>
                  </a:cubicBezTo>
                  <a:cubicBezTo>
                    <a:pt x="5231" y="5891"/>
                    <a:pt x="5891" y="5232"/>
                    <a:pt x="5891" y="4418"/>
                  </a:cubicBezTo>
                  <a:cubicBezTo>
                    <a:pt x="5891" y="3605"/>
                    <a:pt x="5231" y="2945"/>
                    <a:pt x="4418" y="294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4" name="Shape 2584">
              <a:extLst>
                <a:ext uri="{FF2B5EF4-FFF2-40B4-BE49-F238E27FC236}">
                  <a16:creationId xmlns="" xmlns:a16="http://schemas.microsoft.com/office/drawing/2014/main" id="{096E1451-7274-4803-86C8-94CCB0734120}"/>
                </a:ext>
              </a:extLst>
            </p:cNvPr>
            <p:cNvSpPr/>
            <p:nvPr/>
          </p:nvSpPr>
          <p:spPr>
            <a:xfrm>
              <a:off x="10590658" y="3795433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17673"/>
                  </a:moveTo>
                  <a:cubicBezTo>
                    <a:pt x="10445" y="17673"/>
                    <a:pt x="10567" y="17618"/>
                    <a:pt x="10656" y="17529"/>
                  </a:cubicBezTo>
                  <a:lnTo>
                    <a:pt x="12620" y="15565"/>
                  </a:lnTo>
                  <a:cubicBezTo>
                    <a:pt x="12709" y="15477"/>
                    <a:pt x="12764" y="15354"/>
                    <a:pt x="12764" y="15218"/>
                  </a:cubicBezTo>
                  <a:cubicBezTo>
                    <a:pt x="12764" y="14947"/>
                    <a:pt x="12544" y="14728"/>
                    <a:pt x="12273" y="14728"/>
                  </a:cubicBezTo>
                  <a:cubicBezTo>
                    <a:pt x="12137" y="14728"/>
                    <a:pt x="12014" y="14782"/>
                    <a:pt x="11926" y="14871"/>
                  </a:cubicBezTo>
                  <a:lnTo>
                    <a:pt x="9962" y="16835"/>
                  </a:lnTo>
                  <a:cubicBezTo>
                    <a:pt x="9873" y="16924"/>
                    <a:pt x="9818" y="17046"/>
                    <a:pt x="9818" y="17183"/>
                  </a:cubicBezTo>
                  <a:cubicBezTo>
                    <a:pt x="9818" y="17453"/>
                    <a:pt x="10038" y="17673"/>
                    <a:pt x="10309" y="17673"/>
                  </a:cubicBezTo>
                  <a:moveTo>
                    <a:pt x="10309" y="20415"/>
                  </a:moveTo>
                  <a:lnTo>
                    <a:pt x="982" y="11088"/>
                  </a:lnTo>
                  <a:lnTo>
                    <a:pt x="982" y="4418"/>
                  </a:lnTo>
                  <a:cubicBezTo>
                    <a:pt x="982" y="4147"/>
                    <a:pt x="1201" y="3927"/>
                    <a:pt x="1473" y="3927"/>
                  </a:cubicBezTo>
                  <a:lnTo>
                    <a:pt x="8142" y="3927"/>
                  </a:lnTo>
                  <a:lnTo>
                    <a:pt x="17469" y="13255"/>
                  </a:lnTo>
                  <a:cubicBezTo>
                    <a:pt x="17469" y="13255"/>
                    <a:pt x="10309" y="20415"/>
                    <a:pt x="10309" y="20415"/>
                  </a:cubicBezTo>
                  <a:close/>
                  <a:moveTo>
                    <a:pt x="8693" y="3090"/>
                  </a:moveTo>
                  <a:cubicBezTo>
                    <a:pt x="8604" y="3001"/>
                    <a:pt x="8481" y="2945"/>
                    <a:pt x="8345" y="2945"/>
                  </a:cubicBezTo>
                  <a:lnTo>
                    <a:pt x="1473" y="2945"/>
                  </a:lnTo>
                  <a:cubicBezTo>
                    <a:pt x="660" y="2945"/>
                    <a:pt x="0" y="3605"/>
                    <a:pt x="0" y="4418"/>
                  </a:cubicBezTo>
                  <a:lnTo>
                    <a:pt x="0" y="11291"/>
                  </a:lnTo>
                  <a:cubicBezTo>
                    <a:pt x="0" y="11427"/>
                    <a:pt x="55" y="11549"/>
                    <a:pt x="144" y="11638"/>
                  </a:cubicBezTo>
                  <a:lnTo>
                    <a:pt x="9962" y="21456"/>
                  </a:lnTo>
                  <a:cubicBezTo>
                    <a:pt x="10051" y="21546"/>
                    <a:pt x="10174" y="21600"/>
                    <a:pt x="10309" y="21600"/>
                  </a:cubicBezTo>
                  <a:cubicBezTo>
                    <a:pt x="10445" y="21600"/>
                    <a:pt x="10567" y="21546"/>
                    <a:pt x="10656" y="21456"/>
                  </a:cubicBezTo>
                  <a:lnTo>
                    <a:pt x="18511" y="13602"/>
                  </a:lnTo>
                  <a:cubicBezTo>
                    <a:pt x="18600" y="13513"/>
                    <a:pt x="18655" y="13390"/>
                    <a:pt x="18655" y="13255"/>
                  </a:cubicBezTo>
                  <a:cubicBezTo>
                    <a:pt x="18655" y="13119"/>
                    <a:pt x="18599" y="12997"/>
                    <a:pt x="18511" y="12908"/>
                  </a:cubicBezTo>
                  <a:cubicBezTo>
                    <a:pt x="18511" y="12908"/>
                    <a:pt x="8693" y="3090"/>
                    <a:pt x="8693" y="3090"/>
                  </a:cubicBezTo>
                  <a:close/>
                  <a:moveTo>
                    <a:pt x="7855" y="15218"/>
                  </a:moveTo>
                  <a:cubicBezTo>
                    <a:pt x="7855" y="15490"/>
                    <a:pt x="8074" y="15709"/>
                    <a:pt x="8345" y="15709"/>
                  </a:cubicBezTo>
                  <a:cubicBezTo>
                    <a:pt x="8481" y="15709"/>
                    <a:pt x="8604" y="15655"/>
                    <a:pt x="8693" y="15565"/>
                  </a:cubicBezTo>
                  <a:lnTo>
                    <a:pt x="9183" y="15074"/>
                  </a:lnTo>
                  <a:cubicBezTo>
                    <a:pt x="9273" y="14986"/>
                    <a:pt x="9327" y="14863"/>
                    <a:pt x="9327" y="14728"/>
                  </a:cubicBezTo>
                  <a:cubicBezTo>
                    <a:pt x="9327" y="14456"/>
                    <a:pt x="9108" y="14236"/>
                    <a:pt x="8836" y="14236"/>
                  </a:cubicBezTo>
                  <a:cubicBezTo>
                    <a:pt x="8701" y="14236"/>
                    <a:pt x="8578" y="14291"/>
                    <a:pt x="8489" y="14381"/>
                  </a:cubicBezTo>
                  <a:lnTo>
                    <a:pt x="7998" y="14871"/>
                  </a:lnTo>
                  <a:cubicBezTo>
                    <a:pt x="7910" y="14961"/>
                    <a:pt x="7855" y="15083"/>
                    <a:pt x="7855" y="15218"/>
                  </a:cubicBezTo>
                  <a:moveTo>
                    <a:pt x="21456" y="9962"/>
                  </a:moveTo>
                  <a:lnTo>
                    <a:pt x="11638" y="144"/>
                  </a:lnTo>
                  <a:cubicBezTo>
                    <a:pt x="11549" y="55"/>
                    <a:pt x="11427" y="0"/>
                    <a:pt x="11291" y="0"/>
                  </a:cubicBezTo>
                  <a:lnTo>
                    <a:pt x="4418" y="0"/>
                  </a:lnTo>
                  <a:cubicBezTo>
                    <a:pt x="3605" y="0"/>
                    <a:pt x="2945" y="660"/>
                    <a:pt x="2945" y="1473"/>
                  </a:cubicBezTo>
                  <a:cubicBezTo>
                    <a:pt x="2945" y="1744"/>
                    <a:pt x="3165" y="1964"/>
                    <a:pt x="3436" y="1964"/>
                  </a:cubicBezTo>
                  <a:cubicBezTo>
                    <a:pt x="3708" y="1964"/>
                    <a:pt x="3927" y="1744"/>
                    <a:pt x="3927" y="1473"/>
                  </a:cubicBezTo>
                  <a:cubicBezTo>
                    <a:pt x="3927" y="1202"/>
                    <a:pt x="4147" y="982"/>
                    <a:pt x="4418" y="982"/>
                  </a:cubicBezTo>
                  <a:lnTo>
                    <a:pt x="11088" y="982"/>
                  </a:lnTo>
                  <a:lnTo>
                    <a:pt x="20415" y="10310"/>
                  </a:lnTo>
                  <a:lnTo>
                    <a:pt x="19289" y="11435"/>
                  </a:lnTo>
                  <a:cubicBezTo>
                    <a:pt x="19201" y="11524"/>
                    <a:pt x="19145" y="11646"/>
                    <a:pt x="19145" y="11782"/>
                  </a:cubicBezTo>
                  <a:cubicBezTo>
                    <a:pt x="19145" y="12053"/>
                    <a:pt x="19366" y="12273"/>
                    <a:pt x="19636" y="12273"/>
                  </a:cubicBezTo>
                  <a:cubicBezTo>
                    <a:pt x="19772" y="12273"/>
                    <a:pt x="19895" y="12218"/>
                    <a:pt x="19983" y="12129"/>
                  </a:cubicBezTo>
                  <a:lnTo>
                    <a:pt x="21456" y="10656"/>
                  </a:lnTo>
                  <a:cubicBezTo>
                    <a:pt x="21545" y="10567"/>
                    <a:pt x="21600" y="10445"/>
                    <a:pt x="21600" y="10310"/>
                  </a:cubicBezTo>
                  <a:cubicBezTo>
                    <a:pt x="21600" y="10174"/>
                    <a:pt x="21545" y="10051"/>
                    <a:pt x="21456" y="9962"/>
                  </a:cubicBezTo>
                  <a:moveTo>
                    <a:pt x="10309" y="13745"/>
                  </a:moveTo>
                  <a:cubicBezTo>
                    <a:pt x="10445" y="13745"/>
                    <a:pt x="10567" y="13691"/>
                    <a:pt x="10656" y="13602"/>
                  </a:cubicBezTo>
                  <a:lnTo>
                    <a:pt x="11638" y="12620"/>
                  </a:lnTo>
                  <a:cubicBezTo>
                    <a:pt x="11727" y="12531"/>
                    <a:pt x="11782" y="12408"/>
                    <a:pt x="11782" y="12273"/>
                  </a:cubicBezTo>
                  <a:cubicBezTo>
                    <a:pt x="11782" y="12002"/>
                    <a:pt x="11562" y="11782"/>
                    <a:pt x="11291" y="11782"/>
                  </a:cubicBezTo>
                  <a:cubicBezTo>
                    <a:pt x="11156" y="11782"/>
                    <a:pt x="11033" y="11837"/>
                    <a:pt x="10944" y="11926"/>
                  </a:cubicBezTo>
                  <a:lnTo>
                    <a:pt x="9962" y="12908"/>
                  </a:lnTo>
                  <a:cubicBezTo>
                    <a:pt x="9873" y="12997"/>
                    <a:pt x="9818" y="13119"/>
                    <a:pt x="9818" y="13255"/>
                  </a:cubicBezTo>
                  <a:cubicBezTo>
                    <a:pt x="9818" y="13526"/>
                    <a:pt x="10038" y="13745"/>
                    <a:pt x="10309" y="13745"/>
                  </a:cubicBezTo>
                  <a:moveTo>
                    <a:pt x="4418" y="7855"/>
                  </a:moveTo>
                  <a:cubicBezTo>
                    <a:pt x="4147" y="7855"/>
                    <a:pt x="3927" y="7635"/>
                    <a:pt x="3927" y="7364"/>
                  </a:cubicBezTo>
                  <a:cubicBezTo>
                    <a:pt x="3927" y="7093"/>
                    <a:pt x="4147" y="6873"/>
                    <a:pt x="4418" y="6873"/>
                  </a:cubicBezTo>
                  <a:cubicBezTo>
                    <a:pt x="4690" y="6873"/>
                    <a:pt x="4909" y="7093"/>
                    <a:pt x="4909" y="7364"/>
                  </a:cubicBezTo>
                  <a:cubicBezTo>
                    <a:pt x="4909" y="7635"/>
                    <a:pt x="4690" y="7855"/>
                    <a:pt x="4418" y="7855"/>
                  </a:cubicBezTo>
                  <a:moveTo>
                    <a:pt x="4418" y="5891"/>
                  </a:moveTo>
                  <a:cubicBezTo>
                    <a:pt x="3605" y="5891"/>
                    <a:pt x="2945" y="6551"/>
                    <a:pt x="2945" y="7364"/>
                  </a:cubicBezTo>
                  <a:cubicBezTo>
                    <a:pt x="2945" y="8177"/>
                    <a:pt x="3605" y="8837"/>
                    <a:pt x="4418" y="8837"/>
                  </a:cubicBezTo>
                  <a:cubicBezTo>
                    <a:pt x="5232" y="8837"/>
                    <a:pt x="5891" y="8177"/>
                    <a:pt x="5891" y="7364"/>
                  </a:cubicBezTo>
                  <a:cubicBezTo>
                    <a:pt x="5891" y="6551"/>
                    <a:pt x="5232" y="5891"/>
                    <a:pt x="4418" y="5891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5" name="Shape 2585">
              <a:extLst>
                <a:ext uri="{FF2B5EF4-FFF2-40B4-BE49-F238E27FC236}">
                  <a16:creationId xmlns="" xmlns:a16="http://schemas.microsoft.com/office/drawing/2014/main" id="{823BB6D8-D239-41B4-8F70-F388BF481BDC}"/>
                </a:ext>
              </a:extLst>
            </p:cNvPr>
            <p:cNvSpPr/>
            <p:nvPr/>
          </p:nvSpPr>
          <p:spPr>
            <a:xfrm>
              <a:off x="991308" y="4253599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0" y="14727"/>
                  </a:moveTo>
                  <a:lnTo>
                    <a:pt x="5400" y="14727"/>
                  </a:lnTo>
                  <a:cubicBezTo>
                    <a:pt x="5069" y="14727"/>
                    <a:pt x="4800" y="14947"/>
                    <a:pt x="4800" y="15218"/>
                  </a:cubicBezTo>
                  <a:cubicBezTo>
                    <a:pt x="4800" y="15490"/>
                    <a:pt x="5069" y="15709"/>
                    <a:pt x="5400" y="15709"/>
                  </a:cubicBezTo>
                  <a:lnTo>
                    <a:pt x="9000" y="15709"/>
                  </a:lnTo>
                  <a:cubicBezTo>
                    <a:pt x="9331" y="15709"/>
                    <a:pt x="9600" y="15490"/>
                    <a:pt x="9600" y="15218"/>
                  </a:cubicBezTo>
                  <a:cubicBezTo>
                    <a:pt x="9600" y="14947"/>
                    <a:pt x="9331" y="14727"/>
                    <a:pt x="9000" y="14727"/>
                  </a:cubicBezTo>
                  <a:moveTo>
                    <a:pt x="20400" y="2579"/>
                  </a:moveTo>
                  <a:cubicBezTo>
                    <a:pt x="18840" y="3757"/>
                    <a:pt x="15638" y="4614"/>
                    <a:pt x="12466" y="4845"/>
                  </a:cubicBezTo>
                  <a:cubicBezTo>
                    <a:pt x="12197" y="4307"/>
                    <a:pt x="11554" y="3927"/>
                    <a:pt x="10800" y="3927"/>
                  </a:cubicBezTo>
                  <a:cubicBezTo>
                    <a:pt x="10046" y="3927"/>
                    <a:pt x="9403" y="4307"/>
                    <a:pt x="9135" y="4845"/>
                  </a:cubicBezTo>
                  <a:cubicBezTo>
                    <a:pt x="5962" y="4614"/>
                    <a:pt x="2760" y="3757"/>
                    <a:pt x="1200" y="2579"/>
                  </a:cubicBezTo>
                  <a:lnTo>
                    <a:pt x="1200" y="1964"/>
                  </a:lnTo>
                  <a:cubicBezTo>
                    <a:pt x="1200" y="1422"/>
                    <a:pt x="1738" y="982"/>
                    <a:pt x="24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cubicBezTo>
                    <a:pt x="20400" y="1964"/>
                    <a:pt x="20400" y="2579"/>
                    <a:pt x="20400" y="2579"/>
                  </a:cubicBezTo>
                  <a:close/>
                  <a:moveTo>
                    <a:pt x="10200" y="5400"/>
                  </a:moveTo>
                  <a:cubicBezTo>
                    <a:pt x="10200" y="5129"/>
                    <a:pt x="10469" y="4909"/>
                    <a:pt x="10800" y="4909"/>
                  </a:cubicBezTo>
                  <a:cubicBezTo>
                    <a:pt x="11131" y="4909"/>
                    <a:pt x="11400" y="5129"/>
                    <a:pt x="11400" y="5400"/>
                  </a:cubicBezTo>
                  <a:cubicBezTo>
                    <a:pt x="11400" y="5672"/>
                    <a:pt x="11131" y="5891"/>
                    <a:pt x="10800" y="5891"/>
                  </a:cubicBezTo>
                  <a:cubicBezTo>
                    <a:pt x="10469" y="5891"/>
                    <a:pt x="10200" y="5672"/>
                    <a:pt x="10200" y="5400"/>
                  </a:cubicBezTo>
                  <a:moveTo>
                    <a:pt x="20400" y="19636"/>
                  </a:moveTo>
                  <a:cubicBezTo>
                    <a:pt x="20400" y="20178"/>
                    <a:pt x="19862" y="20619"/>
                    <a:pt x="19200" y="20619"/>
                  </a:cubicBezTo>
                  <a:lnTo>
                    <a:pt x="2400" y="20619"/>
                  </a:lnTo>
                  <a:cubicBezTo>
                    <a:pt x="1738" y="20619"/>
                    <a:pt x="1200" y="20178"/>
                    <a:pt x="1200" y="19636"/>
                  </a:cubicBezTo>
                  <a:lnTo>
                    <a:pt x="1200" y="3859"/>
                  </a:lnTo>
                  <a:cubicBezTo>
                    <a:pt x="3007" y="4894"/>
                    <a:pt x="6118" y="5617"/>
                    <a:pt x="9086" y="5827"/>
                  </a:cubicBezTo>
                  <a:cubicBezTo>
                    <a:pt x="9311" y="6431"/>
                    <a:pt x="9988" y="6873"/>
                    <a:pt x="10800" y="6873"/>
                  </a:cubicBezTo>
                  <a:cubicBezTo>
                    <a:pt x="11611" y="6873"/>
                    <a:pt x="12289" y="6431"/>
                    <a:pt x="12514" y="5827"/>
                  </a:cubicBezTo>
                  <a:cubicBezTo>
                    <a:pt x="15482" y="5617"/>
                    <a:pt x="18593" y="4894"/>
                    <a:pt x="20400" y="3859"/>
                  </a:cubicBezTo>
                  <a:cubicBezTo>
                    <a:pt x="20400" y="3859"/>
                    <a:pt x="20400" y="19636"/>
                    <a:pt x="20400" y="19636"/>
                  </a:cubicBezTo>
                  <a:close/>
                  <a:moveTo>
                    <a:pt x="192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  <a:moveTo>
                    <a:pt x="7800" y="16691"/>
                  </a:moveTo>
                  <a:lnTo>
                    <a:pt x="5400" y="16691"/>
                  </a:lnTo>
                  <a:cubicBezTo>
                    <a:pt x="5069" y="16691"/>
                    <a:pt x="4800" y="16911"/>
                    <a:pt x="4800" y="17182"/>
                  </a:cubicBezTo>
                  <a:cubicBezTo>
                    <a:pt x="4800" y="17453"/>
                    <a:pt x="5069" y="17673"/>
                    <a:pt x="5400" y="17673"/>
                  </a:cubicBezTo>
                  <a:lnTo>
                    <a:pt x="7800" y="17673"/>
                  </a:lnTo>
                  <a:cubicBezTo>
                    <a:pt x="8131" y="17673"/>
                    <a:pt x="8400" y="17453"/>
                    <a:pt x="8400" y="17182"/>
                  </a:cubicBezTo>
                  <a:cubicBezTo>
                    <a:pt x="8400" y="16911"/>
                    <a:pt x="8131" y="16691"/>
                    <a:pt x="7800" y="16691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6" name="Shape 2586">
              <a:extLst>
                <a:ext uri="{FF2B5EF4-FFF2-40B4-BE49-F238E27FC236}">
                  <a16:creationId xmlns="" xmlns:a16="http://schemas.microsoft.com/office/drawing/2014/main" id="{77650355-9244-43E7-9D4F-55D500177A88}"/>
                </a:ext>
              </a:extLst>
            </p:cNvPr>
            <p:cNvSpPr/>
            <p:nvPr/>
          </p:nvSpPr>
          <p:spPr>
            <a:xfrm>
              <a:off x="1676976" y="4253599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7" name="Shape 2587">
              <a:extLst>
                <a:ext uri="{FF2B5EF4-FFF2-40B4-BE49-F238E27FC236}">
                  <a16:creationId xmlns="" xmlns:a16="http://schemas.microsoft.com/office/drawing/2014/main" id="{7D4CE62E-EE64-4093-8742-48840C8B9FF2}"/>
                </a:ext>
              </a:extLst>
            </p:cNvPr>
            <p:cNvSpPr/>
            <p:nvPr/>
          </p:nvSpPr>
          <p:spPr>
            <a:xfrm>
              <a:off x="2362643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8" name="Shape 2588">
              <a:extLst>
                <a:ext uri="{FF2B5EF4-FFF2-40B4-BE49-F238E27FC236}">
                  <a16:creationId xmlns="" xmlns:a16="http://schemas.microsoft.com/office/drawing/2014/main" id="{6CB062AA-5431-4BE4-B6CF-66BCCB31C470}"/>
                </a:ext>
              </a:extLst>
            </p:cNvPr>
            <p:cNvSpPr/>
            <p:nvPr/>
          </p:nvSpPr>
          <p:spPr>
            <a:xfrm>
              <a:off x="3048311" y="4253599"/>
              <a:ext cx="259100" cy="235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19" name="Shape 2589">
              <a:extLst>
                <a:ext uri="{FF2B5EF4-FFF2-40B4-BE49-F238E27FC236}">
                  <a16:creationId xmlns="" xmlns:a16="http://schemas.microsoft.com/office/drawing/2014/main" id="{826B1F4C-BBCF-437C-A888-3C22C0ADE1F5}"/>
                </a:ext>
              </a:extLst>
            </p:cNvPr>
            <p:cNvSpPr/>
            <p:nvPr/>
          </p:nvSpPr>
          <p:spPr>
            <a:xfrm>
              <a:off x="3733980" y="4253599"/>
              <a:ext cx="259100" cy="235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15119"/>
                  </a:moveTo>
                  <a:cubicBezTo>
                    <a:pt x="7195" y="15119"/>
                    <a:pt x="7855" y="14394"/>
                    <a:pt x="7855" y="13500"/>
                  </a:cubicBezTo>
                  <a:cubicBezTo>
                    <a:pt x="7855" y="12605"/>
                    <a:pt x="7195" y="11880"/>
                    <a:pt x="6382" y="11880"/>
                  </a:cubicBezTo>
                  <a:cubicBezTo>
                    <a:pt x="5568" y="11880"/>
                    <a:pt x="4909" y="12605"/>
                    <a:pt x="4909" y="13500"/>
                  </a:cubicBezTo>
                  <a:cubicBezTo>
                    <a:pt x="4909" y="14394"/>
                    <a:pt x="5568" y="15119"/>
                    <a:pt x="6382" y="15119"/>
                  </a:cubicBezTo>
                  <a:moveTo>
                    <a:pt x="2455" y="3240"/>
                  </a:moveTo>
                  <a:cubicBezTo>
                    <a:pt x="2725" y="3240"/>
                    <a:pt x="2945" y="2999"/>
                    <a:pt x="2945" y="2700"/>
                  </a:cubicBezTo>
                  <a:cubicBezTo>
                    <a:pt x="2945" y="2402"/>
                    <a:pt x="2725" y="2160"/>
                    <a:pt x="2455" y="2160"/>
                  </a:cubicBezTo>
                  <a:cubicBezTo>
                    <a:pt x="2184" y="2160"/>
                    <a:pt x="1964" y="2402"/>
                    <a:pt x="1964" y="2700"/>
                  </a:cubicBezTo>
                  <a:cubicBezTo>
                    <a:pt x="1964" y="2999"/>
                    <a:pt x="2184" y="3240"/>
                    <a:pt x="2455" y="3240"/>
                  </a:cubicBezTo>
                  <a:moveTo>
                    <a:pt x="3927" y="8100"/>
                  </a:moveTo>
                  <a:cubicBezTo>
                    <a:pt x="3927" y="6609"/>
                    <a:pt x="5026" y="5400"/>
                    <a:pt x="6382" y="5400"/>
                  </a:cubicBezTo>
                  <a:cubicBezTo>
                    <a:pt x="7738" y="5400"/>
                    <a:pt x="8836" y="6609"/>
                    <a:pt x="8836" y="8100"/>
                  </a:cubicBezTo>
                  <a:lnTo>
                    <a:pt x="8836" y="13500"/>
                  </a:lnTo>
                  <a:cubicBezTo>
                    <a:pt x="8836" y="14991"/>
                    <a:pt x="7738" y="16199"/>
                    <a:pt x="6382" y="16199"/>
                  </a:cubicBezTo>
                  <a:cubicBezTo>
                    <a:pt x="5026" y="16199"/>
                    <a:pt x="3927" y="14991"/>
                    <a:pt x="3927" y="13500"/>
                  </a:cubicBezTo>
                  <a:cubicBezTo>
                    <a:pt x="3927" y="13500"/>
                    <a:pt x="3927" y="8100"/>
                    <a:pt x="3927" y="8100"/>
                  </a:cubicBezTo>
                  <a:close/>
                  <a:moveTo>
                    <a:pt x="2945" y="13500"/>
                  </a:moveTo>
                  <a:cubicBezTo>
                    <a:pt x="2945" y="15587"/>
                    <a:pt x="4484" y="17279"/>
                    <a:pt x="6382" y="17279"/>
                  </a:cubicBezTo>
                  <a:cubicBezTo>
                    <a:pt x="8280" y="17279"/>
                    <a:pt x="9818" y="15587"/>
                    <a:pt x="9818" y="13500"/>
                  </a:cubicBezTo>
                  <a:lnTo>
                    <a:pt x="9818" y="8100"/>
                  </a:lnTo>
                  <a:cubicBezTo>
                    <a:pt x="9818" y="6012"/>
                    <a:pt x="8280" y="4320"/>
                    <a:pt x="6382" y="4320"/>
                  </a:cubicBezTo>
                  <a:cubicBezTo>
                    <a:pt x="4484" y="4320"/>
                    <a:pt x="2945" y="6012"/>
                    <a:pt x="2945" y="8100"/>
                  </a:cubicBezTo>
                  <a:cubicBezTo>
                    <a:pt x="2945" y="8100"/>
                    <a:pt x="2945" y="13500"/>
                    <a:pt x="2945" y="13500"/>
                  </a:cubicBezTo>
                  <a:close/>
                  <a:moveTo>
                    <a:pt x="2455" y="19439"/>
                  </a:moveTo>
                  <a:cubicBezTo>
                    <a:pt x="2725" y="19439"/>
                    <a:pt x="2945" y="19198"/>
                    <a:pt x="2945" y="18899"/>
                  </a:cubicBezTo>
                  <a:cubicBezTo>
                    <a:pt x="2945" y="18601"/>
                    <a:pt x="2725" y="18359"/>
                    <a:pt x="2455" y="18359"/>
                  </a:cubicBezTo>
                  <a:cubicBezTo>
                    <a:pt x="2184" y="18359"/>
                    <a:pt x="1964" y="18601"/>
                    <a:pt x="1964" y="18899"/>
                  </a:cubicBezTo>
                  <a:cubicBezTo>
                    <a:pt x="1964" y="19198"/>
                    <a:pt x="2184" y="19439"/>
                    <a:pt x="2455" y="19439"/>
                  </a:cubicBezTo>
                  <a:moveTo>
                    <a:pt x="20618" y="20519"/>
                  </a:moveTo>
                  <a:lnTo>
                    <a:pt x="982" y="20519"/>
                  </a:lnTo>
                  <a:lnTo>
                    <a:pt x="982" y="1080"/>
                  </a:lnTo>
                  <a:lnTo>
                    <a:pt x="20618" y="1080"/>
                  </a:lnTo>
                  <a:cubicBezTo>
                    <a:pt x="20618" y="1080"/>
                    <a:pt x="20618" y="20519"/>
                    <a:pt x="20618" y="20519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484"/>
                    <a:pt x="0" y="1080"/>
                  </a:cubicBezTo>
                  <a:lnTo>
                    <a:pt x="0" y="20519"/>
                  </a:lnTo>
                  <a:cubicBezTo>
                    <a:pt x="0" y="21115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115"/>
                    <a:pt x="21600" y="20519"/>
                  </a:cubicBezTo>
                  <a:lnTo>
                    <a:pt x="21600" y="1080"/>
                  </a:lnTo>
                  <a:cubicBezTo>
                    <a:pt x="21600" y="484"/>
                    <a:pt x="21160" y="0"/>
                    <a:pt x="20618" y="0"/>
                  </a:cubicBezTo>
                  <a:moveTo>
                    <a:pt x="19145" y="3240"/>
                  </a:moveTo>
                  <a:cubicBezTo>
                    <a:pt x="19416" y="3240"/>
                    <a:pt x="19636" y="2999"/>
                    <a:pt x="19636" y="2700"/>
                  </a:cubicBezTo>
                  <a:cubicBezTo>
                    <a:pt x="19636" y="2402"/>
                    <a:pt x="19416" y="2160"/>
                    <a:pt x="19145" y="2160"/>
                  </a:cubicBezTo>
                  <a:cubicBezTo>
                    <a:pt x="18875" y="2160"/>
                    <a:pt x="18655" y="2402"/>
                    <a:pt x="18655" y="2700"/>
                  </a:cubicBezTo>
                  <a:cubicBezTo>
                    <a:pt x="18655" y="2999"/>
                    <a:pt x="18875" y="3240"/>
                    <a:pt x="19145" y="3240"/>
                  </a:cubicBezTo>
                  <a:moveTo>
                    <a:pt x="12764" y="8100"/>
                  </a:moveTo>
                  <a:cubicBezTo>
                    <a:pt x="12764" y="6609"/>
                    <a:pt x="13863" y="5400"/>
                    <a:pt x="15218" y="5400"/>
                  </a:cubicBezTo>
                  <a:cubicBezTo>
                    <a:pt x="16574" y="5400"/>
                    <a:pt x="17673" y="6609"/>
                    <a:pt x="17673" y="8100"/>
                  </a:cubicBezTo>
                  <a:lnTo>
                    <a:pt x="17673" y="13500"/>
                  </a:lnTo>
                  <a:cubicBezTo>
                    <a:pt x="17673" y="14991"/>
                    <a:pt x="16574" y="16199"/>
                    <a:pt x="15218" y="16199"/>
                  </a:cubicBezTo>
                  <a:cubicBezTo>
                    <a:pt x="13863" y="16199"/>
                    <a:pt x="12764" y="14991"/>
                    <a:pt x="12764" y="13500"/>
                  </a:cubicBezTo>
                  <a:cubicBezTo>
                    <a:pt x="12764" y="13500"/>
                    <a:pt x="12764" y="8100"/>
                    <a:pt x="12764" y="8100"/>
                  </a:cubicBezTo>
                  <a:close/>
                  <a:moveTo>
                    <a:pt x="15218" y="17279"/>
                  </a:moveTo>
                  <a:cubicBezTo>
                    <a:pt x="17116" y="17279"/>
                    <a:pt x="18655" y="15587"/>
                    <a:pt x="18655" y="13500"/>
                  </a:cubicBezTo>
                  <a:lnTo>
                    <a:pt x="18655" y="8100"/>
                  </a:lnTo>
                  <a:cubicBezTo>
                    <a:pt x="18655" y="6012"/>
                    <a:pt x="17116" y="4320"/>
                    <a:pt x="15218" y="4320"/>
                  </a:cubicBezTo>
                  <a:cubicBezTo>
                    <a:pt x="13320" y="4320"/>
                    <a:pt x="11782" y="6012"/>
                    <a:pt x="11782" y="8100"/>
                  </a:cubicBezTo>
                  <a:lnTo>
                    <a:pt x="11782" y="13500"/>
                  </a:lnTo>
                  <a:cubicBezTo>
                    <a:pt x="11782" y="15587"/>
                    <a:pt x="13320" y="17279"/>
                    <a:pt x="15218" y="17279"/>
                  </a:cubicBezTo>
                  <a:moveTo>
                    <a:pt x="15218" y="9720"/>
                  </a:moveTo>
                  <a:cubicBezTo>
                    <a:pt x="16032" y="9720"/>
                    <a:pt x="16691" y="8995"/>
                    <a:pt x="16691" y="8100"/>
                  </a:cubicBezTo>
                  <a:cubicBezTo>
                    <a:pt x="16691" y="7206"/>
                    <a:pt x="16032" y="6480"/>
                    <a:pt x="15218" y="6480"/>
                  </a:cubicBezTo>
                  <a:cubicBezTo>
                    <a:pt x="14405" y="6480"/>
                    <a:pt x="13745" y="7206"/>
                    <a:pt x="13745" y="8100"/>
                  </a:cubicBezTo>
                  <a:cubicBezTo>
                    <a:pt x="13745" y="8995"/>
                    <a:pt x="14405" y="9720"/>
                    <a:pt x="15218" y="9720"/>
                  </a:cubicBezTo>
                  <a:moveTo>
                    <a:pt x="19145" y="18359"/>
                  </a:moveTo>
                  <a:cubicBezTo>
                    <a:pt x="18875" y="18359"/>
                    <a:pt x="18655" y="18601"/>
                    <a:pt x="18655" y="18899"/>
                  </a:cubicBezTo>
                  <a:cubicBezTo>
                    <a:pt x="18655" y="19198"/>
                    <a:pt x="18875" y="19439"/>
                    <a:pt x="19145" y="19439"/>
                  </a:cubicBezTo>
                  <a:cubicBezTo>
                    <a:pt x="19416" y="19439"/>
                    <a:pt x="19636" y="19198"/>
                    <a:pt x="19636" y="18899"/>
                  </a:cubicBezTo>
                  <a:cubicBezTo>
                    <a:pt x="19636" y="18601"/>
                    <a:pt x="19416" y="18359"/>
                    <a:pt x="19145" y="1835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0" name="Shape 2590">
              <a:extLst>
                <a:ext uri="{FF2B5EF4-FFF2-40B4-BE49-F238E27FC236}">
                  <a16:creationId xmlns="" xmlns:a16="http://schemas.microsoft.com/office/drawing/2014/main" id="{9CB26799-0914-4881-BCD4-947272F7FCD4}"/>
                </a:ext>
              </a:extLst>
            </p:cNvPr>
            <p:cNvSpPr/>
            <p:nvPr/>
          </p:nvSpPr>
          <p:spPr>
            <a:xfrm>
              <a:off x="4419648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2" y="20619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7855" y="6382"/>
                  </a:moveTo>
                  <a:cubicBezTo>
                    <a:pt x="7313" y="6382"/>
                    <a:pt x="6873" y="5943"/>
                    <a:pt x="6873" y="5400"/>
                  </a:cubicBezTo>
                  <a:cubicBezTo>
                    <a:pt x="6873" y="4858"/>
                    <a:pt x="7313" y="4418"/>
                    <a:pt x="7855" y="4418"/>
                  </a:cubicBezTo>
                  <a:cubicBezTo>
                    <a:pt x="8396" y="4418"/>
                    <a:pt x="8836" y="4858"/>
                    <a:pt x="8836" y="5400"/>
                  </a:cubicBezTo>
                  <a:cubicBezTo>
                    <a:pt x="8836" y="5943"/>
                    <a:pt x="8396" y="6382"/>
                    <a:pt x="7855" y="6382"/>
                  </a:cubicBezTo>
                  <a:moveTo>
                    <a:pt x="18164" y="4909"/>
                  </a:moveTo>
                  <a:lnTo>
                    <a:pt x="9749" y="4909"/>
                  </a:lnTo>
                  <a:cubicBezTo>
                    <a:pt x="9530" y="4064"/>
                    <a:pt x="8768" y="3436"/>
                    <a:pt x="7855" y="3436"/>
                  </a:cubicBezTo>
                  <a:cubicBezTo>
                    <a:pt x="6941" y="3436"/>
                    <a:pt x="6180" y="4064"/>
                    <a:pt x="5960" y="4909"/>
                  </a:cubicBezTo>
                  <a:lnTo>
                    <a:pt x="3436" y="4909"/>
                  </a:lnTo>
                  <a:cubicBezTo>
                    <a:pt x="3165" y="4909"/>
                    <a:pt x="2945" y="5129"/>
                    <a:pt x="2945" y="5400"/>
                  </a:cubicBezTo>
                  <a:cubicBezTo>
                    <a:pt x="2945" y="5672"/>
                    <a:pt x="3165" y="5891"/>
                    <a:pt x="3436" y="5891"/>
                  </a:cubicBezTo>
                  <a:lnTo>
                    <a:pt x="5960" y="5891"/>
                  </a:lnTo>
                  <a:cubicBezTo>
                    <a:pt x="6180" y="6737"/>
                    <a:pt x="6941" y="7364"/>
                    <a:pt x="7855" y="7364"/>
                  </a:cubicBezTo>
                  <a:cubicBezTo>
                    <a:pt x="8768" y="7364"/>
                    <a:pt x="9530" y="6737"/>
                    <a:pt x="9749" y="5891"/>
                  </a:cubicBezTo>
                  <a:lnTo>
                    <a:pt x="18164" y="5891"/>
                  </a:lnTo>
                  <a:cubicBezTo>
                    <a:pt x="18435" y="5891"/>
                    <a:pt x="18655" y="5672"/>
                    <a:pt x="18655" y="5400"/>
                  </a:cubicBezTo>
                  <a:cubicBezTo>
                    <a:pt x="18655" y="5129"/>
                    <a:pt x="18435" y="4909"/>
                    <a:pt x="18164" y="4909"/>
                  </a:cubicBezTo>
                  <a:moveTo>
                    <a:pt x="14727" y="11782"/>
                  </a:moveTo>
                  <a:cubicBezTo>
                    <a:pt x="14186" y="11782"/>
                    <a:pt x="13745" y="11342"/>
                    <a:pt x="13745" y="10800"/>
                  </a:cubicBezTo>
                  <a:cubicBezTo>
                    <a:pt x="13745" y="10258"/>
                    <a:pt x="14186" y="9818"/>
                    <a:pt x="14727" y="9818"/>
                  </a:cubicBezTo>
                  <a:cubicBezTo>
                    <a:pt x="15269" y="9818"/>
                    <a:pt x="15709" y="10258"/>
                    <a:pt x="15709" y="10800"/>
                  </a:cubicBezTo>
                  <a:cubicBezTo>
                    <a:pt x="15709" y="11342"/>
                    <a:pt x="15269" y="11782"/>
                    <a:pt x="14727" y="11782"/>
                  </a:cubicBezTo>
                  <a:moveTo>
                    <a:pt x="18164" y="10310"/>
                  </a:moveTo>
                  <a:lnTo>
                    <a:pt x="16621" y="10310"/>
                  </a:lnTo>
                  <a:cubicBezTo>
                    <a:pt x="16402" y="9464"/>
                    <a:pt x="15641" y="8836"/>
                    <a:pt x="14727" y="8836"/>
                  </a:cubicBezTo>
                  <a:cubicBezTo>
                    <a:pt x="13814" y="8836"/>
                    <a:pt x="13052" y="9464"/>
                    <a:pt x="12833" y="10310"/>
                  </a:cubicBezTo>
                  <a:lnTo>
                    <a:pt x="3436" y="10310"/>
                  </a:lnTo>
                  <a:cubicBezTo>
                    <a:pt x="3165" y="10310"/>
                    <a:pt x="2945" y="10529"/>
                    <a:pt x="2945" y="10800"/>
                  </a:cubicBezTo>
                  <a:cubicBezTo>
                    <a:pt x="2945" y="11072"/>
                    <a:pt x="3165" y="11291"/>
                    <a:pt x="3436" y="11291"/>
                  </a:cubicBezTo>
                  <a:lnTo>
                    <a:pt x="12833" y="11291"/>
                  </a:lnTo>
                  <a:cubicBezTo>
                    <a:pt x="13052" y="12137"/>
                    <a:pt x="13814" y="12764"/>
                    <a:pt x="14727" y="12764"/>
                  </a:cubicBezTo>
                  <a:cubicBezTo>
                    <a:pt x="15641" y="12764"/>
                    <a:pt x="16402" y="12137"/>
                    <a:pt x="16621" y="11291"/>
                  </a:cubicBezTo>
                  <a:lnTo>
                    <a:pt x="18164" y="11291"/>
                  </a:lnTo>
                  <a:cubicBezTo>
                    <a:pt x="18435" y="11291"/>
                    <a:pt x="18655" y="11072"/>
                    <a:pt x="18655" y="10800"/>
                  </a:cubicBezTo>
                  <a:cubicBezTo>
                    <a:pt x="18655" y="10529"/>
                    <a:pt x="18435" y="10310"/>
                    <a:pt x="18164" y="10310"/>
                  </a:cubicBezTo>
                  <a:moveTo>
                    <a:pt x="9818" y="17182"/>
                  </a:moveTo>
                  <a:cubicBezTo>
                    <a:pt x="9276" y="17182"/>
                    <a:pt x="8836" y="16743"/>
                    <a:pt x="8836" y="16200"/>
                  </a:cubicBezTo>
                  <a:cubicBezTo>
                    <a:pt x="8836" y="15658"/>
                    <a:pt x="9276" y="15218"/>
                    <a:pt x="9818" y="15218"/>
                  </a:cubicBezTo>
                  <a:cubicBezTo>
                    <a:pt x="10360" y="15218"/>
                    <a:pt x="10800" y="15658"/>
                    <a:pt x="10800" y="16200"/>
                  </a:cubicBezTo>
                  <a:cubicBezTo>
                    <a:pt x="10800" y="16743"/>
                    <a:pt x="10360" y="17182"/>
                    <a:pt x="9818" y="17182"/>
                  </a:cubicBezTo>
                  <a:moveTo>
                    <a:pt x="18164" y="15709"/>
                  </a:moveTo>
                  <a:lnTo>
                    <a:pt x="11712" y="15709"/>
                  </a:lnTo>
                  <a:cubicBezTo>
                    <a:pt x="11493" y="14863"/>
                    <a:pt x="10732" y="14237"/>
                    <a:pt x="9818" y="14237"/>
                  </a:cubicBezTo>
                  <a:cubicBezTo>
                    <a:pt x="8904" y="14237"/>
                    <a:pt x="8143" y="14863"/>
                    <a:pt x="7924" y="15709"/>
                  </a:cubicBezTo>
                  <a:lnTo>
                    <a:pt x="3436" y="15709"/>
                  </a:lnTo>
                  <a:cubicBezTo>
                    <a:pt x="3165" y="15709"/>
                    <a:pt x="2945" y="15929"/>
                    <a:pt x="2945" y="16200"/>
                  </a:cubicBezTo>
                  <a:cubicBezTo>
                    <a:pt x="2945" y="16472"/>
                    <a:pt x="3165" y="16691"/>
                    <a:pt x="3436" y="16691"/>
                  </a:cubicBezTo>
                  <a:lnTo>
                    <a:pt x="7924" y="16691"/>
                  </a:lnTo>
                  <a:cubicBezTo>
                    <a:pt x="8143" y="17537"/>
                    <a:pt x="8904" y="18164"/>
                    <a:pt x="9818" y="18164"/>
                  </a:cubicBezTo>
                  <a:cubicBezTo>
                    <a:pt x="10732" y="18164"/>
                    <a:pt x="11493" y="17537"/>
                    <a:pt x="11712" y="16691"/>
                  </a:cubicBezTo>
                  <a:lnTo>
                    <a:pt x="18164" y="16691"/>
                  </a:lnTo>
                  <a:cubicBezTo>
                    <a:pt x="18435" y="16691"/>
                    <a:pt x="18655" y="16472"/>
                    <a:pt x="18655" y="16200"/>
                  </a:cubicBezTo>
                  <a:cubicBezTo>
                    <a:pt x="18655" y="15929"/>
                    <a:pt x="18435" y="15709"/>
                    <a:pt x="18164" y="1570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1" name="Shape 2591">
              <a:extLst>
                <a:ext uri="{FF2B5EF4-FFF2-40B4-BE49-F238E27FC236}">
                  <a16:creationId xmlns="" xmlns:a16="http://schemas.microsoft.com/office/drawing/2014/main" id="{F7C3D249-A13C-4A64-863B-94C4C1D42FE1}"/>
                </a:ext>
              </a:extLst>
            </p:cNvPr>
            <p:cNvSpPr/>
            <p:nvPr/>
          </p:nvSpPr>
          <p:spPr>
            <a:xfrm>
              <a:off x="5105315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2" name="Shape 2592">
              <a:extLst>
                <a:ext uri="{FF2B5EF4-FFF2-40B4-BE49-F238E27FC236}">
                  <a16:creationId xmlns="" xmlns:a16="http://schemas.microsoft.com/office/drawing/2014/main" id="{41E60E05-6862-4556-894E-96B3FD86002D}"/>
                </a:ext>
              </a:extLst>
            </p:cNvPr>
            <p:cNvSpPr/>
            <p:nvPr/>
          </p:nvSpPr>
          <p:spPr>
            <a:xfrm>
              <a:off x="5790983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3" name="Shape 2593">
              <a:extLst>
                <a:ext uri="{FF2B5EF4-FFF2-40B4-BE49-F238E27FC236}">
                  <a16:creationId xmlns="" xmlns:a16="http://schemas.microsoft.com/office/drawing/2014/main" id="{2EB4A018-C7AE-428B-AC3F-5DEF9660E91F}"/>
                </a:ext>
              </a:extLst>
            </p:cNvPr>
            <p:cNvSpPr/>
            <p:nvPr/>
          </p:nvSpPr>
          <p:spPr>
            <a:xfrm>
              <a:off x="6476651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095"/>
                  </a:moveTo>
                  <a:lnTo>
                    <a:pt x="20091" y="8640"/>
                  </a:lnTo>
                  <a:cubicBezTo>
                    <a:pt x="19294" y="8426"/>
                    <a:pt x="18482" y="8322"/>
                    <a:pt x="17675" y="8322"/>
                  </a:cubicBezTo>
                  <a:lnTo>
                    <a:pt x="17150" y="7377"/>
                  </a:lnTo>
                  <a:cubicBezTo>
                    <a:pt x="17052" y="7203"/>
                    <a:pt x="16911" y="7035"/>
                    <a:pt x="16741" y="6937"/>
                  </a:cubicBezTo>
                  <a:cubicBezTo>
                    <a:pt x="16601" y="6856"/>
                    <a:pt x="16442" y="6822"/>
                    <a:pt x="16268" y="6868"/>
                  </a:cubicBezTo>
                  <a:lnTo>
                    <a:pt x="13487" y="7613"/>
                  </a:lnTo>
                  <a:cubicBezTo>
                    <a:pt x="13102" y="7716"/>
                    <a:pt x="12995" y="8125"/>
                    <a:pt x="12977" y="8495"/>
                  </a:cubicBezTo>
                  <a:lnTo>
                    <a:pt x="12996" y="9570"/>
                  </a:lnTo>
                  <a:cubicBezTo>
                    <a:pt x="12293" y="9973"/>
                    <a:pt x="11639" y="10471"/>
                    <a:pt x="11053" y="11057"/>
                  </a:cubicBezTo>
                  <a:lnTo>
                    <a:pt x="10023" y="10762"/>
                  </a:lnTo>
                  <a:cubicBezTo>
                    <a:pt x="9673" y="10664"/>
                    <a:pt x="9239" y="10682"/>
                    <a:pt x="9040" y="11026"/>
                  </a:cubicBezTo>
                  <a:lnTo>
                    <a:pt x="7600" y="13520"/>
                  </a:lnTo>
                  <a:cubicBezTo>
                    <a:pt x="7401" y="13864"/>
                    <a:pt x="7614" y="14229"/>
                    <a:pt x="7863" y="14504"/>
                  </a:cubicBezTo>
                  <a:lnTo>
                    <a:pt x="8633" y="15248"/>
                  </a:lnTo>
                  <a:cubicBezTo>
                    <a:pt x="8419" y="16049"/>
                    <a:pt x="8315" y="16864"/>
                    <a:pt x="8317" y="17674"/>
                  </a:cubicBezTo>
                  <a:lnTo>
                    <a:pt x="7377" y="18196"/>
                  </a:lnTo>
                  <a:cubicBezTo>
                    <a:pt x="7060" y="18373"/>
                    <a:pt x="6765" y="18693"/>
                    <a:pt x="6868" y="19077"/>
                  </a:cubicBezTo>
                  <a:lnTo>
                    <a:pt x="7281" y="20619"/>
                  </a:lnTo>
                  <a:lnTo>
                    <a:pt x="1964" y="20619"/>
                  </a:lnTo>
                  <a:cubicBezTo>
                    <a:pt x="1422" y="20619"/>
                    <a:pt x="982" y="20178"/>
                    <a:pt x="982" y="19636"/>
                  </a:cubicBezTo>
                  <a:lnTo>
                    <a:pt x="982" y="11291"/>
                  </a:lnTo>
                  <a:lnTo>
                    <a:pt x="1931" y="11291"/>
                  </a:lnTo>
                  <a:cubicBezTo>
                    <a:pt x="2328" y="11291"/>
                    <a:pt x="2538" y="10924"/>
                    <a:pt x="2651" y="10571"/>
                  </a:cubicBezTo>
                  <a:lnTo>
                    <a:pt x="2913" y="9523"/>
                  </a:lnTo>
                  <a:cubicBezTo>
                    <a:pt x="3711" y="9310"/>
                    <a:pt x="4466" y="8993"/>
                    <a:pt x="5164" y="8590"/>
                  </a:cubicBezTo>
                  <a:lnTo>
                    <a:pt x="6091" y="9146"/>
                  </a:lnTo>
                  <a:cubicBezTo>
                    <a:pt x="6275" y="9241"/>
                    <a:pt x="6484" y="9317"/>
                    <a:pt x="6681" y="9317"/>
                  </a:cubicBezTo>
                  <a:cubicBezTo>
                    <a:pt x="6837" y="9317"/>
                    <a:pt x="6985" y="9270"/>
                    <a:pt x="7110" y="9146"/>
                  </a:cubicBezTo>
                  <a:lnTo>
                    <a:pt x="9146" y="7109"/>
                  </a:lnTo>
                  <a:cubicBezTo>
                    <a:pt x="9427" y="6828"/>
                    <a:pt x="9332" y="6404"/>
                    <a:pt x="9146" y="6091"/>
                  </a:cubicBezTo>
                  <a:lnTo>
                    <a:pt x="8593" y="5169"/>
                  </a:lnTo>
                  <a:cubicBezTo>
                    <a:pt x="8999" y="4469"/>
                    <a:pt x="9317" y="3711"/>
                    <a:pt x="9531" y="2911"/>
                  </a:cubicBezTo>
                  <a:lnTo>
                    <a:pt x="10571" y="2651"/>
                  </a:lnTo>
                  <a:cubicBezTo>
                    <a:pt x="10924" y="2538"/>
                    <a:pt x="11291" y="2328"/>
                    <a:pt x="11291" y="1931"/>
                  </a:cubicBezTo>
                  <a:lnTo>
                    <a:pt x="11291" y="982"/>
                  </a:lnTo>
                  <a:lnTo>
                    <a:pt x="19636" y="982"/>
                  </a:lnTo>
                  <a:cubicBezTo>
                    <a:pt x="20178" y="982"/>
                    <a:pt x="20618" y="1421"/>
                    <a:pt x="20618" y="1964"/>
                  </a:cubicBezTo>
                  <a:cubicBezTo>
                    <a:pt x="20618" y="1964"/>
                    <a:pt x="20618" y="8095"/>
                    <a:pt x="20618" y="8095"/>
                  </a:cubicBezTo>
                  <a:close/>
                  <a:moveTo>
                    <a:pt x="20618" y="12594"/>
                  </a:moveTo>
                  <a:cubicBezTo>
                    <a:pt x="19750" y="12088"/>
                    <a:pt x="18750" y="11782"/>
                    <a:pt x="17673" y="11782"/>
                  </a:cubicBezTo>
                  <a:cubicBezTo>
                    <a:pt x="14419" y="11782"/>
                    <a:pt x="11782" y="14419"/>
                    <a:pt x="11782" y="17673"/>
                  </a:cubicBezTo>
                  <a:cubicBezTo>
                    <a:pt x="11782" y="18751"/>
                    <a:pt x="12088" y="19750"/>
                    <a:pt x="12594" y="20619"/>
                  </a:cubicBezTo>
                  <a:lnTo>
                    <a:pt x="8298" y="20619"/>
                  </a:lnTo>
                  <a:lnTo>
                    <a:pt x="7875" y="19042"/>
                  </a:lnTo>
                  <a:lnTo>
                    <a:pt x="8794" y="18532"/>
                  </a:lnTo>
                  <a:cubicBezTo>
                    <a:pt x="9106" y="18358"/>
                    <a:pt x="9299" y="18028"/>
                    <a:pt x="9299" y="17671"/>
                  </a:cubicBezTo>
                  <a:cubicBezTo>
                    <a:pt x="9298" y="16938"/>
                    <a:pt x="9392" y="16208"/>
                    <a:pt x="9582" y="15502"/>
                  </a:cubicBezTo>
                  <a:cubicBezTo>
                    <a:pt x="9674" y="15158"/>
                    <a:pt x="9572" y="14791"/>
                    <a:pt x="9316" y="14543"/>
                  </a:cubicBezTo>
                  <a:lnTo>
                    <a:pt x="8572" y="13823"/>
                  </a:lnTo>
                  <a:cubicBezTo>
                    <a:pt x="8569" y="13820"/>
                    <a:pt x="8566" y="13817"/>
                    <a:pt x="8564" y="13813"/>
                  </a:cubicBezTo>
                  <a:lnTo>
                    <a:pt x="9776" y="11713"/>
                  </a:lnTo>
                  <a:lnTo>
                    <a:pt x="10783" y="12001"/>
                  </a:lnTo>
                  <a:cubicBezTo>
                    <a:pt x="11126" y="12099"/>
                    <a:pt x="11495" y="12003"/>
                    <a:pt x="11748" y="11751"/>
                  </a:cubicBezTo>
                  <a:cubicBezTo>
                    <a:pt x="12264" y="11234"/>
                    <a:pt x="12848" y="10787"/>
                    <a:pt x="13485" y="10421"/>
                  </a:cubicBezTo>
                  <a:cubicBezTo>
                    <a:pt x="13794" y="10243"/>
                    <a:pt x="13983" y="9911"/>
                    <a:pt x="13977" y="9554"/>
                  </a:cubicBezTo>
                  <a:lnTo>
                    <a:pt x="13960" y="8514"/>
                  </a:lnTo>
                  <a:lnTo>
                    <a:pt x="13960" y="8503"/>
                  </a:lnTo>
                  <a:lnTo>
                    <a:pt x="16304" y="7875"/>
                  </a:lnTo>
                  <a:lnTo>
                    <a:pt x="16817" y="8799"/>
                  </a:lnTo>
                  <a:cubicBezTo>
                    <a:pt x="16905" y="8958"/>
                    <a:pt x="17032" y="9085"/>
                    <a:pt x="17184" y="9172"/>
                  </a:cubicBezTo>
                  <a:cubicBezTo>
                    <a:pt x="17330" y="9257"/>
                    <a:pt x="17499" y="9304"/>
                    <a:pt x="17675" y="9304"/>
                  </a:cubicBezTo>
                  <a:cubicBezTo>
                    <a:pt x="18407" y="9304"/>
                    <a:pt x="19135" y="9399"/>
                    <a:pt x="19837" y="9589"/>
                  </a:cubicBezTo>
                  <a:cubicBezTo>
                    <a:pt x="20106" y="9660"/>
                    <a:pt x="20389" y="9611"/>
                    <a:pt x="20618" y="9464"/>
                  </a:cubicBezTo>
                  <a:cubicBezTo>
                    <a:pt x="20618" y="9464"/>
                    <a:pt x="20618" y="12594"/>
                    <a:pt x="20618" y="12594"/>
                  </a:cubicBezTo>
                  <a:close/>
                  <a:moveTo>
                    <a:pt x="20618" y="15475"/>
                  </a:moveTo>
                  <a:lnTo>
                    <a:pt x="19093" y="16323"/>
                  </a:lnTo>
                  <a:cubicBezTo>
                    <a:pt x="18735" y="15946"/>
                    <a:pt x="18233" y="15709"/>
                    <a:pt x="17673" y="15709"/>
                  </a:cubicBezTo>
                  <a:cubicBezTo>
                    <a:pt x="17113" y="15709"/>
                    <a:pt x="16610" y="15946"/>
                    <a:pt x="16253" y="16323"/>
                  </a:cubicBezTo>
                  <a:lnTo>
                    <a:pt x="13643" y="14873"/>
                  </a:lnTo>
                  <a:cubicBezTo>
                    <a:pt x="14530" y="13599"/>
                    <a:pt x="16003" y="12764"/>
                    <a:pt x="17673" y="12764"/>
                  </a:cubicBezTo>
                  <a:cubicBezTo>
                    <a:pt x="18783" y="12764"/>
                    <a:pt x="19798" y="13141"/>
                    <a:pt x="20618" y="13764"/>
                  </a:cubicBezTo>
                  <a:cubicBezTo>
                    <a:pt x="20618" y="13764"/>
                    <a:pt x="20618" y="15475"/>
                    <a:pt x="20618" y="15475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9"/>
                    <a:pt x="19636" y="20619"/>
                  </a:cubicBezTo>
                  <a:lnTo>
                    <a:pt x="18164" y="20619"/>
                  </a:lnTo>
                  <a:lnTo>
                    <a:pt x="18164" y="19567"/>
                  </a:lnTo>
                  <a:cubicBezTo>
                    <a:pt x="19009" y="19348"/>
                    <a:pt x="19636" y="18587"/>
                    <a:pt x="19636" y="17673"/>
                  </a:cubicBezTo>
                  <a:cubicBezTo>
                    <a:pt x="19636" y="17502"/>
                    <a:pt x="19608" y="17339"/>
                    <a:pt x="19567" y="17182"/>
                  </a:cubicBezTo>
                  <a:lnTo>
                    <a:pt x="20618" y="16598"/>
                  </a:lnTo>
                  <a:cubicBezTo>
                    <a:pt x="20618" y="16598"/>
                    <a:pt x="20618" y="19636"/>
                    <a:pt x="20618" y="19636"/>
                  </a:cubicBezTo>
                  <a:close/>
                  <a:moveTo>
                    <a:pt x="16691" y="17673"/>
                  </a:moveTo>
                  <a:cubicBezTo>
                    <a:pt x="16691" y="17131"/>
                    <a:pt x="17131" y="16691"/>
                    <a:pt x="17673" y="16691"/>
                  </a:cubicBezTo>
                  <a:cubicBezTo>
                    <a:pt x="18214" y="16691"/>
                    <a:pt x="18655" y="17131"/>
                    <a:pt x="18655" y="17673"/>
                  </a:cubicBezTo>
                  <a:cubicBezTo>
                    <a:pt x="18655" y="18215"/>
                    <a:pt x="18214" y="18655"/>
                    <a:pt x="17673" y="18655"/>
                  </a:cubicBezTo>
                  <a:cubicBezTo>
                    <a:pt x="17131" y="18655"/>
                    <a:pt x="16691" y="18215"/>
                    <a:pt x="16691" y="17673"/>
                  </a:cubicBezTo>
                  <a:moveTo>
                    <a:pt x="17182" y="20619"/>
                  </a:moveTo>
                  <a:lnTo>
                    <a:pt x="13757" y="20619"/>
                  </a:lnTo>
                  <a:cubicBezTo>
                    <a:pt x="13138" y="19797"/>
                    <a:pt x="12764" y="18781"/>
                    <a:pt x="12764" y="17673"/>
                  </a:cubicBezTo>
                  <a:cubicBezTo>
                    <a:pt x="12764" y="16982"/>
                    <a:pt x="12907" y="16326"/>
                    <a:pt x="13165" y="15730"/>
                  </a:cubicBezTo>
                  <a:lnTo>
                    <a:pt x="15779" y="17182"/>
                  </a:lnTo>
                  <a:cubicBezTo>
                    <a:pt x="15738" y="17339"/>
                    <a:pt x="15709" y="17502"/>
                    <a:pt x="15709" y="17673"/>
                  </a:cubicBezTo>
                  <a:cubicBezTo>
                    <a:pt x="15709" y="18587"/>
                    <a:pt x="16336" y="19348"/>
                    <a:pt x="17182" y="19567"/>
                  </a:cubicBezTo>
                  <a:cubicBezTo>
                    <a:pt x="17182" y="19567"/>
                    <a:pt x="17182" y="20619"/>
                    <a:pt x="17182" y="20619"/>
                  </a:cubicBezTo>
                  <a:close/>
                  <a:moveTo>
                    <a:pt x="982" y="5376"/>
                  </a:moveTo>
                  <a:cubicBezTo>
                    <a:pt x="3301" y="5145"/>
                    <a:pt x="5145" y="3301"/>
                    <a:pt x="5375" y="982"/>
                  </a:cubicBezTo>
                  <a:lnTo>
                    <a:pt x="10309" y="982"/>
                  </a:lnTo>
                  <a:lnTo>
                    <a:pt x="10309" y="1703"/>
                  </a:lnTo>
                  <a:cubicBezTo>
                    <a:pt x="10305" y="1705"/>
                    <a:pt x="10302" y="1706"/>
                    <a:pt x="10298" y="1707"/>
                  </a:cubicBezTo>
                  <a:lnTo>
                    <a:pt x="9293" y="1958"/>
                  </a:lnTo>
                  <a:cubicBezTo>
                    <a:pt x="8947" y="2045"/>
                    <a:pt x="8675" y="2313"/>
                    <a:pt x="8583" y="2657"/>
                  </a:cubicBezTo>
                  <a:cubicBezTo>
                    <a:pt x="8394" y="3363"/>
                    <a:pt x="8112" y="4042"/>
                    <a:pt x="7744" y="4676"/>
                  </a:cubicBezTo>
                  <a:cubicBezTo>
                    <a:pt x="7564" y="4986"/>
                    <a:pt x="7567" y="5368"/>
                    <a:pt x="7751" y="5674"/>
                  </a:cubicBezTo>
                  <a:lnTo>
                    <a:pt x="8292" y="6575"/>
                  </a:lnTo>
                  <a:lnTo>
                    <a:pt x="6576" y="8291"/>
                  </a:lnTo>
                  <a:cubicBezTo>
                    <a:pt x="6573" y="8290"/>
                    <a:pt x="6569" y="8288"/>
                    <a:pt x="6566" y="8286"/>
                  </a:cubicBezTo>
                  <a:lnTo>
                    <a:pt x="5669" y="7748"/>
                  </a:lnTo>
                  <a:cubicBezTo>
                    <a:pt x="5513" y="7655"/>
                    <a:pt x="5339" y="7608"/>
                    <a:pt x="5164" y="7608"/>
                  </a:cubicBezTo>
                  <a:cubicBezTo>
                    <a:pt x="4995" y="7608"/>
                    <a:pt x="4825" y="7652"/>
                    <a:pt x="4673" y="7739"/>
                  </a:cubicBezTo>
                  <a:cubicBezTo>
                    <a:pt x="4039" y="8106"/>
                    <a:pt x="3362" y="8387"/>
                    <a:pt x="2659" y="8575"/>
                  </a:cubicBezTo>
                  <a:cubicBezTo>
                    <a:pt x="2315" y="8666"/>
                    <a:pt x="2047" y="8938"/>
                    <a:pt x="1960" y="9285"/>
                  </a:cubicBezTo>
                  <a:lnTo>
                    <a:pt x="1707" y="10298"/>
                  </a:lnTo>
                  <a:cubicBezTo>
                    <a:pt x="1706" y="10302"/>
                    <a:pt x="1705" y="10305"/>
                    <a:pt x="1703" y="10310"/>
                  </a:cubicBezTo>
                  <a:lnTo>
                    <a:pt x="982" y="10310"/>
                  </a:lnTo>
                  <a:cubicBezTo>
                    <a:pt x="982" y="10310"/>
                    <a:pt x="982" y="5376"/>
                    <a:pt x="982" y="5376"/>
                  </a:cubicBezTo>
                  <a:close/>
                  <a:moveTo>
                    <a:pt x="982" y="1964"/>
                  </a:moveTo>
                  <a:cubicBezTo>
                    <a:pt x="982" y="1421"/>
                    <a:pt x="1422" y="982"/>
                    <a:pt x="1964" y="982"/>
                  </a:cubicBezTo>
                  <a:lnTo>
                    <a:pt x="4384" y="982"/>
                  </a:lnTo>
                  <a:cubicBezTo>
                    <a:pt x="4162" y="2758"/>
                    <a:pt x="2758" y="4162"/>
                    <a:pt x="982" y="4384"/>
                  </a:cubicBezTo>
                  <a:cubicBezTo>
                    <a:pt x="982" y="4384"/>
                    <a:pt x="982" y="1964"/>
                    <a:pt x="982" y="1964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4" name="Shape 2594">
              <a:extLst>
                <a:ext uri="{FF2B5EF4-FFF2-40B4-BE49-F238E27FC236}">
                  <a16:creationId xmlns="" xmlns:a16="http://schemas.microsoft.com/office/drawing/2014/main" id="{CAD356AF-0985-4D81-A145-4541D1E482E5}"/>
                </a:ext>
              </a:extLst>
            </p:cNvPr>
            <p:cNvSpPr/>
            <p:nvPr/>
          </p:nvSpPr>
          <p:spPr>
            <a:xfrm>
              <a:off x="7162318" y="4253599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36" y="8400"/>
                  </a:moveTo>
                  <a:lnTo>
                    <a:pt x="18164" y="8400"/>
                  </a:lnTo>
                  <a:cubicBezTo>
                    <a:pt x="18435" y="8400"/>
                    <a:pt x="18655" y="8132"/>
                    <a:pt x="18655" y="7800"/>
                  </a:cubicBezTo>
                  <a:cubicBezTo>
                    <a:pt x="18655" y="7468"/>
                    <a:pt x="18435" y="7200"/>
                    <a:pt x="18164" y="7200"/>
                  </a:cubicBezTo>
                  <a:lnTo>
                    <a:pt x="3436" y="7200"/>
                  </a:lnTo>
                  <a:cubicBezTo>
                    <a:pt x="3165" y="7200"/>
                    <a:pt x="2945" y="7468"/>
                    <a:pt x="2945" y="7800"/>
                  </a:cubicBezTo>
                  <a:cubicBezTo>
                    <a:pt x="2945" y="8132"/>
                    <a:pt x="3165" y="8400"/>
                    <a:pt x="3436" y="8400"/>
                  </a:cubicBezTo>
                  <a:moveTo>
                    <a:pt x="3436" y="10800"/>
                  </a:moveTo>
                  <a:lnTo>
                    <a:pt x="18164" y="10800"/>
                  </a:lnTo>
                  <a:cubicBezTo>
                    <a:pt x="18435" y="10800"/>
                    <a:pt x="18655" y="10532"/>
                    <a:pt x="18655" y="10200"/>
                  </a:cubicBezTo>
                  <a:cubicBezTo>
                    <a:pt x="18655" y="9868"/>
                    <a:pt x="18435" y="9600"/>
                    <a:pt x="18164" y="9600"/>
                  </a:cubicBezTo>
                  <a:lnTo>
                    <a:pt x="3436" y="9600"/>
                  </a:lnTo>
                  <a:cubicBezTo>
                    <a:pt x="3165" y="9600"/>
                    <a:pt x="2945" y="9868"/>
                    <a:pt x="2945" y="10200"/>
                  </a:cubicBezTo>
                  <a:cubicBezTo>
                    <a:pt x="2945" y="10532"/>
                    <a:pt x="3165" y="10800"/>
                    <a:pt x="3436" y="10800"/>
                  </a:cubicBezTo>
                  <a:moveTo>
                    <a:pt x="3436" y="13200"/>
                  </a:moveTo>
                  <a:lnTo>
                    <a:pt x="13255" y="13200"/>
                  </a:lnTo>
                  <a:cubicBezTo>
                    <a:pt x="13526" y="13200"/>
                    <a:pt x="13745" y="12931"/>
                    <a:pt x="13745" y="12601"/>
                  </a:cubicBezTo>
                  <a:cubicBezTo>
                    <a:pt x="13745" y="12268"/>
                    <a:pt x="13526" y="12000"/>
                    <a:pt x="13255" y="12000"/>
                  </a:cubicBezTo>
                  <a:lnTo>
                    <a:pt x="3436" y="12000"/>
                  </a:lnTo>
                  <a:cubicBezTo>
                    <a:pt x="3165" y="12000"/>
                    <a:pt x="2945" y="12268"/>
                    <a:pt x="2945" y="12601"/>
                  </a:cubicBezTo>
                  <a:cubicBezTo>
                    <a:pt x="2945" y="12931"/>
                    <a:pt x="3165" y="13200"/>
                    <a:pt x="3436" y="13200"/>
                  </a:cubicBezTo>
                  <a:moveTo>
                    <a:pt x="20618" y="19200"/>
                  </a:moveTo>
                  <a:lnTo>
                    <a:pt x="18114" y="19200"/>
                  </a:lnTo>
                  <a:cubicBezTo>
                    <a:pt x="17887" y="17831"/>
                    <a:pt x="16897" y="16800"/>
                    <a:pt x="15709" y="16800"/>
                  </a:cubicBezTo>
                  <a:cubicBezTo>
                    <a:pt x="14522" y="16800"/>
                    <a:pt x="13532" y="17831"/>
                    <a:pt x="13304" y="19200"/>
                  </a:cubicBezTo>
                  <a:lnTo>
                    <a:pt x="8296" y="19200"/>
                  </a:lnTo>
                  <a:cubicBezTo>
                    <a:pt x="8068" y="17831"/>
                    <a:pt x="7078" y="16800"/>
                    <a:pt x="5891" y="16800"/>
                  </a:cubicBezTo>
                  <a:cubicBezTo>
                    <a:pt x="4703" y="16800"/>
                    <a:pt x="3713" y="17831"/>
                    <a:pt x="3486" y="19200"/>
                  </a:cubicBezTo>
                  <a:lnTo>
                    <a:pt x="982" y="19200"/>
                  </a:lnTo>
                  <a:lnTo>
                    <a:pt x="982" y="1200"/>
                  </a:lnTo>
                  <a:lnTo>
                    <a:pt x="20618" y="1200"/>
                  </a:lnTo>
                  <a:cubicBezTo>
                    <a:pt x="20618" y="1200"/>
                    <a:pt x="20618" y="19200"/>
                    <a:pt x="20618" y="1920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19200"/>
                  </a:lnTo>
                  <a:cubicBezTo>
                    <a:pt x="0" y="19862"/>
                    <a:pt x="440" y="20400"/>
                    <a:pt x="982" y="20400"/>
                  </a:cubicBezTo>
                  <a:lnTo>
                    <a:pt x="3927" y="20400"/>
                  </a:lnTo>
                  <a:cubicBezTo>
                    <a:pt x="4199" y="20400"/>
                    <a:pt x="4418" y="20132"/>
                    <a:pt x="4418" y="19800"/>
                  </a:cubicBezTo>
                  <a:cubicBezTo>
                    <a:pt x="4418" y="18807"/>
                    <a:pt x="5078" y="18000"/>
                    <a:pt x="5891" y="18000"/>
                  </a:cubicBezTo>
                  <a:cubicBezTo>
                    <a:pt x="6704" y="18000"/>
                    <a:pt x="7364" y="18807"/>
                    <a:pt x="7364" y="19800"/>
                  </a:cubicBezTo>
                  <a:cubicBezTo>
                    <a:pt x="7364" y="20132"/>
                    <a:pt x="7583" y="20400"/>
                    <a:pt x="7855" y="20400"/>
                  </a:cubicBezTo>
                  <a:lnTo>
                    <a:pt x="13745" y="20400"/>
                  </a:lnTo>
                  <a:cubicBezTo>
                    <a:pt x="14017" y="20400"/>
                    <a:pt x="14236" y="20132"/>
                    <a:pt x="14236" y="19800"/>
                  </a:cubicBezTo>
                  <a:cubicBezTo>
                    <a:pt x="14236" y="18807"/>
                    <a:pt x="14896" y="18000"/>
                    <a:pt x="15709" y="18000"/>
                  </a:cubicBezTo>
                  <a:cubicBezTo>
                    <a:pt x="16523" y="18000"/>
                    <a:pt x="17182" y="18807"/>
                    <a:pt x="17182" y="19800"/>
                  </a:cubicBezTo>
                  <a:cubicBezTo>
                    <a:pt x="17182" y="20132"/>
                    <a:pt x="17401" y="20400"/>
                    <a:pt x="17673" y="20400"/>
                  </a:cubicBezTo>
                  <a:lnTo>
                    <a:pt x="20618" y="20400"/>
                  </a:lnTo>
                  <a:cubicBezTo>
                    <a:pt x="21160" y="20400"/>
                    <a:pt x="21600" y="19862"/>
                    <a:pt x="21600" y="192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5891" y="19200"/>
                  </a:moveTo>
                  <a:cubicBezTo>
                    <a:pt x="5620" y="19200"/>
                    <a:pt x="5400" y="19468"/>
                    <a:pt x="5400" y="19800"/>
                  </a:cubicBezTo>
                  <a:lnTo>
                    <a:pt x="5400" y="21000"/>
                  </a:lnTo>
                  <a:cubicBezTo>
                    <a:pt x="5400" y="21332"/>
                    <a:pt x="5620" y="21600"/>
                    <a:pt x="5891" y="21600"/>
                  </a:cubicBezTo>
                  <a:cubicBezTo>
                    <a:pt x="6162" y="21600"/>
                    <a:pt x="6382" y="21332"/>
                    <a:pt x="6382" y="21000"/>
                  </a:cubicBezTo>
                  <a:lnTo>
                    <a:pt x="6382" y="19800"/>
                  </a:lnTo>
                  <a:cubicBezTo>
                    <a:pt x="6382" y="19468"/>
                    <a:pt x="6162" y="19200"/>
                    <a:pt x="5891" y="19200"/>
                  </a:cubicBezTo>
                  <a:moveTo>
                    <a:pt x="3436" y="6000"/>
                  </a:moveTo>
                  <a:lnTo>
                    <a:pt x="18164" y="6000"/>
                  </a:lnTo>
                  <a:cubicBezTo>
                    <a:pt x="18435" y="6000"/>
                    <a:pt x="18655" y="5732"/>
                    <a:pt x="18655" y="5400"/>
                  </a:cubicBezTo>
                  <a:cubicBezTo>
                    <a:pt x="18655" y="5069"/>
                    <a:pt x="18435" y="4800"/>
                    <a:pt x="18164" y="4800"/>
                  </a:cubicBezTo>
                  <a:lnTo>
                    <a:pt x="3436" y="4800"/>
                  </a:lnTo>
                  <a:cubicBezTo>
                    <a:pt x="3165" y="4800"/>
                    <a:pt x="2945" y="5069"/>
                    <a:pt x="2945" y="5400"/>
                  </a:cubicBezTo>
                  <a:cubicBezTo>
                    <a:pt x="2945" y="5732"/>
                    <a:pt x="3165" y="6000"/>
                    <a:pt x="3436" y="6000"/>
                  </a:cubicBezTo>
                  <a:moveTo>
                    <a:pt x="15709" y="19200"/>
                  </a:moveTo>
                  <a:cubicBezTo>
                    <a:pt x="15438" y="19200"/>
                    <a:pt x="15218" y="19468"/>
                    <a:pt x="15218" y="19800"/>
                  </a:cubicBezTo>
                  <a:lnTo>
                    <a:pt x="15218" y="21000"/>
                  </a:lnTo>
                  <a:cubicBezTo>
                    <a:pt x="15218" y="21332"/>
                    <a:pt x="15438" y="21600"/>
                    <a:pt x="15709" y="21600"/>
                  </a:cubicBezTo>
                  <a:cubicBezTo>
                    <a:pt x="15980" y="21600"/>
                    <a:pt x="16200" y="21332"/>
                    <a:pt x="16200" y="21000"/>
                  </a:cubicBezTo>
                  <a:lnTo>
                    <a:pt x="16200" y="19800"/>
                  </a:lnTo>
                  <a:cubicBezTo>
                    <a:pt x="16200" y="19468"/>
                    <a:pt x="15980" y="19200"/>
                    <a:pt x="15709" y="192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5" name="Shape 2595">
              <a:extLst>
                <a:ext uri="{FF2B5EF4-FFF2-40B4-BE49-F238E27FC236}">
                  <a16:creationId xmlns="" xmlns:a16="http://schemas.microsoft.com/office/drawing/2014/main" id="{8178882A-A39D-4746-BAB5-33E444ED0739}"/>
                </a:ext>
              </a:extLst>
            </p:cNvPr>
            <p:cNvSpPr/>
            <p:nvPr/>
          </p:nvSpPr>
          <p:spPr>
            <a:xfrm>
              <a:off x="7847986" y="4253599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64" y="14040"/>
                  </a:moveTo>
                  <a:lnTo>
                    <a:pt x="14236" y="14040"/>
                  </a:lnTo>
                  <a:cubicBezTo>
                    <a:pt x="14507" y="14040"/>
                    <a:pt x="14727" y="13799"/>
                    <a:pt x="14727" y="13500"/>
                  </a:cubicBezTo>
                  <a:cubicBezTo>
                    <a:pt x="14727" y="13202"/>
                    <a:pt x="14507" y="12960"/>
                    <a:pt x="14236" y="12960"/>
                  </a:cubicBezTo>
                  <a:lnTo>
                    <a:pt x="7364" y="12960"/>
                  </a:lnTo>
                  <a:cubicBezTo>
                    <a:pt x="7093" y="12960"/>
                    <a:pt x="6873" y="13202"/>
                    <a:pt x="6873" y="13500"/>
                  </a:cubicBezTo>
                  <a:cubicBezTo>
                    <a:pt x="6873" y="13799"/>
                    <a:pt x="7093" y="14040"/>
                    <a:pt x="7364" y="14040"/>
                  </a:cubicBezTo>
                  <a:moveTo>
                    <a:pt x="7364" y="11880"/>
                  </a:moveTo>
                  <a:lnTo>
                    <a:pt x="18164" y="11880"/>
                  </a:lnTo>
                  <a:cubicBezTo>
                    <a:pt x="18434" y="11880"/>
                    <a:pt x="18655" y="11639"/>
                    <a:pt x="18655" y="11340"/>
                  </a:cubicBezTo>
                  <a:cubicBezTo>
                    <a:pt x="18655" y="11042"/>
                    <a:pt x="18434" y="10800"/>
                    <a:pt x="18164" y="10800"/>
                  </a:cubicBezTo>
                  <a:lnTo>
                    <a:pt x="7364" y="10800"/>
                  </a:lnTo>
                  <a:cubicBezTo>
                    <a:pt x="7093" y="10800"/>
                    <a:pt x="6873" y="11042"/>
                    <a:pt x="6873" y="11340"/>
                  </a:cubicBezTo>
                  <a:cubicBezTo>
                    <a:pt x="6873" y="11639"/>
                    <a:pt x="7093" y="11880"/>
                    <a:pt x="7364" y="11880"/>
                  </a:cubicBezTo>
                  <a:moveTo>
                    <a:pt x="20618" y="19440"/>
                  </a:moveTo>
                  <a:lnTo>
                    <a:pt x="18605" y="19440"/>
                  </a:lnTo>
                  <a:cubicBezTo>
                    <a:pt x="18378" y="18208"/>
                    <a:pt x="17387" y="17280"/>
                    <a:pt x="16200" y="17280"/>
                  </a:cubicBezTo>
                  <a:cubicBezTo>
                    <a:pt x="15013" y="17280"/>
                    <a:pt x="14022" y="18208"/>
                    <a:pt x="13795" y="19440"/>
                  </a:cubicBezTo>
                  <a:lnTo>
                    <a:pt x="11732" y="19440"/>
                  </a:lnTo>
                  <a:cubicBezTo>
                    <a:pt x="11505" y="18208"/>
                    <a:pt x="10515" y="17280"/>
                    <a:pt x="9327" y="17280"/>
                  </a:cubicBezTo>
                  <a:cubicBezTo>
                    <a:pt x="8140" y="17280"/>
                    <a:pt x="7150" y="18208"/>
                    <a:pt x="6922" y="19440"/>
                  </a:cubicBezTo>
                  <a:lnTo>
                    <a:pt x="4909" y="19440"/>
                  </a:lnTo>
                  <a:lnTo>
                    <a:pt x="4909" y="5400"/>
                  </a:lnTo>
                  <a:lnTo>
                    <a:pt x="20618" y="5400"/>
                  </a:lnTo>
                  <a:cubicBezTo>
                    <a:pt x="20618" y="5400"/>
                    <a:pt x="20618" y="19440"/>
                    <a:pt x="20618" y="19440"/>
                  </a:cubicBezTo>
                  <a:close/>
                  <a:moveTo>
                    <a:pt x="20618" y="4320"/>
                  </a:moveTo>
                  <a:lnTo>
                    <a:pt x="4909" y="4320"/>
                  </a:lnTo>
                  <a:cubicBezTo>
                    <a:pt x="4367" y="4320"/>
                    <a:pt x="3927" y="4804"/>
                    <a:pt x="3927" y="5400"/>
                  </a:cubicBezTo>
                  <a:lnTo>
                    <a:pt x="3927" y="19440"/>
                  </a:lnTo>
                  <a:cubicBezTo>
                    <a:pt x="3927" y="20036"/>
                    <a:pt x="4367" y="20520"/>
                    <a:pt x="4909" y="20520"/>
                  </a:cubicBezTo>
                  <a:lnTo>
                    <a:pt x="7364" y="20520"/>
                  </a:lnTo>
                  <a:cubicBezTo>
                    <a:pt x="7634" y="20520"/>
                    <a:pt x="7855" y="20279"/>
                    <a:pt x="7855" y="19980"/>
                  </a:cubicBezTo>
                  <a:cubicBezTo>
                    <a:pt x="7855" y="19085"/>
                    <a:pt x="8514" y="18360"/>
                    <a:pt x="9327" y="18360"/>
                  </a:cubicBezTo>
                  <a:cubicBezTo>
                    <a:pt x="10141" y="18360"/>
                    <a:pt x="10800" y="19085"/>
                    <a:pt x="10800" y="19980"/>
                  </a:cubicBezTo>
                  <a:cubicBezTo>
                    <a:pt x="10800" y="20279"/>
                    <a:pt x="11020" y="20520"/>
                    <a:pt x="11291" y="20520"/>
                  </a:cubicBezTo>
                  <a:lnTo>
                    <a:pt x="14236" y="20520"/>
                  </a:lnTo>
                  <a:cubicBezTo>
                    <a:pt x="14507" y="20520"/>
                    <a:pt x="14727" y="20279"/>
                    <a:pt x="14727" y="19980"/>
                  </a:cubicBezTo>
                  <a:cubicBezTo>
                    <a:pt x="14727" y="19085"/>
                    <a:pt x="15386" y="18360"/>
                    <a:pt x="16200" y="18360"/>
                  </a:cubicBezTo>
                  <a:cubicBezTo>
                    <a:pt x="17014" y="18360"/>
                    <a:pt x="17673" y="19085"/>
                    <a:pt x="17673" y="19980"/>
                  </a:cubicBezTo>
                  <a:cubicBezTo>
                    <a:pt x="17673" y="20279"/>
                    <a:pt x="17893" y="20520"/>
                    <a:pt x="18164" y="20520"/>
                  </a:cubicBezTo>
                  <a:lnTo>
                    <a:pt x="20618" y="20520"/>
                  </a:lnTo>
                  <a:cubicBezTo>
                    <a:pt x="21160" y="20520"/>
                    <a:pt x="21600" y="20036"/>
                    <a:pt x="21600" y="19440"/>
                  </a:cubicBezTo>
                  <a:lnTo>
                    <a:pt x="21600" y="5400"/>
                  </a:lnTo>
                  <a:cubicBezTo>
                    <a:pt x="21600" y="4804"/>
                    <a:pt x="21160" y="4320"/>
                    <a:pt x="20618" y="4320"/>
                  </a:cubicBezTo>
                  <a:moveTo>
                    <a:pt x="7364" y="9720"/>
                  </a:moveTo>
                  <a:lnTo>
                    <a:pt x="18164" y="9720"/>
                  </a:lnTo>
                  <a:cubicBezTo>
                    <a:pt x="18434" y="9720"/>
                    <a:pt x="18655" y="9479"/>
                    <a:pt x="18655" y="9180"/>
                  </a:cubicBezTo>
                  <a:cubicBezTo>
                    <a:pt x="18655" y="8882"/>
                    <a:pt x="18434" y="8640"/>
                    <a:pt x="18164" y="8640"/>
                  </a:cubicBezTo>
                  <a:lnTo>
                    <a:pt x="7364" y="8640"/>
                  </a:lnTo>
                  <a:cubicBezTo>
                    <a:pt x="7093" y="8640"/>
                    <a:pt x="6873" y="8882"/>
                    <a:pt x="6873" y="9180"/>
                  </a:cubicBezTo>
                  <a:cubicBezTo>
                    <a:pt x="6873" y="9479"/>
                    <a:pt x="7093" y="9720"/>
                    <a:pt x="7364" y="9720"/>
                  </a:cubicBezTo>
                  <a:moveTo>
                    <a:pt x="9327" y="19440"/>
                  </a:moveTo>
                  <a:cubicBezTo>
                    <a:pt x="9056" y="19440"/>
                    <a:pt x="8836" y="19682"/>
                    <a:pt x="8836" y="19980"/>
                  </a:cubicBezTo>
                  <a:lnTo>
                    <a:pt x="8836" y="21060"/>
                  </a:lnTo>
                  <a:cubicBezTo>
                    <a:pt x="8836" y="21359"/>
                    <a:pt x="9056" y="21600"/>
                    <a:pt x="9327" y="21600"/>
                  </a:cubicBezTo>
                  <a:cubicBezTo>
                    <a:pt x="9598" y="21600"/>
                    <a:pt x="9818" y="21359"/>
                    <a:pt x="9818" y="21060"/>
                  </a:cubicBezTo>
                  <a:lnTo>
                    <a:pt x="9818" y="19980"/>
                  </a:lnTo>
                  <a:cubicBezTo>
                    <a:pt x="9818" y="19682"/>
                    <a:pt x="9598" y="19440"/>
                    <a:pt x="9327" y="19440"/>
                  </a:cubicBezTo>
                  <a:moveTo>
                    <a:pt x="2455" y="15120"/>
                  </a:moveTo>
                  <a:lnTo>
                    <a:pt x="982" y="15120"/>
                  </a:lnTo>
                  <a:lnTo>
                    <a:pt x="982" y="1080"/>
                  </a:lnTo>
                  <a:lnTo>
                    <a:pt x="16691" y="1080"/>
                  </a:lnTo>
                  <a:lnTo>
                    <a:pt x="16691" y="2700"/>
                  </a:lnTo>
                  <a:cubicBezTo>
                    <a:pt x="16691" y="2999"/>
                    <a:pt x="16911" y="3240"/>
                    <a:pt x="17182" y="3240"/>
                  </a:cubicBezTo>
                  <a:cubicBezTo>
                    <a:pt x="17453" y="3240"/>
                    <a:pt x="17673" y="2999"/>
                    <a:pt x="17673" y="2700"/>
                  </a:cubicBezTo>
                  <a:lnTo>
                    <a:pt x="17673" y="1080"/>
                  </a:lnTo>
                  <a:cubicBezTo>
                    <a:pt x="17673" y="484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484"/>
                    <a:pt x="0" y="1080"/>
                  </a:cubicBezTo>
                  <a:lnTo>
                    <a:pt x="0" y="15120"/>
                  </a:lnTo>
                  <a:cubicBezTo>
                    <a:pt x="0" y="15716"/>
                    <a:pt x="440" y="16201"/>
                    <a:pt x="982" y="16201"/>
                  </a:cubicBezTo>
                  <a:lnTo>
                    <a:pt x="2455" y="16201"/>
                  </a:lnTo>
                  <a:cubicBezTo>
                    <a:pt x="2725" y="16201"/>
                    <a:pt x="2945" y="15959"/>
                    <a:pt x="2945" y="15660"/>
                  </a:cubicBezTo>
                  <a:cubicBezTo>
                    <a:pt x="2945" y="15362"/>
                    <a:pt x="2725" y="15120"/>
                    <a:pt x="2455" y="15120"/>
                  </a:cubicBezTo>
                  <a:moveTo>
                    <a:pt x="16200" y="19440"/>
                  </a:moveTo>
                  <a:cubicBezTo>
                    <a:pt x="15929" y="19440"/>
                    <a:pt x="15709" y="19682"/>
                    <a:pt x="15709" y="19980"/>
                  </a:cubicBezTo>
                  <a:lnTo>
                    <a:pt x="15709" y="21060"/>
                  </a:lnTo>
                  <a:cubicBezTo>
                    <a:pt x="15709" y="21359"/>
                    <a:pt x="15929" y="21600"/>
                    <a:pt x="16200" y="21600"/>
                  </a:cubicBezTo>
                  <a:cubicBezTo>
                    <a:pt x="16471" y="21600"/>
                    <a:pt x="16691" y="21359"/>
                    <a:pt x="16691" y="21060"/>
                  </a:cubicBezTo>
                  <a:lnTo>
                    <a:pt x="16691" y="19980"/>
                  </a:lnTo>
                  <a:cubicBezTo>
                    <a:pt x="16691" y="19682"/>
                    <a:pt x="16471" y="19440"/>
                    <a:pt x="16200" y="1944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6" name="Shape 2596">
              <a:extLst>
                <a:ext uri="{FF2B5EF4-FFF2-40B4-BE49-F238E27FC236}">
                  <a16:creationId xmlns="" xmlns:a16="http://schemas.microsoft.com/office/drawing/2014/main" id="{A9C2EAA3-A8F4-498D-BAB9-2DDAF3D685D5}"/>
                </a:ext>
              </a:extLst>
            </p:cNvPr>
            <p:cNvSpPr/>
            <p:nvPr/>
          </p:nvSpPr>
          <p:spPr>
            <a:xfrm>
              <a:off x="8533655" y="4253599"/>
              <a:ext cx="259100" cy="188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36" y="5400"/>
                  </a:moveTo>
                  <a:lnTo>
                    <a:pt x="9327" y="5400"/>
                  </a:lnTo>
                  <a:cubicBezTo>
                    <a:pt x="9598" y="5400"/>
                    <a:pt x="9818" y="5098"/>
                    <a:pt x="9818" y="4725"/>
                  </a:cubicBezTo>
                  <a:cubicBezTo>
                    <a:pt x="9818" y="4353"/>
                    <a:pt x="9598" y="4050"/>
                    <a:pt x="9327" y="4050"/>
                  </a:cubicBezTo>
                  <a:lnTo>
                    <a:pt x="3436" y="4050"/>
                  </a:lnTo>
                  <a:cubicBezTo>
                    <a:pt x="3166" y="4050"/>
                    <a:pt x="2945" y="4353"/>
                    <a:pt x="2945" y="4725"/>
                  </a:cubicBezTo>
                  <a:cubicBezTo>
                    <a:pt x="2945" y="5098"/>
                    <a:pt x="3166" y="5400"/>
                    <a:pt x="3436" y="5400"/>
                  </a:cubicBezTo>
                  <a:moveTo>
                    <a:pt x="3436" y="8100"/>
                  </a:moveTo>
                  <a:lnTo>
                    <a:pt x="7364" y="8100"/>
                  </a:lnTo>
                  <a:cubicBezTo>
                    <a:pt x="7634" y="8100"/>
                    <a:pt x="7855" y="7798"/>
                    <a:pt x="7855" y="7425"/>
                  </a:cubicBezTo>
                  <a:cubicBezTo>
                    <a:pt x="7855" y="7053"/>
                    <a:pt x="7634" y="6750"/>
                    <a:pt x="7364" y="6750"/>
                  </a:cubicBezTo>
                  <a:lnTo>
                    <a:pt x="3436" y="6750"/>
                  </a:lnTo>
                  <a:cubicBezTo>
                    <a:pt x="3166" y="6750"/>
                    <a:pt x="2945" y="7053"/>
                    <a:pt x="2945" y="7425"/>
                  </a:cubicBezTo>
                  <a:cubicBezTo>
                    <a:pt x="2945" y="7798"/>
                    <a:pt x="3166" y="8100"/>
                    <a:pt x="3436" y="8100"/>
                  </a:cubicBezTo>
                  <a:moveTo>
                    <a:pt x="3436" y="10800"/>
                  </a:moveTo>
                  <a:lnTo>
                    <a:pt x="9327" y="10800"/>
                  </a:lnTo>
                  <a:cubicBezTo>
                    <a:pt x="9598" y="10800"/>
                    <a:pt x="9818" y="10498"/>
                    <a:pt x="9818" y="10125"/>
                  </a:cubicBezTo>
                  <a:cubicBezTo>
                    <a:pt x="9818" y="9753"/>
                    <a:pt x="9598" y="9450"/>
                    <a:pt x="9327" y="9450"/>
                  </a:cubicBezTo>
                  <a:lnTo>
                    <a:pt x="3436" y="9450"/>
                  </a:lnTo>
                  <a:cubicBezTo>
                    <a:pt x="3166" y="9450"/>
                    <a:pt x="2945" y="9753"/>
                    <a:pt x="2945" y="10125"/>
                  </a:cubicBezTo>
                  <a:cubicBezTo>
                    <a:pt x="2945" y="10498"/>
                    <a:pt x="3166" y="10800"/>
                    <a:pt x="3436" y="10800"/>
                  </a:cubicBezTo>
                  <a:moveTo>
                    <a:pt x="20618" y="20250"/>
                  </a:moveTo>
                  <a:lnTo>
                    <a:pt x="15709" y="20250"/>
                  </a:lnTo>
                  <a:lnTo>
                    <a:pt x="15709" y="17551"/>
                  </a:lnTo>
                  <a:lnTo>
                    <a:pt x="16691" y="17551"/>
                  </a:lnTo>
                  <a:cubicBezTo>
                    <a:pt x="16962" y="17551"/>
                    <a:pt x="17182" y="17248"/>
                    <a:pt x="17182" y="16875"/>
                  </a:cubicBezTo>
                  <a:cubicBezTo>
                    <a:pt x="17182" y="16503"/>
                    <a:pt x="16962" y="16200"/>
                    <a:pt x="16691" y="16200"/>
                  </a:cubicBezTo>
                  <a:lnTo>
                    <a:pt x="13745" y="16200"/>
                  </a:lnTo>
                  <a:cubicBezTo>
                    <a:pt x="13475" y="16200"/>
                    <a:pt x="13255" y="16503"/>
                    <a:pt x="13255" y="16875"/>
                  </a:cubicBezTo>
                  <a:cubicBezTo>
                    <a:pt x="13255" y="17248"/>
                    <a:pt x="13475" y="17551"/>
                    <a:pt x="13745" y="17551"/>
                  </a:cubicBezTo>
                  <a:lnTo>
                    <a:pt x="14727" y="17551"/>
                  </a:lnTo>
                  <a:lnTo>
                    <a:pt x="14727" y="20250"/>
                  </a:lnTo>
                  <a:lnTo>
                    <a:pt x="6873" y="20250"/>
                  </a:lnTo>
                  <a:lnTo>
                    <a:pt x="6873" y="17551"/>
                  </a:lnTo>
                  <a:lnTo>
                    <a:pt x="7855" y="17551"/>
                  </a:lnTo>
                  <a:cubicBezTo>
                    <a:pt x="8125" y="17551"/>
                    <a:pt x="8345" y="17248"/>
                    <a:pt x="8345" y="16875"/>
                  </a:cubicBezTo>
                  <a:cubicBezTo>
                    <a:pt x="8345" y="16503"/>
                    <a:pt x="8125" y="16200"/>
                    <a:pt x="7855" y="16200"/>
                  </a:cubicBezTo>
                  <a:lnTo>
                    <a:pt x="4909" y="16200"/>
                  </a:lnTo>
                  <a:cubicBezTo>
                    <a:pt x="4638" y="16200"/>
                    <a:pt x="4418" y="16503"/>
                    <a:pt x="4418" y="16875"/>
                  </a:cubicBezTo>
                  <a:cubicBezTo>
                    <a:pt x="4418" y="17248"/>
                    <a:pt x="4638" y="17551"/>
                    <a:pt x="4909" y="17551"/>
                  </a:cubicBezTo>
                  <a:lnTo>
                    <a:pt x="5891" y="17551"/>
                  </a:lnTo>
                  <a:lnTo>
                    <a:pt x="5891" y="20250"/>
                  </a:lnTo>
                  <a:lnTo>
                    <a:pt x="982" y="20250"/>
                  </a:lnTo>
                  <a:lnTo>
                    <a:pt x="982" y="1350"/>
                  </a:lnTo>
                  <a:lnTo>
                    <a:pt x="20618" y="1350"/>
                  </a:lnTo>
                  <a:cubicBezTo>
                    <a:pt x="20618" y="1350"/>
                    <a:pt x="20618" y="20250"/>
                    <a:pt x="20618" y="2025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605"/>
                    <a:pt x="0" y="1350"/>
                  </a:cubicBezTo>
                  <a:lnTo>
                    <a:pt x="0" y="20250"/>
                  </a:lnTo>
                  <a:cubicBezTo>
                    <a:pt x="0" y="20995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5"/>
                    <a:pt x="21600" y="20250"/>
                  </a:cubicBezTo>
                  <a:lnTo>
                    <a:pt x="21600" y="1350"/>
                  </a:lnTo>
                  <a:cubicBezTo>
                    <a:pt x="21600" y="605"/>
                    <a:pt x="21160" y="0"/>
                    <a:pt x="20618" y="0"/>
                  </a:cubicBezTo>
                  <a:moveTo>
                    <a:pt x="3436" y="13500"/>
                  </a:moveTo>
                  <a:lnTo>
                    <a:pt x="7364" y="13500"/>
                  </a:lnTo>
                  <a:cubicBezTo>
                    <a:pt x="7634" y="13500"/>
                    <a:pt x="7855" y="13198"/>
                    <a:pt x="7855" y="12825"/>
                  </a:cubicBezTo>
                  <a:cubicBezTo>
                    <a:pt x="7855" y="12452"/>
                    <a:pt x="7634" y="12150"/>
                    <a:pt x="7364" y="12150"/>
                  </a:cubicBezTo>
                  <a:lnTo>
                    <a:pt x="3436" y="12150"/>
                  </a:lnTo>
                  <a:cubicBezTo>
                    <a:pt x="3166" y="12150"/>
                    <a:pt x="2945" y="12452"/>
                    <a:pt x="2945" y="12825"/>
                  </a:cubicBezTo>
                  <a:cubicBezTo>
                    <a:pt x="2945" y="13198"/>
                    <a:pt x="3166" y="13500"/>
                    <a:pt x="3436" y="13500"/>
                  </a:cubicBezTo>
                  <a:moveTo>
                    <a:pt x="12273" y="5400"/>
                  </a:moveTo>
                  <a:lnTo>
                    <a:pt x="16200" y="5400"/>
                  </a:lnTo>
                  <a:cubicBezTo>
                    <a:pt x="16471" y="5400"/>
                    <a:pt x="16691" y="5098"/>
                    <a:pt x="16691" y="4725"/>
                  </a:cubicBezTo>
                  <a:cubicBezTo>
                    <a:pt x="16691" y="4353"/>
                    <a:pt x="16471" y="4050"/>
                    <a:pt x="16200" y="4050"/>
                  </a:cubicBezTo>
                  <a:lnTo>
                    <a:pt x="12273" y="4050"/>
                  </a:lnTo>
                  <a:cubicBezTo>
                    <a:pt x="12002" y="4050"/>
                    <a:pt x="11782" y="4353"/>
                    <a:pt x="11782" y="4725"/>
                  </a:cubicBezTo>
                  <a:cubicBezTo>
                    <a:pt x="11782" y="5098"/>
                    <a:pt x="12002" y="5400"/>
                    <a:pt x="12273" y="5400"/>
                  </a:cubicBezTo>
                  <a:moveTo>
                    <a:pt x="12273" y="10800"/>
                  </a:moveTo>
                  <a:lnTo>
                    <a:pt x="16200" y="10800"/>
                  </a:lnTo>
                  <a:cubicBezTo>
                    <a:pt x="16471" y="10800"/>
                    <a:pt x="16691" y="10498"/>
                    <a:pt x="16691" y="10125"/>
                  </a:cubicBezTo>
                  <a:cubicBezTo>
                    <a:pt x="16691" y="9753"/>
                    <a:pt x="16471" y="9450"/>
                    <a:pt x="16200" y="9450"/>
                  </a:cubicBezTo>
                  <a:lnTo>
                    <a:pt x="12273" y="9450"/>
                  </a:lnTo>
                  <a:cubicBezTo>
                    <a:pt x="12002" y="9450"/>
                    <a:pt x="11782" y="9753"/>
                    <a:pt x="11782" y="10125"/>
                  </a:cubicBezTo>
                  <a:cubicBezTo>
                    <a:pt x="11782" y="10498"/>
                    <a:pt x="12002" y="10800"/>
                    <a:pt x="12273" y="10800"/>
                  </a:cubicBezTo>
                  <a:moveTo>
                    <a:pt x="12273" y="13500"/>
                  </a:moveTo>
                  <a:lnTo>
                    <a:pt x="18164" y="13500"/>
                  </a:lnTo>
                  <a:cubicBezTo>
                    <a:pt x="18434" y="13500"/>
                    <a:pt x="18655" y="13198"/>
                    <a:pt x="18655" y="12825"/>
                  </a:cubicBezTo>
                  <a:cubicBezTo>
                    <a:pt x="18655" y="12452"/>
                    <a:pt x="18434" y="12150"/>
                    <a:pt x="18164" y="12150"/>
                  </a:cubicBezTo>
                  <a:lnTo>
                    <a:pt x="12273" y="12150"/>
                  </a:lnTo>
                  <a:cubicBezTo>
                    <a:pt x="12002" y="12150"/>
                    <a:pt x="11782" y="12452"/>
                    <a:pt x="11782" y="12825"/>
                  </a:cubicBezTo>
                  <a:cubicBezTo>
                    <a:pt x="11782" y="13198"/>
                    <a:pt x="12002" y="13500"/>
                    <a:pt x="12273" y="13500"/>
                  </a:cubicBezTo>
                  <a:moveTo>
                    <a:pt x="12273" y="8100"/>
                  </a:moveTo>
                  <a:lnTo>
                    <a:pt x="18164" y="8100"/>
                  </a:lnTo>
                  <a:cubicBezTo>
                    <a:pt x="18434" y="8100"/>
                    <a:pt x="18655" y="7798"/>
                    <a:pt x="18655" y="7425"/>
                  </a:cubicBezTo>
                  <a:cubicBezTo>
                    <a:pt x="18655" y="7053"/>
                    <a:pt x="18434" y="6750"/>
                    <a:pt x="18164" y="6750"/>
                  </a:cubicBezTo>
                  <a:lnTo>
                    <a:pt x="12273" y="6750"/>
                  </a:lnTo>
                  <a:cubicBezTo>
                    <a:pt x="12002" y="6750"/>
                    <a:pt x="11782" y="7053"/>
                    <a:pt x="11782" y="7425"/>
                  </a:cubicBezTo>
                  <a:cubicBezTo>
                    <a:pt x="11782" y="7798"/>
                    <a:pt x="12002" y="8100"/>
                    <a:pt x="12273" y="81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7" name="Shape 2597">
              <a:extLst>
                <a:ext uri="{FF2B5EF4-FFF2-40B4-BE49-F238E27FC236}">
                  <a16:creationId xmlns="" xmlns:a16="http://schemas.microsoft.com/office/drawing/2014/main" id="{AD498B2D-B61A-4220-B011-4A77A56128FE}"/>
                </a:ext>
              </a:extLst>
            </p:cNvPr>
            <p:cNvSpPr/>
            <p:nvPr/>
          </p:nvSpPr>
          <p:spPr>
            <a:xfrm>
              <a:off x="9219323" y="4253599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64" y="9600"/>
                  </a:moveTo>
                  <a:lnTo>
                    <a:pt x="11291" y="9600"/>
                  </a:lnTo>
                  <a:cubicBezTo>
                    <a:pt x="11562" y="9600"/>
                    <a:pt x="11782" y="9332"/>
                    <a:pt x="11782" y="9000"/>
                  </a:cubicBezTo>
                  <a:cubicBezTo>
                    <a:pt x="11782" y="8669"/>
                    <a:pt x="11562" y="8400"/>
                    <a:pt x="11291" y="8400"/>
                  </a:cubicBezTo>
                  <a:lnTo>
                    <a:pt x="7364" y="8400"/>
                  </a:lnTo>
                  <a:cubicBezTo>
                    <a:pt x="7093" y="8400"/>
                    <a:pt x="6873" y="8669"/>
                    <a:pt x="6873" y="9000"/>
                  </a:cubicBezTo>
                  <a:cubicBezTo>
                    <a:pt x="6873" y="9332"/>
                    <a:pt x="7093" y="9600"/>
                    <a:pt x="7364" y="9600"/>
                  </a:cubicBezTo>
                  <a:moveTo>
                    <a:pt x="7364" y="12000"/>
                  </a:moveTo>
                  <a:lnTo>
                    <a:pt x="9327" y="12000"/>
                  </a:lnTo>
                  <a:cubicBezTo>
                    <a:pt x="9598" y="12000"/>
                    <a:pt x="9818" y="11732"/>
                    <a:pt x="9818" y="11400"/>
                  </a:cubicBezTo>
                  <a:cubicBezTo>
                    <a:pt x="9818" y="11069"/>
                    <a:pt x="9598" y="10800"/>
                    <a:pt x="9327" y="10800"/>
                  </a:cubicBezTo>
                  <a:lnTo>
                    <a:pt x="7364" y="10800"/>
                  </a:lnTo>
                  <a:cubicBezTo>
                    <a:pt x="7093" y="10800"/>
                    <a:pt x="6873" y="11069"/>
                    <a:pt x="6873" y="11400"/>
                  </a:cubicBezTo>
                  <a:cubicBezTo>
                    <a:pt x="6873" y="11732"/>
                    <a:pt x="7093" y="12000"/>
                    <a:pt x="7364" y="12000"/>
                  </a:cubicBezTo>
                  <a:moveTo>
                    <a:pt x="20618" y="20400"/>
                  </a:moveTo>
                  <a:lnTo>
                    <a:pt x="16691" y="20400"/>
                  </a:lnTo>
                  <a:lnTo>
                    <a:pt x="16691" y="19200"/>
                  </a:lnTo>
                  <a:lnTo>
                    <a:pt x="17182" y="19200"/>
                  </a:lnTo>
                  <a:cubicBezTo>
                    <a:pt x="17453" y="19200"/>
                    <a:pt x="17673" y="18932"/>
                    <a:pt x="17673" y="18600"/>
                  </a:cubicBezTo>
                  <a:cubicBezTo>
                    <a:pt x="17673" y="18269"/>
                    <a:pt x="17453" y="18000"/>
                    <a:pt x="17182" y="18000"/>
                  </a:cubicBezTo>
                  <a:lnTo>
                    <a:pt x="15218" y="18000"/>
                  </a:lnTo>
                  <a:cubicBezTo>
                    <a:pt x="14947" y="18000"/>
                    <a:pt x="14727" y="18269"/>
                    <a:pt x="14727" y="18600"/>
                  </a:cubicBezTo>
                  <a:cubicBezTo>
                    <a:pt x="14727" y="18932"/>
                    <a:pt x="14947" y="19200"/>
                    <a:pt x="15218" y="19200"/>
                  </a:cubicBezTo>
                  <a:lnTo>
                    <a:pt x="15709" y="19200"/>
                  </a:lnTo>
                  <a:lnTo>
                    <a:pt x="15709" y="20400"/>
                  </a:lnTo>
                  <a:lnTo>
                    <a:pt x="9818" y="20400"/>
                  </a:lnTo>
                  <a:lnTo>
                    <a:pt x="9818" y="19200"/>
                  </a:lnTo>
                  <a:lnTo>
                    <a:pt x="10309" y="19200"/>
                  </a:lnTo>
                  <a:cubicBezTo>
                    <a:pt x="10580" y="19200"/>
                    <a:pt x="10800" y="18932"/>
                    <a:pt x="10800" y="18600"/>
                  </a:cubicBezTo>
                  <a:cubicBezTo>
                    <a:pt x="10800" y="18269"/>
                    <a:pt x="10580" y="18000"/>
                    <a:pt x="10309" y="18000"/>
                  </a:cubicBezTo>
                  <a:lnTo>
                    <a:pt x="8345" y="18000"/>
                  </a:lnTo>
                  <a:cubicBezTo>
                    <a:pt x="8075" y="18000"/>
                    <a:pt x="7855" y="18269"/>
                    <a:pt x="7855" y="18600"/>
                  </a:cubicBezTo>
                  <a:cubicBezTo>
                    <a:pt x="7855" y="18932"/>
                    <a:pt x="8075" y="19200"/>
                    <a:pt x="8345" y="19200"/>
                  </a:cubicBezTo>
                  <a:lnTo>
                    <a:pt x="8836" y="19200"/>
                  </a:lnTo>
                  <a:lnTo>
                    <a:pt x="8836" y="20400"/>
                  </a:lnTo>
                  <a:lnTo>
                    <a:pt x="4909" y="20400"/>
                  </a:lnTo>
                  <a:lnTo>
                    <a:pt x="4909" y="6000"/>
                  </a:lnTo>
                  <a:lnTo>
                    <a:pt x="20618" y="6000"/>
                  </a:lnTo>
                  <a:cubicBezTo>
                    <a:pt x="20618" y="6000"/>
                    <a:pt x="20618" y="20400"/>
                    <a:pt x="20618" y="20400"/>
                  </a:cubicBezTo>
                  <a:close/>
                  <a:moveTo>
                    <a:pt x="20618" y="4800"/>
                  </a:moveTo>
                  <a:lnTo>
                    <a:pt x="4909" y="4800"/>
                  </a:lnTo>
                  <a:cubicBezTo>
                    <a:pt x="4367" y="4800"/>
                    <a:pt x="3927" y="5338"/>
                    <a:pt x="3927" y="6000"/>
                  </a:cubicBezTo>
                  <a:lnTo>
                    <a:pt x="3927" y="20400"/>
                  </a:lnTo>
                  <a:cubicBezTo>
                    <a:pt x="3927" y="21062"/>
                    <a:pt x="4367" y="21600"/>
                    <a:pt x="4909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6000"/>
                  </a:lnTo>
                  <a:cubicBezTo>
                    <a:pt x="21600" y="5338"/>
                    <a:pt x="21160" y="4800"/>
                    <a:pt x="20618" y="4800"/>
                  </a:cubicBezTo>
                  <a:moveTo>
                    <a:pt x="7364" y="14400"/>
                  </a:moveTo>
                  <a:lnTo>
                    <a:pt x="11291" y="14400"/>
                  </a:lnTo>
                  <a:cubicBezTo>
                    <a:pt x="11562" y="14400"/>
                    <a:pt x="11782" y="14132"/>
                    <a:pt x="11782" y="13800"/>
                  </a:cubicBezTo>
                  <a:cubicBezTo>
                    <a:pt x="11782" y="13469"/>
                    <a:pt x="11562" y="13200"/>
                    <a:pt x="11291" y="13200"/>
                  </a:cubicBezTo>
                  <a:lnTo>
                    <a:pt x="7364" y="13200"/>
                  </a:lnTo>
                  <a:cubicBezTo>
                    <a:pt x="7093" y="13200"/>
                    <a:pt x="6873" y="13469"/>
                    <a:pt x="6873" y="13800"/>
                  </a:cubicBezTo>
                  <a:cubicBezTo>
                    <a:pt x="6873" y="14132"/>
                    <a:pt x="7093" y="14400"/>
                    <a:pt x="7364" y="14400"/>
                  </a:cubicBezTo>
                  <a:moveTo>
                    <a:pt x="2455" y="15600"/>
                  </a:moveTo>
                  <a:lnTo>
                    <a:pt x="982" y="15600"/>
                  </a:lnTo>
                  <a:lnTo>
                    <a:pt x="982" y="1200"/>
                  </a:lnTo>
                  <a:lnTo>
                    <a:pt x="16691" y="1200"/>
                  </a:lnTo>
                  <a:lnTo>
                    <a:pt x="16691" y="3000"/>
                  </a:lnTo>
                  <a:cubicBezTo>
                    <a:pt x="16691" y="3332"/>
                    <a:pt x="16911" y="3600"/>
                    <a:pt x="17182" y="3600"/>
                  </a:cubicBezTo>
                  <a:cubicBezTo>
                    <a:pt x="17453" y="3600"/>
                    <a:pt x="17673" y="3332"/>
                    <a:pt x="17673" y="3000"/>
                  </a:cubicBezTo>
                  <a:lnTo>
                    <a:pt x="17673" y="1200"/>
                  </a:lnTo>
                  <a:cubicBezTo>
                    <a:pt x="17673" y="538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15600"/>
                  </a:lnTo>
                  <a:cubicBezTo>
                    <a:pt x="0" y="16262"/>
                    <a:pt x="440" y="16801"/>
                    <a:pt x="982" y="16801"/>
                  </a:cubicBezTo>
                  <a:lnTo>
                    <a:pt x="2455" y="16801"/>
                  </a:lnTo>
                  <a:cubicBezTo>
                    <a:pt x="2725" y="16801"/>
                    <a:pt x="2945" y="16532"/>
                    <a:pt x="2945" y="16200"/>
                  </a:cubicBezTo>
                  <a:cubicBezTo>
                    <a:pt x="2945" y="15869"/>
                    <a:pt x="2725" y="15600"/>
                    <a:pt x="2455" y="15600"/>
                  </a:cubicBezTo>
                  <a:moveTo>
                    <a:pt x="14236" y="14400"/>
                  </a:moveTo>
                  <a:lnTo>
                    <a:pt x="16200" y="14400"/>
                  </a:lnTo>
                  <a:cubicBezTo>
                    <a:pt x="16471" y="14400"/>
                    <a:pt x="16691" y="14132"/>
                    <a:pt x="16691" y="13800"/>
                  </a:cubicBezTo>
                  <a:cubicBezTo>
                    <a:pt x="16691" y="13469"/>
                    <a:pt x="16471" y="13200"/>
                    <a:pt x="16200" y="13200"/>
                  </a:cubicBezTo>
                  <a:lnTo>
                    <a:pt x="14236" y="13200"/>
                  </a:lnTo>
                  <a:cubicBezTo>
                    <a:pt x="13966" y="13200"/>
                    <a:pt x="13745" y="13469"/>
                    <a:pt x="13745" y="13800"/>
                  </a:cubicBezTo>
                  <a:cubicBezTo>
                    <a:pt x="13745" y="14132"/>
                    <a:pt x="13966" y="14400"/>
                    <a:pt x="14236" y="14400"/>
                  </a:cubicBezTo>
                  <a:moveTo>
                    <a:pt x="14236" y="9600"/>
                  </a:moveTo>
                  <a:lnTo>
                    <a:pt x="16200" y="9600"/>
                  </a:lnTo>
                  <a:cubicBezTo>
                    <a:pt x="16471" y="9600"/>
                    <a:pt x="16691" y="9332"/>
                    <a:pt x="16691" y="9000"/>
                  </a:cubicBezTo>
                  <a:cubicBezTo>
                    <a:pt x="16691" y="8669"/>
                    <a:pt x="16471" y="8400"/>
                    <a:pt x="16200" y="8400"/>
                  </a:cubicBezTo>
                  <a:lnTo>
                    <a:pt x="14236" y="8400"/>
                  </a:lnTo>
                  <a:cubicBezTo>
                    <a:pt x="13966" y="8400"/>
                    <a:pt x="13745" y="8669"/>
                    <a:pt x="13745" y="9000"/>
                  </a:cubicBezTo>
                  <a:cubicBezTo>
                    <a:pt x="13745" y="9332"/>
                    <a:pt x="13966" y="9600"/>
                    <a:pt x="14236" y="9600"/>
                  </a:cubicBezTo>
                  <a:moveTo>
                    <a:pt x="14236" y="12000"/>
                  </a:moveTo>
                  <a:lnTo>
                    <a:pt x="18164" y="12000"/>
                  </a:lnTo>
                  <a:cubicBezTo>
                    <a:pt x="18434" y="12000"/>
                    <a:pt x="18655" y="11732"/>
                    <a:pt x="18655" y="11400"/>
                  </a:cubicBezTo>
                  <a:cubicBezTo>
                    <a:pt x="18655" y="11069"/>
                    <a:pt x="18434" y="10800"/>
                    <a:pt x="18164" y="10800"/>
                  </a:cubicBezTo>
                  <a:lnTo>
                    <a:pt x="14236" y="10800"/>
                  </a:lnTo>
                  <a:cubicBezTo>
                    <a:pt x="13966" y="10800"/>
                    <a:pt x="13745" y="11069"/>
                    <a:pt x="13745" y="11400"/>
                  </a:cubicBezTo>
                  <a:cubicBezTo>
                    <a:pt x="13745" y="11732"/>
                    <a:pt x="13966" y="12000"/>
                    <a:pt x="14236" y="120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8" name="Shape 2598">
              <a:extLst>
                <a:ext uri="{FF2B5EF4-FFF2-40B4-BE49-F238E27FC236}">
                  <a16:creationId xmlns="" xmlns:a16="http://schemas.microsoft.com/office/drawing/2014/main" id="{6DB38571-FC30-4BD3-BBC7-EF6C0B43A4F9}"/>
                </a:ext>
              </a:extLst>
            </p:cNvPr>
            <p:cNvSpPr/>
            <p:nvPr/>
          </p:nvSpPr>
          <p:spPr>
            <a:xfrm>
              <a:off x="9904990" y="4253599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3" y="8400"/>
                  </a:moveTo>
                  <a:lnTo>
                    <a:pt x="10800" y="8400"/>
                  </a:lnTo>
                  <a:lnTo>
                    <a:pt x="10800" y="12001"/>
                  </a:lnTo>
                  <a:lnTo>
                    <a:pt x="6873" y="12001"/>
                  </a:lnTo>
                  <a:cubicBezTo>
                    <a:pt x="6873" y="12001"/>
                    <a:pt x="6873" y="8400"/>
                    <a:pt x="6873" y="8400"/>
                  </a:cubicBezTo>
                  <a:close/>
                  <a:moveTo>
                    <a:pt x="6382" y="13200"/>
                  </a:moveTo>
                  <a:lnTo>
                    <a:pt x="11291" y="13200"/>
                  </a:lnTo>
                  <a:cubicBezTo>
                    <a:pt x="11562" y="13200"/>
                    <a:pt x="11782" y="12932"/>
                    <a:pt x="11782" y="12600"/>
                  </a:cubicBezTo>
                  <a:lnTo>
                    <a:pt x="11782" y="7800"/>
                  </a:lnTo>
                  <a:cubicBezTo>
                    <a:pt x="11782" y="7469"/>
                    <a:pt x="11562" y="7200"/>
                    <a:pt x="11291" y="7200"/>
                  </a:cubicBezTo>
                  <a:lnTo>
                    <a:pt x="6382" y="7200"/>
                  </a:lnTo>
                  <a:cubicBezTo>
                    <a:pt x="6111" y="7200"/>
                    <a:pt x="5891" y="7469"/>
                    <a:pt x="5891" y="7800"/>
                  </a:cubicBezTo>
                  <a:lnTo>
                    <a:pt x="5891" y="12600"/>
                  </a:lnTo>
                  <a:cubicBezTo>
                    <a:pt x="5891" y="12932"/>
                    <a:pt x="6111" y="13200"/>
                    <a:pt x="6382" y="13200"/>
                  </a:cubicBezTo>
                  <a:moveTo>
                    <a:pt x="6382" y="4800"/>
                  </a:moveTo>
                  <a:cubicBezTo>
                    <a:pt x="6653" y="4800"/>
                    <a:pt x="6873" y="4531"/>
                    <a:pt x="6873" y="4200"/>
                  </a:cubicBezTo>
                  <a:cubicBezTo>
                    <a:pt x="6873" y="3868"/>
                    <a:pt x="6653" y="3600"/>
                    <a:pt x="6382" y="3600"/>
                  </a:cubicBezTo>
                  <a:cubicBezTo>
                    <a:pt x="6111" y="3600"/>
                    <a:pt x="5891" y="3868"/>
                    <a:pt x="5891" y="4200"/>
                  </a:cubicBezTo>
                  <a:cubicBezTo>
                    <a:pt x="5891" y="4531"/>
                    <a:pt x="6111" y="4800"/>
                    <a:pt x="6382" y="4800"/>
                  </a:cubicBezTo>
                  <a:moveTo>
                    <a:pt x="20618" y="20400"/>
                  </a:moveTo>
                  <a:lnTo>
                    <a:pt x="2945" y="20400"/>
                  </a:lnTo>
                  <a:cubicBezTo>
                    <a:pt x="1861" y="20400"/>
                    <a:pt x="982" y="19325"/>
                    <a:pt x="982" y="18000"/>
                  </a:cubicBezTo>
                  <a:lnTo>
                    <a:pt x="982" y="4800"/>
                  </a:lnTo>
                  <a:lnTo>
                    <a:pt x="2945" y="4800"/>
                  </a:lnTo>
                  <a:lnTo>
                    <a:pt x="2945" y="17400"/>
                  </a:lnTo>
                  <a:cubicBezTo>
                    <a:pt x="2945" y="17732"/>
                    <a:pt x="3166" y="18000"/>
                    <a:pt x="3436" y="18000"/>
                  </a:cubicBezTo>
                  <a:cubicBezTo>
                    <a:pt x="3707" y="18000"/>
                    <a:pt x="3927" y="17732"/>
                    <a:pt x="3927" y="17400"/>
                  </a:cubicBezTo>
                  <a:lnTo>
                    <a:pt x="3927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0618" y="0"/>
                  </a:moveTo>
                  <a:lnTo>
                    <a:pt x="3927" y="0"/>
                  </a:lnTo>
                  <a:cubicBezTo>
                    <a:pt x="3385" y="0"/>
                    <a:pt x="2945" y="538"/>
                    <a:pt x="2945" y="1200"/>
                  </a:cubicBezTo>
                  <a:lnTo>
                    <a:pt x="2945" y="3600"/>
                  </a:lnTo>
                  <a:lnTo>
                    <a:pt x="982" y="3600"/>
                  </a:lnTo>
                  <a:cubicBezTo>
                    <a:pt x="440" y="3600"/>
                    <a:pt x="0" y="4138"/>
                    <a:pt x="0" y="4800"/>
                  </a:cubicBezTo>
                  <a:lnTo>
                    <a:pt x="0" y="18000"/>
                  </a:lnTo>
                  <a:cubicBezTo>
                    <a:pt x="0" y="19988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6382" y="18000"/>
                  </a:moveTo>
                  <a:lnTo>
                    <a:pt x="18164" y="18000"/>
                  </a:lnTo>
                  <a:cubicBezTo>
                    <a:pt x="18434" y="18000"/>
                    <a:pt x="18655" y="17732"/>
                    <a:pt x="18655" y="17400"/>
                  </a:cubicBezTo>
                  <a:cubicBezTo>
                    <a:pt x="18655" y="17068"/>
                    <a:pt x="18434" y="16801"/>
                    <a:pt x="18164" y="16801"/>
                  </a:cubicBezTo>
                  <a:lnTo>
                    <a:pt x="6382" y="16801"/>
                  </a:lnTo>
                  <a:cubicBezTo>
                    <a:pt x="6111" y="16801"/>
                    <a:pt x="5891" y="17068"/>
                    <a:pt x="5891" y="17400"/>
                  </a:cubicBezTo>
                  <a:cubicBezTo>
                    <a:pt x="5891" y="17732"/>
                    <a:pt x="6111" y="18000"/>
                    <a:pt x="6382" y="18000"/>
                  </a:cubicBezTo>
                  <a:moveTo>
                    <a:pt x="6382" y="15600"/>
                  </a:moveTo>
                  <a:lnTo>
                    <a:pt x="18164" y="15600"/>
                  </a:lnTo>
                  <a:cubicBezTo>
                    <a:pt x="18434" y="15600"/>
                    <a:pt x="18655" y="15332"/>
                    <a:pt x="18655" y="15000"/>
                  </a:cubicBezTo>
                  <a:cubicBezTo>
                    <a:pt x="18655" y="14668"/>
                    <a:pt x="18434" y="14401"/>
                    <a:pt x="18164" y="14401"/>
                  </a:cubicBezTo>
                  <a:lnTo>
                    <a:pt x="6382" y="14401"/>
                  </a:lnTo>
                  <a:cubicBezTo>
                    <a:pt x="6111" y="14401"/>
                    <a:pt x="5891" y="14668"/>
                    <a:pt x="5891" y="15000"/>
                  </a:cubicBezTo>
                  <a:cubicBezTo>
                    <a:pt x="5891" y="15332"/>
                    <a:pt x="6111" y="15600"/>
                    <a:pt x="6382" y="15600"/>
                  </a:cubicBezTo>
                  <a:moveTo>
                    <a:pt x="8345" y="4800"/>
                  </a:moveTo>
                  <a:cubicBezTo>
                    <a:pt x="8616" y="4800"/>
                    <a:pt x="8836" y="4531"/>
                    <a:pt x="8836" y="4200"/>
                  </a:cubicBezTo>
                  <a:cubicBezTo>
                    <a:pt x="8836" y="3868"/>
                    <a:pt x="8616" y="3600"/>
                    <a:pt x="8345" y="3600"/>
                  </a:cubicBezTo>
                  <a:cubicBezTo>
                    <a:pt x="8075" y="3600"/>
                    <a:pt x="7855" y="3868"/>
                    <a:pt x="7855" y="4200"/>
                  </a:cubicBezTo>
                  <a:cubicBezTo>
                    <a:pt x="7855" y="4531"/>
                    <a:pt x="8075" y="4800"/>
                    <a:pt x="8345" y="4800"/>
                  </a:cubicBezTo>
                  <a:moveTo>
                    <a:pt x="18164" y="7200"/>
                  </a:moveTo>
                  <a:lnTo>
                    <a:pt x="14236" y="7200"/>
                  </a:lnTo>
                  <a:cubicBezTo>
                    <a:pt x="13966" y="7200"/>
                    <a:pt x="13745" y="7469"/>
                    <a:pt x="13745" y="7800"/>
                  </a:cubicBezTo>
                  <a:cubicBezTo>
                    <a:pt x="13745" y="8132"/>
                    <a:pt x="13966" y="8400"/>
                    <a:pt x="14236" y="8400"/>
                  </a:cubicBezTo>
                  <a:lnTo>
                    <a:pt x="18164" y="8400"/>
                  </a:lnTo>
                  <a:cubicBezTo>
                    <a:pt x="18434" y="8400"/>
                    <a:pt x="18655" y="8132"/>
                    <a:pt x="18655" y="7800"/>
                  </a:cubicBezTo>
                  <a:cubicBezTo>
                    <a:pt x="18655" y="7469"/>
                    <a:pt x="18434" y="7200"/>
                    <a:pt x="18164" y="7200"/>
                  </a:cubicBezTo>
                  <a:moveTo>
                    <a:pt x="18164" y="12001"/>
                  </a:moveTo>
                  <a:lnTo>
                    <a:pt x="14236" y="12001"/>
                  </a:lnTo>
                  <a:cubicBezTo>
                    <a:pt x="13966" y="12001"/>
                    <a:pt x="13745" y="12268"/>
                    <a:pt x="13745" y="12600"/>
                  </a:cubicBezTo>
                  <a:cubicBezTo>
                    <a:pt x="13745" y="12932"/>
                    <a:pt x="13966" y="13200"/>
                    <a:pt x="14236" y="13200"/>
                  </a:cubicBezTo>
                  <a:lnTo>
                    <a:pt x="18164" y="13200"/>
                  </a:lnTo>
                  <a:cubicBezTo>
                    <a:pt x="18434" y="13200"/>
                    <a:pt x="18655" y="12932"/>
                    <a:pt x="18655" y="12600"/>
                  </a:cubicBezTo>
                  <a:cubicBezTo>
                    <a:pt x="18655" y="12268"/>
                    <a:pt x="18434" y="12001"/>
                    <a:pt x="18164" y="12001"/>
                  </a:cubicBezTo>
                  <a:moveTo>
                    <a:pt x="18164" y="9600"/>
                  </a:moveTo>
                  <a:lnTo>
                    <a:pt x="14236" y="9600"/>
                  </a:lnTo>
                  <a:cubicBezTo>
                    <a:pt x="13966" y="9600"/>
                    <a:pt x="13745" y="9869"/>
                    <a:pt x="13745" y="10200"/>
                  </a:cubicBezTo>
                  <a:cubicBezTo>
                    <a:pt x="13745" y="10532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32"/>
                    <a:pt x="18655" y="10200"/>
                  </a:cubicBezTo>
                  <a:cubicBezTo>
                    <a:pt x="18655" y="9869"/>
                    <a:pt x="18434" y="9600"/>
                    <a:pt x="18164" y="9600"/>
                  </a:cubicBezTo>
                  <a:moveTo>
                    <a:pt x="18164" y="4800"/>
                  </a:moveTo>
                  <a:cubicBezTo>
                    <a:pt x="18434" y="4800"/>
                    <a:pt x="18655" y="4531"/>
                    <a:pt x="18655" y="4200"/>
                  </a:cubicBezTo>
                  <a:cubicBezTo>
                    <a:pt x="18655" y="3868"/>
                    <a:pt x="18434" y="3600"/>
                    <a:pt x="18164" y="3600"/>
                  </a:cubicBezTo>
                  <a:cubicBezTo>
                    <a:pt x="17893" y="3600"/>
                    <a:pt x="17673" y="3868"/>
                    <a:pt x="17673" y="4200"/>
                  </a:cubicBezTo>
                  <a:cubicBezTo>
                    <a:pt x="17673" y="4531"/>
                    <a:pt x="17893" y="4800"/>
                    <a:pt x="18164" y="4800"/>
                  </a:cubicBezTo>
                  <a:moveTo>
                    <a:pt x="16200" y="4800"/>
                  </a:moveTo>
                  <a:cubicBezTo>
                    <a:pt x="16471" y="4800"/>
                    <a:pt x="16691" y="4531"/>
                    <a:pt x="16691" y="4200"/>
                  </a:cubicBezTo>
                  <a:cubicBezTo>
                    <a:pt x="16691" y="3868"/>
                    <a:pt x="16471" y="3600"/>
                    <a:pt x="16200" y="3600"/>
                  </a:cubicBezTo>
                  <a:cubicBezTo>
                    <a:pt x="15929" y="3600"/>
                    <a:pt x="15709" y="3868"/>
                    <a:pt x="15709" y="4200"/>
                  </a:cubicBezTo>
                  <a:cubicBezTo>
                    <a:pt x="15709" y="4531"/>
                    <a:pt x="15929" y="4800"/>
                    <a:pt x="16200" y="4800"/>
                  </a:cubicBezTo>
                  <a:moveTo>
                    <a:pt x="10309" y="4800"/>
                  </a:moveTo>
                  <a:lnTo>
                    <a:pt x="14236" y="4800"/>
                  </a:lnTo>
                  <a:cubicBezTo>
                    <a:pt x="14507" y="4800"/>
                    <a:pt x="14727" y="4531"/>
                    <a:pt x="14727" y="4200"/>
                  </a:cubicBezTo>
                  <a:cubicBezTo>
                    <a:pt x="14727" y="3868"/>
                    <a:pt x="14507" y="3600"/>
                    <a:pt x="14236" y="3600"/>
                  </a:cubicBezTo>
                  <a:lnTo>
                    <a:pt x="10309" y="3600"/>
                  </a:lnTo>
                  <a:cubicBezTo>
                    <a:pt x="10038" y="3600"/>
                    <a:pt x="9818" y="3868"/>
                    <a:pt x="9818" y="4200"/>
                  </a:cubicBezTo>
                  <a:cubicBezTo>
                    <a:pt x="9818" y="4531"/>
                    <a:pt x="10038" y="4800"/>
                    <a:pt x="10309" y="48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29" name="Shape 2599">
              <a:extLst>
                <a:ext uri="{FF2B5EF4-FFF2-40B4-BE49-F238E27FC236}">
                  <a16:creationId xmlns="" xmlns:a16="http://schemas.microsoft.com/office/drawing/2014/main" id="{CF2DAFA0-DB2E-431C-A485-1F2F8FD4E36F}"/>
                </a:ext>
              </a:extLst>
            </p:cNvPr>
            <p:cNvSpPr/>
            <p:nvPr/>
          </p:nvSpPr>
          <p:spPr>
            <a:xfrm>
              <a:off x="10590658" y="425359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7855"/>
                  </a:moveTo>
                  <a:cubicBezTo>
                    <a:pt x="6653" y="7855"/>
                    <a:pt x="6873" y="7635"/>
                    <a:pt x="6873" y="7364"/>
                  </a:cubicBezTo>
                  <a:cubicBezTo>
                    <a:pt x="6873" y="7092"/>
                    <a:pt x="6653" y="6873"/>
                    <a:pt x="6382" y="6873"/>
                  </a:cubicBezTo>
                  <a:cubicBezTo>
                    <a:pt x="6111" y="6873"/>
                    <a:pt x="5891" y="7092"/>
                    <a:pt x="5891" y="7364"/>
                  </a:cubicBezTo>
                  <a:cubicBezTo>
                    <a:pt x="5891" y="7635"/>
                    <a:pt x="6111" y="7855"/>
                    <a:pt x="6382" y="7855"/>
                  </a:cubicBezTo>
                  <a:moveTo>
                    <a:pt x="6873" y="10800"/>
                  </a:moveTo>
                  <a:lnTo>
                    <a:pt x="10800" y="10800"/>
                  </a:lnTo>
                  <a:lnTo>
                    <a:pt x="10800" y="13746"/>
                  </a:lnTo>
                  <a:lnTo>
                    <a:pt x="6873" y="13746"/>
                  </a:lnTo>
                  <a:cubicBezTo>
                    <a:pt x="6873" y="13746"/>
                    <a:pt x="6873" y="10800"/>
                    <a:pt x="6873" y="10800"/>
                  </a:cubicBezTo>
                  <a:close/>
                  <a:moveTo>
                    <a:pt x="6382" y="14727"/>
                  </a:moveTo>
                  <a:lnTo>
                    <a:pt x="11291" y="14727"/>
                  </a:lnTo>
                  <a:cubicBezTo>
                    <a:pt x="11562" y="14727"/>
                    <a:pt x="11782" y="14508"/>
                    <a:pt x="11782" y="14236"/>
                  </a:cubicBezTo>
                  <a:lnTo>
                    <a:pt x="11782" y="10309"/>
                  </a:lnTo>
                  <a:cubicBezTo>
                    <a:pt x="11782" y="10038"/>
                    <a:pt x="11562" y="9818"/>
                    <a:pt x="11291" y="9818"/>
                  </a:cubicBezTo>
                  <a:lnTo>
                    <a:pt x="6382" y="9818"/>
                  </a:lnTo>
                  <a:cubicBezTo>
                    <a:pt x="6111" y="9818"/>
                    <a:pt x="5891" y="10038"/>
                    <a:pt x="5891" y="10309"/>
                  </a:cubicBezTo>
                  <a:lnTo>
                    <a:pt x="5891" y="14236"/>
                  </a:lnTo>
                  <a:cubicBezTo>
                    <a:pt x="5891" y="14508"/>
                    <a:pt x="6111" y="14727"/>
                    <a:pt x="6382" y="14727"/>
                  </a:cubicBezTo>
                  <a:moveTo>
                    <a:pt x="8345" y="7855"/>
                  </a:moveTo>
                  <a:cubicBezTo>
                    <a:pt x="8616" y="7855"/>
                    <a:pt x="8836" y="7635"/>
                    <a:pt x="8836" y="7364"/>
                  </a:cubicBezTo>
                  <a:cubicBezTo>
                    <a:pt x="8836" y="7092"/>
                    <a:pt x="8616" y="6873"/>
                    <a:pt x="8345" y="6873"/>
                  </a:cubicBezTo>
                  <a:cubicBezTo>
                    <a:pt x="8075" y="6873"/>
                    <a:pt x="7855" y="7092"/>
                    <a:pt x="7855" y="7364"/>
                  </a:cubicBezTo>
                  <a:cubicBezTo>
                    <a:pt x="7855" y="7635"/>
                    <a:pt x="8075" y="7855"/>
                    <a:pt x="8345" y="7855"/>
                  </a:cubicBezTo>
                  <a:moveTo>
                    <a:pt x="20618" y="20618"/>
                  </a:move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7855"/>
                  </a:lnTo>
                  <a:lnTo>
                    <a:pt x="2945" y="7855"/>
                  </a:lnTo>
                  <a:lnTo>
                    <a:pt x="2945" y="18164"/>
                  </a:lnTo>
                  <a:cubicBezTo>
                    <a:pt x="2945" y="18435"/>
                    <a:pt x="3166" y="18655"/>
                    <a:pt x="3436" y="18655"/>
                  </a:cubicBezTo>
                  <a:cubicBezTo>
                    <a:pt x="3707" y="18655"/>
                    <a:pt x="3927" y="18435"/>
                    <a:pt x="3927" y="18164"/>
                  </a:cubicBezTo>
                  <a:lnTo>
                    <a:pt x="3927" y="4909"/>
                  </a:lnTo>
                  <a:lnTo>
                    <a:pt x="20618" y="4909"/>
                  </a:lnTo>
                  <a:cubicBezTo>
                    <a:pt x="20618" y="4909"/>
                    <a:pt x="20618" y="20618"/>
                    <a:pt x="20618" y="20618"/>
                  </a:cubicBezTo>
                  <a:close/>
                  <a:moveTo>
                    <a:pt x="20618" y="3927"/>
                  </a:moveTo>
                  <a:lnTo>
                    <a:pt x="3927" y="3927"/>
                  </a:lnTo>
                  <a:cubicBezTo>
                    <a:pt x="3385" y="3927"/>
                    <a:pt x="2945" y="4367"/>
                    <a:pt x="2945" y="4909"/>
                  </a:cubicBezTo>
                  <a:lnTo>
                    <a:pt x="2945" y="6873"/>
                  </a:lnTo>
                  <a:lnTo>
                    <a:pt x="982" y="6873"/>
                  </a:lnTo>
                  <a:cubicBezTo>
                    <a:pt x="440" y="6873"/>
                    <a:pt x="0" y="7313"/>
                    <a:pt x="0" y="7855"/>
                  </a:cubicBezTo>
                  <a:lnTo>
                    <a:pt x="0" y="18655"/>
                  </a:lnTo>
                  <a:cubicBezTo>
                    <a:pt x="0" y="20282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160"/>
                    <a:pt x="21600" y="20618"/>
                  </a:cubicBezTo>
                  <a:lnTo>
                    <a:pt x="21600" y="4909"/>
                  </a:lnTo>
                  <a:cubicBezTo>
                    <a:pt x="21600" y="4367"/>
                    <a:pt x="21160" y="3927"/>
                    <a:pt x="20618" y="3927"/>
                  </a:cubicBezTo>
                  <a:moveTo>
                    <a:pt x="6382" y="16691"/>
                  </a:moveTo>
                  <a:lnTo>
                    <a:pt x="18164" y="16691"/>
                  </a:lnTo>
                  <a:cubicBezTo>
                    <a:pt x="18434" y="16691"/>
                    <a:pt x="18655" y="16472"/>
                    <a:pt x="18655" y="16200"/>
                  </a:cubicBezTo>
                  <a:cubicBezTo>
                    <a:pt x="18655" y="15929"/>
                    <a:pt x="18434" y="15710"/>
                    <a:pt x="18164" y="15710"/>
                  </a:cubicBezTo>
                  <a:lnTo>
                    <a:pt x="6382" y="15710"/>
                  </a:lnTo>
                  <a:cubicBezTo>
                    <a:pt x="6111" y="15710"/>
                    <a:pt x="5891" y="15929"/>
                    <a:pt x="5891" y="16200"/>
                  </a:cubicBezTo>
                  <a:cubicBezTo>
                    <a:pt x="5891" y="16472"/>
                    <a:pt x="6111" y="16691"/>
                    <a:pt x="6382" y="16691"/>
                  </a:cubicBezTo>
                  <a:moveTo>
                    <a:pt x="10309" y="7855"/>
                  </a:moveTo>
                  <a:lnTo>
                    <a:pt x="14236" y="7855"/>
                  </a:lnTo>
                  <a:cubicBezTo>
                    <a:pt x="14507" y="7855"/>
                    <a:pt x="14727" y="7635"/>
                    <a:pt x="14727" y="7364"/>
                  </a:cubicBezTo>
                  <a:cubicBezTo>
                    <a:pt x="14727" y="7092"/>
                    <a:pt x="14507" y="6873"/>
                    <a:pt x="14236" y="6873"/>
                  </a:cubicBezTo>
                  <a:lnTo>
                    <a:pt x="10309" y="6873"/>
                  </a:lnTo>
                  <a:cubicBezTo>
                    <a:pt x="10038" y="6873"/>
                    <a:pt x="9818" y="7092"/>
                    <a:pt x="9818" y="7364"/>
                  </a:cubicBezTo>
                  <a:cubicBezTo>
                    <a:pt x="9818" y="7635"/>
                    <a:pt x="10038" y="7855"/>
                    <a:pt x="10309" y="7855"/>
                  </a:cubicBezTo>
                  <a:moveTo>
                    <a:pt x="6382" y="18655"/>
                  </a:moveTo>
                  <a:lnTo>
                    <a:pt x="18164" y="18655"/>
                  </a:lnTo>
                  <a:cubicBezTo>
                    <a:pt x="18434" y="18655"/>
                    <a:pt x="18655" y="18435"/>
                    <a:pt x="18655" y="18164"/>
                  </a:cubicBezTo>
                  <a:cubicBezTo>
                    <a:pt x="18655" y="17893"/>
                    <a:pt x="18434" y="17673"/>
                    <a:pt x="18164" y="17673"/>
                  </a:cubicBezTo>
                  <a:lnTo>
                    <a:pt x="6382" y="17673"/>
                  </a:lnTo>
                  <a:cubicBezTo>
                    <a:pt x="6111" y="17673"/>
                    <a:pt x="5891" y="17893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moveTo>
                    <a:pt x="4909" y="2945"/>
                  </a:moveTo>
                  <a:lnTo>
                    <a:pt x="20127" y="2945"/>
                  </a:lnTo>
                  <a:cubicBezTo>
                    <a:pt x="20398" y="2945"/>
                    <a:pt x="20618" y="2726"/>
                    <a:pt x="20618" y="2455"/>
                  </a:cubicBezTo>
                  <a:cubicBezTo>
                    <a:pt x="20618" y="2184"/>
                    <a:pt x="20398" y="1964"/>
                    <a:pt x="20127" y="1964"/>
                  </a:cubicBezTo>
                  <a:lnTo>
                    <a:pt x="4909" y="1964"/>
                  </a:lnTo>
                  <a:cubicBezTo>
                    <a:pt x="4638" y="1964"/>
                    <a:pt x="4418" y="2184"/>
                    <a:pt x="4418" y="2455"/>
                  </a:cubicBezTo>
                  <a:cubicBezTo>
                    <a:pt x="4418" y="2726"/>
                    <a:pt x="4638" y="2945"/>
                    <a:pt x="4909" y="2945"/>
                  </a:cubicBezTo>
                  <a:moveTo>
                    <a:pt x="18164" y="11783"/>
                  </a:moveTo>
                  <a:lnTo>
                    <a:pt x="14236" y="11783"/>
                  </a:lnTo>
                  <a:cubicBezTo>
                    <a:pt x="13966" y="11783"/>
                    <a:pt x="13745" y="12001"/>
                    <a:pt x="13745" y="12273"/>
                  </a:cubicBezTo>
                  <a:cubicBezTo>
                    <a:pt x="13745" y="12544"/>
                    <a:pt x="13966" y="12764"/>
                    <a:pt x="14236" y="12764"/>
                  </a:cubicBezTo>
                  <a:lnTo>
                    <a:pt x="18164" y="12764"/>
                  </a:lnTo>
                  <a:cubicBezTo>
                    <a:pt x="18434" y="12764"/>
                    <a:pt x="18655" y="12544"/>
                    <a:pt x="18655" y="12273"/>
                  </a:cubicBezTo>
                  <a:cubicBezTo>
                    <a:pt x="18655" y="12001"/>
                    <a:pt x="18434" y="11783"/>
                    <a:pt x="18164" y="11783"/>
                  </a:cubicBezTo>
                  <a:moveTo>
                    <a:pt x="6382" y="982"/>
                  </a:moveTo>
                  <a:lnTo>
                    <a:pt x="19145" y="982"/>
                  </a:lnTo>
                  <a:cubicBezTo>
                    <a:pt x="19416" y="982"/>
                    <a:pt x="19636" y="762"/>
                    <a:pt x="19636" y="491"/>
                  </a:cubicBezTo>
                  <a:cubicBezTo>
                    <a:pt x="19636" y="220"/>
                    <a:pt x="19416" y="0"/>
                    <a:pt x="19145" y="0"/>
                  </a:cubicBezTo>
                  <a:lnTo>
                    <a:pt x="6382" y="0"/>
                  </a:lnTo>
                  <a:cubicBezTo>
                    <a:pt x="6111" y="0"/>
                    <a:pt x="5891" y="220"/>
                    <a:pt x="5891" y="491"/>
                  </a:cubicBezTo>
                  <a:cubicBezTo>
                    <a:pt x="5891" y="762"/>
                    <a:pt x="6111" y="982"/>
                    <a:pt x="6382" y="982"/>
                  </a:cubicBezTo>
                  <a:moveTo>
                    <a:pt x="18164" y="13746"/>
                  </a:moveTo>
                  <a:lnTo>
                    <a:pt x="14236" y="13746"/>
                  </a:lnTo>
                  <a:cubicBezTo>
                    <a:pt x="13966" y="13746"/>
                    <a:pt x="13745" y="13965"/>
                    <a:pt x="13745" y="14236"/>
                  </a:cubicBezTo>
                  <a:cubicBezTo>
                    <a:pt x="13745" y="14508"/>
                    <a:pt x="13966" y="14727"/>
                    <a:pt x="14236" y="14727"/>
                  </a:cubicBezTo>
                  <a:lnTo>
                    <a:pt x="18164" y="14727"/>
                  </a:lnTo>
                  <a:cubicBezTo>
                    <a:pt x="18434" y="14727"/>
                    <a:pt x="18655" y="14508"/>
                    <a:pt x="18655" y="14236"/>
                  </a:cubicBezTo>
                  <a:cubicBezTo>
                    <a:pt x="18655" y="13965"/>
                    <a:pt x="18434" y="13746"/>
                    <a:pt x="18164" y="13746"/>
                  </a:cubicBezTo>
                  <a:moveTo>
                    <a:pt x="16200" y="7855"/>
                  </a:moveTo>
                  <a:cubicBezTo>
                    <a:pt x="16471" y="7855"/>
                    <a:pt x="16691" y="7635"/>
                    <a:pt x="16691" y="7364"/>
                  </a:cubicBezTo>
                  <a:cubicBezTo>
                    <a:pt x="16691" y="7092"/>
                    <a:pt x="16471" y="6873"/>
                    <a:pt x="16200" y="6873"/>
                  </a:cubicBezTo>
                  <a:cubicBezTo>
                    <a:pt x="15929" y="6873"/>
                    <a:pt x="15709" y="7092"/>
                    <a:pt x="15709" y="7364"/>
                  </a:cubicBezTo>
                  <a:cubicBezTo>
                    <a:pt x="15709" y="7635"/>
                    <a:pt x="15929" y="7855"/>
                    <a:pt x="16200" y="7855"/>
                  </a:cubicBezTo>
                  <a:moveTo>
                    <a:pt x="18164" y="7855"/>
                  </a:moveTo>
                  <a:cubicBezTo>
                    <a:pt x="18434" y="7855"/>
                    <a:pt x="18655" y="7635"/>
                    <a:pt x="18655" y="7364"/>
                  </a:cubicBezTo>
                  <a:cubicBezTo>
                    <a:pt x="18655" y="7092"/>
                    <a:pt x="18434" y="6873"/>
                    <a:pt x="18164" y="6873"/>
                  </a:cubicBezTo>
                  <a:cubicBezTo>
                    <a:pt x="17893" y="6873"/>
                    <a:pt x="17673" y="7092"/>
                    <a:pt x="17673" y="7364"/>
                  </a:cubicBezTo>
                  <a:cubicBezTo>
                    <a:pt x="17673" y="7635"/>
                    <a:pt x="17893" y="7855"/>
                    <a:pt x="18164" y="7855"/>
                  </a:cubicBezTo>
                  <a:moveTo>
                    <a:pt x="18164" y="9818"/>
                  </a:moveTo>
                  <a:lnTo>
                    <a:pt x="14236" y="9818"/>
                  </a:lnTo>
                  <a:cubicBezTo>
                    <a:pt x="13966" y="9818"/>
                    <a:pt x="13745" y="10038"/>
                    <a:pt x="13745" y="10309"/>
                  </a:cubicBezTo>
                  <a:cubicBezTo>
                    <a:pt x="13745" y="10581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81"/>
                    <a:pt x="18655" y="10309"/>
                  </a:cubicBezTo>
                  <a:cubicBezTo>
                    <a:pt x="18655" y="10038"/>
                    <a:pt x="18434" y="9818"/>
                    <a:pt x="18164" y="9818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0" name="Shape 2600">
              <a:extLst>
                <a:ext uri="{FF2B5EF4-FFF2-40B4-BE49-F238E27FC236}">
                  <a16:creationId xmlns="" xmlns:a16="http://schemas.microsoft.com/office/drawing/2014/main" id="{9A2F305F-0EAA-4C76-B647-B8E55BC34490}"/>
                </a:ext>
              </a:extLst>
            </p:cNvPr>
            <p:cNvSpPr/>
            <p:nvPr/>
          </p:nvSpPr>
          <p:spPr>
            <a:xfrm>
              <a:off x="991308" y="4711764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8"/>
                    <a:pt x="5378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moveTo>
                    <a:pt x="16200" y="10309"/>
                  </a:moveTo>
                  <a:lnTo>
                    <a:pt x="11291" y="10309"/>
                  </a:lnTo>
                  <a:lnTo>
                    <a:pt x="11291" y="5401"/>
                  </a:lnTo>
                  <a:cubicBezTo>
                    <a:pt x="11291" y="5129"/>
                    <a:pt x="11071" y="4909"/>
                    <a:pt x="10800" y="4909"/>
                  </a:cubicBezTo>
                  <a:cubicBezTo>
                    <a:pt x="10529" y="4909"/>
                    <a:pt x="10309" y="5129"/>
                    <a:pt x="10309" y="5401"/>
                  </a:cubicBezTo>
                  <a:lnTo>
                    <a:pt x="10309" y="10309"/>
                  </a:lnTo>
                  <a:lnTo>
                    <a:pt x="5400" y="10309"/>
                  </a:lnTo>
                  <a:cubicBezTo>
                    <a:pt x="5129" y="10309"/>
                    <a:pt x="4909" y="10529"/>
                    <a:pt x="4909" y="10800"/>
                  </a:cubicBezTo>
                  <a:cubicBezTo>
                    <a:pt x="4909" y="11072"/>
                    <a:pt x="5129" y="11292"/>
                    <a:pt x="5400" y="11292"/>
                  </a:cubicBezTo>
                  <a:lnTo>
                    <a:pt x="10309" y="11292"/>
                  </a:lnTo>
                  <a:lnTo>
                    <a:pt x="10309" y="16200"/>
                  </a:lnTo>
                  <a:cubicBezTo>
                    <a:pt x="10309" y="16472"/>
                    <a:pt x="10529" y="16691"/>
                    <a:pt x="10800" y="16691"/>
                  </a:cubicBezTo>
                  <a:cubicBezTo>
                    <a:pt x="11071" y="16691"/>
                    <a:pt x="11291" y="16472"/>
                    <a:pt x="11291" y="16200"/>
                  </a:cubicBezTo>
                  <a:lnTo>
                    <a:pt x="11291" y="11292"/>
                  </a:lnTo>
                  <a:lnTo>
                    <a:pt x="16200" y="11292"/>
                  </a:lnTo>
                  <a:cubicBezTo>
                    <a:pt x="16471" y="11292"/>
                    <a:pt x="16691" y="11072"/>
                    <a:pt x="16691" y="10800"/>
                  </a:cubicBezTo>
                  <a:cubicBezTo>
                    <a:pt x="16691" y="10529"/>
                    <a:pt x="16471" y="10309"/>
                    <a:pt x="16200" y="1030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1" name="Shape 2601">
              <a:extLst>
                <a:ext uri="{FF2B5EF4-FFF2-40B4-BE49-F238E27FC236}">
                  <a16:creationId xmlns="" xmlns:a16="http://schemas.microsoft.com/office/drawing/2014/main" id="{10FD303B-309F-4565-BAC2-F0E9F5D39F31}"/>
                </a:ext>
              </a:extLst>
            </p:cNvPr>
            <p:cNvSpPr/>
            <p:nvPr/>
          </p:nvSpPr>
          <p:spPr>
            <a:xfrm>
              <a:off x="1676976" y="4711764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8"/>
                    <a:pt x="5378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moveTo>
                    <a:pt x="16200" y="10309"/>
                  </a:moveTo>
                  <a:lnTo>
                    <a:pt x="5400" y="10309"/>
                  </a:lnTo>
                  <a:cubicBezTo>
                    <a:pt x="5129" y="10309"/>
                    <a:pt x="4909" y="10529"/>
                    <a:pt x="4909" y="10800"/>
                  </a:cubicBezTo>
                  <a:cubicBezTo>
                    <a:pt x="4909" y="11072"/>
                    <a:pt x="5129" y="11292"/>
                    <a:pt x="5400" y="11292"/>
                  </a:cubicBezTo>
                  <a:lnTo>
                    <a:pt x="16200" y="11292"/>
                  </a:lnTo>
                  <a:cubicBezTo>
                    <a:pt x="16471" y="11292"/>
                    <a:pt x="16691" y="11072"/>
                    <a:pt x="16691" y="10800"/>
                  </a:cubicBezTo>
                  <a:cubicBezTo>
                    <a:pt x="16691" y="10529"/>
                    <a:pt x="16471" y="10309"/>
                    <a:pt x="16200" y="1030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2" name="Shape 2602">
              <a:extLst>
                <a:ext uri="{FF2B5EF4-FFF2-40B4-BE49-F238E27FC236}">
                  <a16:creationId xmlns="" xmlns:a16="http://schemas.microsoft.com/office/drawing/2014/main" id="{9C23939E-AE63-4307-885A-5967667A7EBC}"/>
                </a:ext>
              </a:extLst>
            </p:cNvPr>
            <p:cNvSpPr/>
            <p:nvPr/>
          </p:nvSpPr>
          <p:spPr>
            <a:xfrm>
              <a:off x="2362643" y="4711764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6001"/>
                  </a:moveTo>
                  <a:lnTo>
                    <a:pt x="8345" y="6001"/>
                  </a:lnTo>
                  <a:cubicBezTo>
                    <a:pt x="8617" y="6001"/>
                    <a:pt x="8836" y="5732"/>
                    <a:pt x="8836" y="5400"/>
                  </a:cubicBezTo>
                  <a:cubicBezTo>
                    <a:pt x="8836" y="5069"/>
                    <a:pt x="8617" y="4800"/>
                    <a:pt x="8345" y="4800"/>
                  </a:cubicBezTo>
                  <a:lnTo>
                    <a:pt x="5400" y="4800"/>
                  </a:lnTo>
                  <a:cubicBezTo>
                    <a:pt x="5129" y="4800"/>
                    <a:pt x="4909" y="5069"/>
                    <a:pt x="4909" y="5400"/>
                  </a:cubicBezTo>
                  <a:cubicBezTo>
                    <a:pt x="4909" y="5732"/>
                    <a:pt x="5129" y="6001"/>
                    <a:pt x="5400" y="6001"/>
                  </a:cubicBezTo>
                  <a:moveTo>
                    <a:pt x="20618" y="20400"/>
                  </a:moveTo>
                  <a:lnTo>
                    <a:pt x="18655" y="20400"/>
                  </a:lnTo>
                  <a:lnTo>
                    <a:pt x="18655" y="18000"/>
                  </a:lnTo>
                  <a:cubicBezTo>
                    <a:pt x="18926" y="18000"/>
                    <a:pt x="19145" y="17732"/>
                    <a:pt x="19145" y="17400"/>
                  </a:cubicBezTo>
                  <a:cubicBezTo>
                    <a:pt x="19145" y="17069"/>
                    <a:pt x="18926" y="16801"/>
                    <a:pt x="18655" y="16801"/>
                  </a:cubicBezTo>
                  <a:lnTo>
                    <a:pt x="18655" y="3601"/>
                  </a:lnTo>
                  <a:lnTo>
                    <a:pt x="20618" y="3601"/>
                  </a:lnTo>
                  <a:cubicBezTo>
                    <a:pt x="20618" y="3601"/>
                    <a:pt x="20618" y="20400"/>
                    <a:pt x="20618" y="20400"/>
                  </a:cubicBezTo>
                  <a:close/>
                  <a:moveTo>
                    <a:pt x="17673" y="16801"/>
                  </a:moveTo>
                  <a:cubicBezTo>
                    <a:pt x="17401" y="16801"/>
                    <a:pt x="17182" y="17069"/>
                    <a:pt x="17182" y="17400"/>
                  </a:cubicBezTo>
                  <a:cubicBezTo>
                    <a:pt x="17182" y="17732"/>
                    <a:pt x="17401" y="18000"/>
                    <a:pt x="17673" y="18000"/>
                  </a:cubicBezTo>
                  <a:lnTo>
                    <a:pt x="17673" y="20400"/>
                  </a:lnTo>
                  <a:lnTo>
                    <a:pt x="3927" y="20400"/>
                  </a:lnTo>
                  <a:lnTo>
                    <a:pt x="3927" y="18000"/>
                  </a:lnTo>
                  <a:cubicBezTo>
                    <a:pt x="4199" y="18000"/>
                    <a:pt x="4418" y="17732"/>
                    <a:pt x="4418" y="17400"/>
                  </a:cubicBezTo>
                  <a:cubicBezTo>
                    <a:pt x="4418" y="17069"/>
                    <a:pt x="4199" y="16801"/>
                    <a:pt x="3927" y="16801"/>
                  </a:cubicBezTo>
                  <a:lnTo>
                    <a:pt x="3927" y="3601"/>
                  </a:lnTo>
                  <a:lnTo>
                    <a:pt x="17673" y="3601"/>
                  </a:lnTo>
                  <a:cubicBezTo>
                    <a:pt x="17673" y="3601"/>
                    <a:pt x="17673" y="16801"/>
                    <a:pt x="17673" y="16801"/>
                  </a:cubicBezTo>
                  <a:close/>
                  <a:moveTo>
                    <a:pt x="2945" y="16801"/>
                  </a:moveTo>
                  <a:cubicBezTo>
                    <a:pt x="2674" y="16801"/>
                    <a:pt x="2455" y="17069"/>
                    <a:pt x="2455" y="17400"/>
                  </a:cubicBezTo>
                  <a:cubicBezTo>
                    <a:pt x="2455" y="17732"/>
                    <a:pt x="2674" y="18000"/>
                    <a:pt x="2945" y="18000"/>
                  </a:cubicBezTo>
                  <a:lnTo>
                    <a:pt x="2945" y="20400"/>
                  </a:lnTo>
                  <a:lnTo>
                    <a:pt x="982" y="20400"/>
                  </a:lnTo>
                  <a:lnTo>
                    <a:pt x="982" y="3601"/>
                  </a:lnTo>
                  <a:lnTo>
                    <a:pt x="2945" y="3601"/>
                  </a:lnTo>
                  <a:cubicBezTo>
                    <a:pt x="2945" y="3601"/>
                    <a:pt x="2945" y="16801"/>
                    <a:pt x="2945" y="16801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39" y="2400"/>
                    <a:pt x="0" y="2938"/>
                    <a:pt x="0" y="3601"/>
                  </a:cubicBezTo>
                  <a:lnTo>
                    <a:pt x="0" y="20400"/>
                  </a:lnTo>
                  <a:cubicBezTo>
                    <a:pt x="0" y="21063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063"/>
                    <a:pt x="21600" y="204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  <a:moveTo>
                    <a:pt x="5400" y="8400"/>
                  </a:moveTo>
                  <a:lnTo>
                    <a:pt x="6382" y="8400"/>
                  </a:lnTo>
                  <a:cubicBezTo>
                    <a:pt x="6653" y="8400"/>
                    <a:pt x="6873" y="8132"/>
                    <a:pt x="6873" y="7800"/>
                  </a:cubicBezTo>
                  <a:cubicBezTo>
                    <a:pt x="6873" y="7469"/>
                    <a:pt x="6653" y="7200"/>
                    <a:pt x="6382" y="7200"/>
                  </a:cubicBez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0"/>
                    <a:pt x="5400" y="84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3" name="Shape 2603">
              <a:extLst>
                <a:ext uri="{FF2B5EF4-FFF2-40B4-BE49-F238E27FC236}">
                  <a16:creationId xmlns="" xmlns:a16="http://schemas.microsoft.com/office/drawing/2014/main" id="{9DF2D5EC-2434-4142-956E-65ED20165A81}"/>
                </a:ext>
              </a:extLst>
            </p:cNvPr>
            <p:cNvSpPr/>
            <p:nvPr/>
          </p:nvSpPr>
          <p:spPr>
            <a:xfrm>
              <a:off x="3048311" y="4711764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520"/>
                  </a:moveTo>
                  <a:lnTo>
                    <a:pt x="14727" y="20520"/>
                  </a:lnTo>
                  <a:lnTo>
                    <a:pt x="14727" y="18360"/>
                  </a:lnTo>
                  <a:cubicBezTo>
                    <a:pt x="14999" y="18360"/>
                    <a:pt x="15218" y="18119"/>
                    <a:pt x="15218" y="17820"/>
                  </a:cubicBezTo>
                  <a:cubicBezTo>
                    <a:pt x="15218" y="17522"/>
                    <a:pt x="14999" y="17280"/>
                    <a:pt x="14727" y="17280"/>
                  </a:cubicBezTo>
                  <a:lnTo>
                    <a:pt x="14727" y="7560"/>
                  </a:lnTo>
                  <a:lnTo>
                    <a:pt x="16691" y="7560"/>
                  </a:lnTo>
                  <a:cubicBezTo>
                    <a:pt x="16691" y="7560"/>
                    <a:pt x="16691" y="20520"/>
                    <a:pt x="16691" y="20520"/>
                  </a:cubicBezTo>
                  <a:close/>
                  <a:moveTo>
                    <a:pt x="13745" y="17280"/>
                  </a:moveTo>
                  <a:cubicBezTo>
                    <a:pt x="13474" y="17280"/>
                    <a:pt x="13255" y="17522"/>
                    <a:pt x="13255" y="17820"/>
                  </a:cubicBezTo>
                  <a:cubicBezTo>
                    <a:pt x="13255" y="18119"/>
                    <a:pt x="13474" y="18360"/>
                    <a:pt x="13745" y="18360"/>
                  </a:cubicBezTo>
                  <a:lnTo>
                    <a:pt x="13745" y="20520"/>
                  </a:lnTo>
                  <a:lnTo>
                    <a:pt x="3927" y="20520"/>
                  </a:lnTo>
                  <a:lnTo>
                    <a:pt x="3927" y="18360"/>
                  </a:lnTo>
                  <a:cubicBezTo>
                    <a:pt x="4199" y="18360"/>
                    <a:pt x="4418" y="18119"/>
                    <a:pt x="4418" y="17820"/>
                  </a:cubicBezTo>
                  <a:cubicBezTo>
                    <a:pt x="4418" y="17522"/>
                    <a:pt x="4199" y="17280"/>
                    <a:pt x="3927" y="17280"/>
                  </a:cubicBezTo>
                  <a:lnTo>
                    <a:pt x="3927" y="7560"/>
                  </a:lnTo>
                  <a:lnTo>
                    <a:pt x="13745" y="7560"/>
                  </a:lnTo>
                  <a:cubicBezTo>
                    <a:pt x="13745" y="7560"/>
                    <a:pt x="13745" y="17280"/>
                    <a:pt x="13745" y="17280"/>
                  </a:cubicBezTo>
                  <a:close/>
                  <a:moveTo>
                    <a:pt x="2945" y="17280"/>
                  </a:moveTo>
                  <a:cubicBezTo>
                    <a:pt x="2674" y="17280"/>
                    <a:pt x="2455" y="17522"/>
                    <a:pt x="2455" y="17820"/>
                  </a:cubicBezTo>
                  <a:cubicBezTo>
                    <a:pt x="2455" y="18119"/>
                    <a:pt x="2674" y="18360"/>
                    <a:pt x="2945" y="18360"/>
                  </a:cubicBezTo>
                  <a:lnTo>
                    <a:pt x="2945" y="20520"/>
                  </a:lnTo>
                  <a:lnTo>
                    <a:pt x="982" y="20520"/>
                  </a:lnTo>
                  <a:lnTo>
                    <a:pt x="982" y="7560"/>
                  </a:lnTo>
                  <a:lnTo>
                    <a:pt x="2945" y="7560"/>
                  </a:lnTo>
                  <a:cubicBezTo>
                    <a:pt x="2945" y="7560"/>
                    <a:pt x="2945" y="17280"/>
                    <a:pt x="2945" y="17280"/>
                  </a:cubicBezTo>
                  <a:close/>
                  <a:moveTo>
                    <a:pt x="7855" y="5400"/>
                  </a:moveTo>
                  <a:lnTo>
                    <a:pt x="9818" y="5400"/>
                  </a:lnTo>
                  <a:cubicBezTo>
                    <a:pt x="10360" y="5400"/>
                    <a:pt x="10800" y="5884"/>
                    <a:pt x="10800" y="6481"/>
                  </a:cubicBezTo>
                  <a:lnTo>
                    <a:pt x="6873" y="6481"/>
                  </a:lnTo>
                  <a:cubicBezTo>
                    <a:pt x="6873" y="5884"/>
                    <a:pt x="7313" y="5400"/>
                    <a:pt x="7855" y="5400"/>
                  </a:cubicBezTo>
                  <a:moveTo>
                    <a:pt x="16691" y="6481"/>
                  </a:moveTo>
                  <a:lnTo>
                    <a:pt x="11782" y="6481"/>
                  </a:lnTo>
                  <a:cubicBezTo>
                    <a:pt x="11782" y="5287"/>
                    <a:pt x="10903" y="4321"/>
                    <a:pt x="9818" y="4321"/>
                  </a:cubicBezTo>
                  <a:lnTo>
                    <a:pt x="7855" y="4321"/>
                  </a:lnTo>
                  <a:cubicBezTo>
                    <a:pt x="6770" y="4321"/>
                    <a:pt x="5891" y="5287"/>
                    <a:pt x="5891" y="6481"/>
                  </a:cubicBezTo>
                  <a:lnTo>
                    <a:pt x="982" y="6481"/>
                  </a:lnTo>
                  <a:cubicBezTo>
                    <a:pt x="440" y="6481"/>
                    <a:pt x="0" y="6964"/>
                    <a:pt x="0" y="7560"/>
                  </a:cubicBezTo>
                  <a:lnTo>
                    <a:pt x="0" y="20520"/>
                  </a:lnTo>
                  <a:cubicBezTo>
                    <a:pt x="0" y="21116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1116"/>
                    <a:pt x="17673" y="20520"/>
                  </a:cubicBezTo>
                  <a:lnTo>
                    <a:pt x="17673" y="7560"/>
                  </a:lnTo>
                  <a:cubicBezTo>
                    <a:pt x="17673" y="6964"/>
                    <a:pt x="17233" y="6481"/>
                    <a:pt x="16691" y="6481"/>
                  </a:cubicBezTo>
                  <a:moveTo>
                    <a:pt x="10800" y="2161"/>
                  </a:moveTo>
                  <a:cubicBezTo>
                    <a:pt x="10800" y="1564"/>
                    <a:pt x="11240" y="1080"/>
                    <a:pt x="11782" y="1080"/>
                  </a:cubicBezTo>
                  <a:lnTo>
                    <a:pt x="13745" y="1080"/>
                  </a:lnTo>
                  <a:cubicBezTo>
                    <a:pt x="14287" y="1080"/>
                    <a:pt x="14727" y="1564"/>
                    <a:pt x="14727" y="2161"/>
                  </a:cubicBezTo>
                  <a:cubicBezTo>
                    <a:pt x="14727" y="2161"/>
                    <a:pt x="10800" y="2161"/>
                    <a:pt x="10800" y="2161"/>
                  </a:cubicBezTo>
                  <a:close/>
                  <a:moveTo>
                    <a:pt x="20618" y="2161"/>
                  </a:moveTo>
                  <a:lnTo>
                    <a:pt x="15709" y="2161"/>
                  </a:lnTo>
                  <a:cubicBezTo>
                    <a:pt x="15709" y="967"/>
                    <a:pt x="14830" y="0"/>
                    <a:pt x="13745" y="0"/>
                  </a:cubicBezTo>
                  <a:lnTo>
                    <a:pt x="11782" y="0"/>
                  </a:lnTo>
                  <a:cubicBezTo>
                    <a:pt x="10697" y="0"/>
                    <a:pt x="9818" y="967"/>
                    <a:pt x="9818" y="2161"/>
                  </a:cubicBezTo>
                  <a:lnTo>
                    <a:pt x="4909" y="2161"/>
                  </a:lnTo>
                  <a:cubicBezTo>
                    <a:pt x="4367" y="2161"/>
                    <a:pt x="3927" y="2644"/>
                    <a:pt x="3927" y="3240"/>
                  </a:cubicBezTo>
                  <a:lnTo>
                    <a:pt x="3927" y="4860"/>
                  </a:lnTo>
                  <a:cubicBezTo>
                    <a:pt x="3927" y="5159"/>
                    <a:pt x="4147" y="5400"/>
                    <a:pt x="4418" y="5400"/>
                  </a:cubicBezTo>
                  <a:cubicBezTo>
                    <a:pt x="4690" y="5400"/>
                    <a:pt x="4909" y="5159"/>
                    <a:pt x="4909" y="4860"/>
                  </a:cubicBezTo>
                  <a:lnTo>
                    <a:pt x="4909" y="3240"/>
                  </a:lnTo>
                  <a:lnTo>
                    <a:pt x="20618" y="3240"/>
                  </a:lnTo>
                  <a:lnTo>
                    <a:pt x="20618" y="16201"/>
                  </a:lnTo>
                  <a:lnTo>
                    <a:pt x="19145" y="16201"/>
                  </a:lnTo>
                  <a:cubicBezTo>
                    <a:pt x="18874" y="16201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20618" y="17280"/>
                  </a:lnTo>
                  <a:cubicBezTo>
                    <a:pt x="21160" y="17280"/>
                    <a:pt x="21600" y="16796"/>
                    <a:pt x="21600" y="16201"/>
                  </a:cubicBezTo>
                  <a:lnTo>
                    <a:pt x="21600" y="3240"/>
                  </a:lnTo>
                  <a:cubicBezTo>
                    <a:pt x="21600" y="2644"/>
                    <a:pt x="21160" y="2161"/>
                    <a:pt x="20618" y="2161"/>
                  </a:cubicBezTo>
                  <a:moveTo>
                    <a:pt x="5400" y="11881"/>
                  </a:moveTo>
                  <a:lnTo>
                    <a:pt x="6382" y="11881"/>
                  </a:lnTo>
                  <a:cubicBezTo>
                    <a:pt x="6653" y="11881"/>
                    <a:pt x="6873" y="11639"/>
                    <a:pt x="6873" y="11341"/>
                  </a:cubicBezTo>
                  <a:cubicBezTo>
                    <a:pt x="6873" y="11042"/>
                    <a:pt x="6653" y="10800"/>
                    <a:pt x="6382" y="10800"/>
                  </a:cubicBezTo>
                  <a:lnTo>
                    <a:pt x="5400" y="10800"/>
                  </a:lnTo>
                  <a:cubicBezTo>
                    <a:pt x="5129" y="10800"/>
                    <a:pt x="4909" y="11042"/>
                    <a:pt x="4909" y="11341"/>
                  </a:cubicBezTo>
                  <a:cubicBezTo>
                    <a:pt x="4909" y="11639"/>
                    <a:pt x="5129" y="11881"/>
                    <a:pt x="5400" y="11881"/>
                  </a:cubicBezTo>
                  <a:moveTo>
                    <a:pt x="5400" y="9720"/>
                  </a:moveTo>
                  <a:lnTo>
                    <a:pt x="8345" y="9720"/>
                  </a:lnTo>
                  <a:cubicBezTo>
                    <a:pt x="8617" y="9720"/>
                    <a:pt x="8836" y="9479"/>
                    <a:pt x="8836" y="9181"/>
                  </a:cubicBezTo>
                  <a:cubicBezTo>
                    <a:pt x="8836" y="8882"/>
                    <a:pt x="8617" y="8640"/>
                    <a:pt x="8345" y="8640"/>
                  </a:cubicBezTo>
                  <a:lnTo>
                    <a:pt x="5400" y="8640"/>
                  </a:lnTo>
                  <a:cubicBezTo>
                    <a:pt x="5129" y="8640"/>
                    <a:pt x="4909" y="8882"/>
                    <a:pt x="4909" y="9181"/>
                  </a:cubicBezTo>
                  <a:cubicBezTo>
                    <a:pt x="4909" y="9479"/>
                    <a:pt x="5129" y="9720"/>
                    <a:pt x="5400" y="972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4" name="Shape 2604">
              <a:extLst>
                <a:ext uri="{FF2B5EF4-FFF2-40B4-BE49-F238E27FC236}">
                  <a16:creationId xmlns="" xmlns:a16="http://schemas.microsoft.com/office/drawing/2014/main" id="{A83EBC97-4632-404C-81E9-FA13BD904668}"/>
                </a:ext>
              </a:extLst>
            </p:cNvPr>
            <p:cNvSpPr/>
            <p:nvPr/>
          </p:nvSpPr>
          <p:spPr>
            <a:xfrm>
              <a:off x="3733980" y="4711764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5" name="Shape 2605">
              <a:extLst>
                <a:ext uri="{FF2B5EF4-FFF2-40B4-BE49-F238E27FC236}">
                  <a16:creationId xmlns="" xmlns:a16="http://schemas.microsoft.com/office/drawing/2014/main" id="{CB157679-1669-4322-B17B-396088A46C66}"/>
                </a:ext>
              </a:extLst>
            </p:cNvPr>
            <p:cNvSpPr/>
            <p:nvPr/>
          </p:nvSpPr>
          <p:spPr>
            <a:xfrm>
              <a:off x="4419648" y="4711764"/>
              <a:ext cx="259224" cy="259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0" h="21410" extrusionOk="0">
                  <a:moveTo>
                    <a:pt x="20437" y="20437"/>
                  </a:moveTo>
                  <a:lnTo>
                    <a:pt x="17519" y="20437"/>
                  </a:lnTo>
                  <a:lnTo>
                    <a:pt x="17519" y="18978"/>
                  </a:lnTo>
                  <a:cubicBezTo>
                    <a:pt x="17519" y="18710"/>
                    <a:pt x="17301" y="18492"/>
                    <a:pt x="17033" y="18492"/>
                  </a:cubicBezTo>
                  <a:lnTo>
                    <a:pt x="15574" y="18492"/>
                  </a:lnTo>
                  <a:lnTo>
                    <a:pt x="15574" y="17033"/>
                  </a:lnTo>
                  <a:cubicBezTo>
                    <a:pt x="15574" y="16764"/>
                    <a:pt x="15356" y="16546"/>
                    <a:pt x="15087" y="16546"/>
                  </a:cubicBezTo>
                  <a:lnTo>
                    <a:pt x="13344" y="16546"/>
                  </a:lnTo>
                  <a:lnTo>
                    <a:pt x="10309" y="13497"/>
                  </a:lnTo>
                  <a:cubicBezTo>
                    <a:pt x="10221" y="13409"/>
                    <a:pt x="10100" y="13354"/>
                    <a:pt x="9965" y="13354"/>
                  </a:cubicBezTo>
                  <a:cubicBezTo>
                    <a:pt x="9819" y="13354"/>
                    <a:pt x="9693" y="13422"/>
                    <a:pt x="9604" y="13524"/>
                  </a:cubicBezTo>
                  <a:lnTo>
                    <a:pt x="8815" y="14312"/>
                  </a:lnTo>
                  <a:cubicBezTo>
                    <a:pt x="8435" y="14692"/>
                    <a:pt x="7820" y="14692"/>
                    <a:pt x="7441" y="14312"/>
                  </a:cubicBezTo>
                  <a:lnTo>
                    <a:pt x="1256" y="8128"/>
                  </a:lnTo>
                  <a:cubicBezTo>
                    <a:pt x="877" y="7748"/>
                    <a:pt x="877" y="7133"/>
                    <a:pt x="1256" y="6753"/>
                  </a:cubicBezTo>
                  <a:lnTo>
                    <a:pt x="6754" y="1255"/>
                  </a:lnTo>
                  <a:cubicBezTo>
                    <a:pt x="7133" y="876"/>
                    <a:pt x="7749" y="876"/>
                    <a:pt x="8128" y="1255"/>
                  </a:cubicBezTo>
                  <a:lnTo>
                    <a:pt x="14312" y="7440"/>
                  </a:lnTo>
                  <a:cubicBezTo>
                    <a:pt x="14691" y="7820"/>
                    <a:pt x="14691" y="8435"/>
                    <a:pt x="14312" y="8815"/>
                  </a:cubicBezTo>
                  <a:lnTo>
                    <a:pt x="13539" y="9588"/>
                  </a:lnTo>
                  <a:cubicBezTo>
                    <a:pt x="13437" y="9677"/>
                    <a:pt x="13370" y="9804"/>
                    <a:pt x="13370" y="9950"/>
                  </a:cubicBezTo>
                  <a:cubicBezTo>
                    <a:pt x="13370" y="10084"/>
                    <a:pt x="13424" y="10206"/>
                    <a:pt x="13513" y="10294"/>
                  </a:cubicBezTo>
                  <a:lnTo>
                    <a:pt x="20437" y="17234"/>
                  </a:lnTo>
                  <a:cubicBezTo>
                    <a:pt x="20437" y="17234"/>
                    <a:pt x="20437" y="20437"/>
                    <a:pt x="20437" y="20437"/>
                  </a:cubicBezTo>
                  <a:close/>
                  <a:moveTo>
                    <a:pt x="21268" y="16689"/>
                  </a:moveTo>
                  <a:lnTo>
                    <a:pt x="14547" y="9954"/>
                  </a:lnTo>
                  <a:lnTo>
                    <a:pt x="14999" y="9502"/>
                  </a:lnTo>
                  <a:cubicBezTo>
                    <a:pt x="15758" y="8743"/>
                    <a:pt x="15758" y="7512"/>
                    <a:pt x="14999" y="6753"/>
                  </a:cubicBezTo>
                  <a:lnTo>
                    <a:pt x="8815" y="569"/>
                  </a:lnTo>
                  <a:cubicBezTo>
                    <a:pt x="8056" y="-190"/>
                    <a:pt x="6825" y="-190"/>
                    <a:pt x="6066" y="569"/>
                  </a:cubicBezTo>
                  <a:lnTo>
                    <a:pt x="569" y="6066"/>
                  </a:lnTo>
                  <a:cubicBezTo>
                    <a:pt x="-190" y="6825"/>
                    <a:pt x="-190" y="8056"/>
                    <a:pt x="569" y="8815"/>
                  </a:cubicBezTo>
                  <a:lnTo>
                    <a:pt x="6754" y="14999"/>
                  </a:lnTo>
                  <a:cubicBezTo>
                    <a:pt x="7513" y="15758"/>
                    <a:pt x="8743" y="15758"/>
                    <a:pt x="9502" y="14999"/>
                  </a:cubicBezTo>
                  <a:lnTo>
                    <a:pt x="9968" y="14533"/>
                  </a:lnTo>
                  <a:lnTo>
                    <a:pt x="12798" y="17376"/>
                  </a:lnTo>
                  <a:cubicBezTo>
                    <a:pt x="12886" y="17465"/>
                    <a:pt x="13008" y="17519"/>
                    <a:pt x="13142" y="17519"/>
                  </a:cubicBezTo>
                  <a:lnTo>
                    <a:pt x="14601" y="17519"/>
                  </a:lnTo>
                  <a:lnTo>
                    <a:pt x="14601" y="18978"/>
                  </a:lnTo>
                  <a:cubicBezTo>
                    <a:pt x="14601" y="19247"/>
                    <a:pt x="14819" y="19464"/>
                    <a:pt x="15087" y="19464"/>
                  </a:cubicBezTo>
                  <a:lnTo>
                    <a:pt x="16546" y="19464"/>
                  </a:lnTo>
                  <a:lnTo>
                    <a:pt x="16546" y="20924"/>
                  </a:lnTo>
                  <a:cubicBezTo>
                    <a:pt x="16546" y="21193"/>
                    <a:pt x="16764" y="21410"/>
                    <a:pt x="17033" y="21410"/>
                  </a:cubicBezTo>
                  <a:lnTo>
                    <a:pt x="20924" y="21410"/>
                  </a:lnTo>
                  <a:cubicBezTo>
                    <a:pt x="21192" y="21410"/>
                    <a:pt x="21410" y="21193"/>
                    <a:pt x="21410" y="20924"/>
                  </a:cubicBezTo>
                  <a:lnTo>
                    <a:pt x="21410" y="17033"/>
                  </a:lnTo>
                  <a:cubicBezTo>
                    <a:pt x="21410" y="16899"/>
                    <a:pt x="21356" y="16777"/>
                    <a:pt x="21268" y="16689"/>
                  </a:cubicBezTo>
                  <a:moveTo>
                    <a:pt x="6819" y="7791"/>
                  </a:moveTo>
                  <a:cubicBezTo>
                    <a:pt x="6282" y="7791"/>
                    <a:pt x="5846" y="7356"/>
                    <a:pt x="5846" y="6819"/>
                  </a:cubicBezTo>
                  <a:cubicBezTo>
                    <a:pt x="5846" y="6282"/>
                    <a:pt x="6282" y="5846"/>
                    <a:pt x="6819" y="5846"/>
                  </a:cubicBezTo>
                  <a:cubicBezTo>
                    <a:pt x="7356" y="5846"/>
                    <a:pt x="7792" y="6282"/>
                    <a:pt x="7792" y="6819"/>
                  </a:cubicBezTo>
                  <a:cubicBezTo>
                    <a:pt x="7792" y="7356"/>
                    <a:pt x="7356" y="7791"/>
                    <a:pt x="6819" y="7791"/>
                  </a:cubicBezTo>
                  <a:moveTo>
                    <a:pt x="6819" y="4873"/>
                  </a:moveTo>
                  <a:cubicBezTo>
                    <a:pt x="5745" y="4873"/>
                    <a:pt x="4874" y="5744"/>
                    <a:pt x="4874" y="6819"/>
                  </a:cubicBezTo>
                  <a:cubicBezTo>
                    <a:pt x="4874" y="7893"/>
                    <a:pt x="5745" y="8765"/>
                    <a:pt x="6819" y="8765"/>
                  </a:cubicBezTo>
                  <a:cubicBezTo>
                    <a:pt x="7893" y="8765"/>
                    <a:pt x="8765" y="7893"/>
                    <a:pt x="8765" y="6819"/>
                  </a:cubicBezTo>
                  <a:cubicBezTo>
                    <a:pt x="8765" y="5744"/>
                    <a:pt x="7893" y="4873"/>
                    <a:pt x="6819" y="4873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6" name="Shape 2606">
              <a:extLst>
                <a:ext uri="{FF2B5EF4-FFF2-40B4-BE49-F238E27FC236}">
                  <a16:creationId xmlns="" xmlns:a16="http://schemas.microsoft.com/office/drawing/2014/main" id="{EA84EDFB-B0AC-424F-9042-506F39B5DE42}"/>
                </a:ext>
              </a:extLst>
            </p:cNvPr>
            <p:cNvSpPr/>
            <p:nvPr/>
          </p:nvSpPr>
          <p:spPr>
            <a:xfrm>
              <a:off x="5105315" y="4711764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309"/>
                  </a:moveTo>
                  <a:cubicBezTo>
                    <a:pt x="10800" y="10581"/>
                    <a:pt x="10580" y="10800"/>
                    <a:pt x="10309" y="10800"/>
                  </a:cubicBezTo>
                  <a:cubicBezTo>
                    <a:pt x="10038" y="10800"/>
                    <a:pt x="9818" y="10581"/>
                    <a:pt x="9818" y="10309"/>
                  </a:cubicBezTo>
                  <a:cubicBezTo>
                    <a:pt x="9818" y="10038"/>
                    <a:pt x="10038" y="9818"/>
                    <a:pt x="10309" y="9818"/>
                  </a:cubicBezTo>
                  <a:cubicBezTo>
                    <a:pt x="10580" y="9818"/>
                    <a:pt x="10800" y="10038"/>
                    <a:pt x="10800" y="10309"/>
                  </a:cubicBezTo>
                  <a:moveTo>
                    <a:pt x="20618" y="20618"/>
                  </a:moveTo>
                  <a:lnTo>
                    <a:pt x="18655" y="20618"/>
                  </a:lnTo>
                  <a:lnTo>
                    <a:pt x="18655" y="19145"/>
                  </a:lnTo>
                  <a:cubicBezTo>
                    <a:pt x="18655" y="18875"/>
                    <a:pt x="18434" y="18655"/>
                    <a:pt x="18164" y="18655"/>
                  </a:cubicBezTo>
                  <a:lnTo>
                    <a:pt x="16691" y="18655"/>
                  </a:lnTo>
                  <a:lnTo>
                    <a:pt x="16691" y="17182"/>
                  </a:lnTo>
                  <a:cubicBezTo>
                    <a:pt x="16691" y="16911"/>
                    <a:pt x="16471" y="16691"/>
                    <a:pt x="16200" y="16691"/>
                  </a:cubicBezTo>
                  <a:lnTo>
                    <a:pt x="14441" y="16691"/>
                  </a:lnTo>
                  <a:lnTo>
                    <a:pt x="12850" y="15086"/>
                  </a:lnTo>
                  <a:cubicBezTo>
                    <a:pt x="12761" y="14997"/>
                    <a:pt x="12639" y="14943"/>
                    <a:pt x="12503" y="14943"/>
                  </a:cubicBezTo>
                  <a:cubicBezTo>
                    <a:pt x="12356" y="14943"/>
                    <a:pt x="12228" y="15010"/>
                    <a:pt x="12138" y="15113"/>
                  </a:cubicBezTo>
                  <a:lnTo>
                    <a:pt x="11833" y="15418"/>
                  </a:lnTo>
                  <a:cubicBezTo>
                    <a:pt x="11450" y="15801"/>
                    <a:pt x="10829" y="15801"/>
                    <a:pt x="10445" y="15418"/>
                  </a:cubicBezTo>
                  <a:lnTo>
                    <a:pt x="6167" y="11139"/>
                  </a:lnTo>
                  <a:cubicBezTo>
                    <a:pt x="5784" y="10756"/>
                    <a:pt x="5784" y="10136"/>
                    <a:pt x="6167" y="9752"/>
                  </a:cubicBezTo>
                  <a:lnTo>
                    <a:pt x="9752" y="6167"/>
                  </a:lnTo>
                  <a:cubicBezTo>
                    <a:pt x="10135" y="5784"/>
                    <a:pt x="10756" y="5784"/>
                    <a:pt x="11139" y="6167"/>
                  </a:cubicBezTo>
                  <a:lnTo>
                    <a:pt x="11761" y="6789"/>
                  </a:lnTo>
                  <a:cubicBezTo>
                    <a:pt x="11699" y="7609"/>
                    <a:pt x="11457" y="8377"/>
                    <a:pt x="11069" y="9054"/>
                  </a:cubicBezTo>
                  <a:cubicBezTo>
                    <a:pt x="10847" y="8919"/>
                    <a:pt x="10588" y="8837"/>
                    <a:pt x="10309" y="8837"/>
                  </a:cubicBezTo>
                  <a:cubicBezTo>
                    <a:pt x="9496" y="8837"/>
                    <a:pt x="8836" y="9496"/>
                    <a:pt x="8836" y="10309"/>
                  </a:cubicBezTo>
                  <a:cubicBezTo>
                    <a:pt x="8836" y="11123"/>
                    <a:pt x="9496" y="11782"/>
                    <a:pt x="10309" y="11782"/>
                  </a:cubicBezTo>
                  <a:cubicBezTo>
                    <a:pt x="11123" y="11782"/>
                    <a:pt x="11782" y="11123"/>
                    <a:pt x="11782" y="10309"/>
                  </a:cubicBezTo>
                  <a:cubicBezTo>
                    <a:pt x="11782" y="10156"/>
                    <a:pt x="11752" y="10012"/>
                    <a:pt x="11709" y="9873"/>
                  </a:cubicBezTo>
                  <a:cubicBezTo>
                    <a:pt x="12146" y="9210"/>
                    <a:pt x="12466" y="8463"/>
                    <a:pt x="12631" y="7659"/>
                  </a:cubicBezTo>
                  <a:lnTo>
                    <a:pt x="15417" y="10446"/>
                  </a:lnTo>
                  <a:cubicBezTo>
                    <a:pt x="15800" y="10829"/>
                    <a:pt x="15800" y="11450"/>
                    <a:pt x="15417" y="11833"/>
                  </a:cubicBezTo>
                  <a:lnTo>
                    <a:pt x="15128" y="12122"/>
                  </a:lnTo>
                  <a:cubicBezTo>
                    <a:pt x="15025" y="12213"/>
                    <a:pt x="14957" y="12341"/>
                    <a:pt x="14957" y="12487"/>
                  </a:cubicBezTo>
                  <a:cubicBezTo>
                    <a:pt x="14957" y="12623"/>
                    <a:pt x="15013" y="12746"/>
                    <a:pt x="15101" y="12835"/>
                  </a:cubicBezTo>
                  <a:lnTo>
                    <a:pt x="20618" y="18367"/>
                  </a:lnTo>
                  <a:cubicBezTo>
                    <a:pt x="20618" y="18367"/>
                    <a:pt x="20618" y="20618"/>
                    <a:pt x="20618" y="20618"/>
                  </a:cubicBezTo>
                  <a:close/>
                  <a:moveTo>
                    <a:pt x="5343" y="11673"/>
                  </a:moveTo>
                  <a:cubicBezTo>
                    <a:pt x="2859" y="11190"/>
                    <a:pt x="982" y="9008"/>
                    <a:pt x="982" y="6383"/>
                  </a:cubicBezTo>
                  <a:cubicBezTo>
                    <a:pt x="982" y="3400"/>
                    <a:pt x="3399" y="982"/>
                    <a:pt x="6382" y="982"/>
                  </a:cubicBezTo>
                  <a:cubicBezTo>
                    <a:pt x="9011" y="982"/>
                    <a:pt x="11198" y="2862"/>
                    <a:pt x="11681" y="5349"/>
                  </a:cubicBezTo>
                  <a:cubicBezTo>
                    <a:pt x="10910" y="4719"/>
                    <a:pt x="9777" y="4755"/>
                    <a:pt x="9058" y="5473"/>
                  </a:cubicBezTo>
                  <a:lnTo>
                    <a:pt x="5474" y="9058"/>
                  </a:lnTo>
                  <a:cubicBezTo>
                    <a:pt x="4757" y="9775"/>
                    <a:pt x="4719" y="10904"/>
                    <a:pt x="5343" y="11673"/>
                  </a:cubicBezTo>
                  <a:moveTo>
                    <a:pt x="21456" y="17817"/>
                  </a:moveTo>
                  <a:lnTo>
                    <a:pt x="16142" y="12488"/>
                  </a:lnTo>
                  <a:cubicBezTo>
                    <a:pt x="16874" y="11720"/>
                    <a:pt x="16865" y="10507"/>
                    <a:pt x="16111" y="9752"/>
                  </a:cubicBezTo>
                  <a:lnTo>
                    <a:pt x="12763" y="6404"/>
                  </a:lnTo>
                  <a:cubicBezTo>
                    <a:pt x="12763" y="6396"/>
                    <a:pt x="12764" y="6389"/>
                    <a:pt x="12764" y="6383"/>
                  </a:cubicBezTo>
                  <a:cubicBezTo>
                    <a:pt x="12764" y="2857"/>
                    <a:pt x="9907" y="0"/>
                    <a:pt x="6382" y="0"/>
                  </a:cubicBezTo>
                  <a:cubicBezTo>
                    <a:pt x="2857" y="0"/>
                    <a:pt x="0" y="2857"/>
                    <a:pt x="0" y="6383"/>
                  </a:cubicBezTo>
                  <a:cubicBezTo>
                    <a:pt x="0" y="9907"/>
                    <a:pt x="2857" y="12764"/>
                    <a:pt x="6382" y="12764"/>
                  </a:cubicBezTo>
                  <a:cubicBezTo>
                    <a:pt x="6389" y="12764"/>
                    <a:pt x="6396" y="12763"/>
                    <a:pt x="6403" y="12763"/>
                  </a:cubicBezTo>
                  <a:lnTo>
                    <a:pt x="9752" y="16111"/>
                  </a:lnTo>
                  <a:cubicBezTo>
                    <a:pt x="10511" y="16870"/>
                    <a:pt x="11735" y="16875"/>
                    <a:pt x="12503" y="16130"/>
                  </a:cubicBezTo>
                  <a:lnTo>
                    <a:pt x="13889" y="17529"/>
                  </a:lnTo>
                  <a:cubicBezTo>
                    <a:pt x="13978" y="17618"/>
                    <a:pt x="14101" y="17673"/>
                    <a:pt x="14236" y="17673"/>
                  </a:cubicBezTo>
                  <a:lnTo>
                    <a:pt x="15709" y="17673"/>
                  </a:lnTo>
                  <a:lnTo>
                    <a:pt x="15709" y="19145"/>
                  </a:lnTo>
                  <a:cubicBezTo>
                    <a:pt x="15709" y="19417"/>
                    <a:pt x="15929" y="19636"/>
                    <a:pt x="16200" y="19636"/>
                  </a:cubicBezTo>
                  <a:lnTo>
                    <a:pt x="17673" y="19636"/>
                  </a:lnTo>
                  <a:lnTo>
                    <a:pt x="17673" y="21109"/>
                  </a:lnTo>
                  <a:cubicBezTo>
                    <a:pt x="17673" y="21381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lnTo>
                    <a:pt x="21600" y="18164"/>
                  </a:lnTo>
                  <a:cubicBezTo>
                    <a:pt x="21600" y="18029"/>
                    <a:pt x="21545" y="17906"/>
                    <a:pt x="21456" y="17817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7" name="Shape 2607">
              <a:extLst>
                <a:ext uri="{FF2B5EF4-FFF2-40B4-BE49-F238E27FC236}">
                  <a16:creationId xmlns="" xmlns:a16="http://schemas.microsoft.com/office/drawing/2014/main" id="{4DF75348-ED39-411B-B585-864DF8352924}"/>
                </a:ext>
              </a:extLst>
            </p:cNvPr>
            <p:cNvSpPr/>
            <p:nvPr/>
          </p:nvSpPr>
          <p:spPr>
            <a:xfrm>
              <a:off x="5790983" y="4711764"/>
              <a:ext cx="259100" cy="211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0400"/>
                  </a:moveTo>
                  <a:lnTo>
                    <a:pt x="1964" y="20400"/>
                  </a:ln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1964" y="16800"/>
                  </a:lnTo>
                  <a:cubicBezTo>
                    <a:pt x="879" y="16800"/>
                    <a:pt x="0" y="17874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4"/>
                    <a:pt x="20721" y="16800"/>
                    <a:pt x="19636" y="16800"/>
                  </a:cubicBezTo>
                  <a:moveTo>
                    <a:pt x="1964" y="1200"/>
                  </a:moveTo>
                  <a:lnTo>
                    <a:pt x="19636" y="1200"/>
                  </a:lnTo>
                  <a:cubicBezTo>
                    <a:pt x="20178" y="1200"/>
                    <a:pt x="20618" y="1737"/>
                    <a:pt x="20618" y="2399"/>
                  </a:cubicBezTo>
                  <a:cubicBezTo>
                    <a:pt x="20618" y="3063"/>
                    <a:pt x="20178" y="3599"/>
                    <a:pt x="19636" y="3599"/>
                  </a:cubicBezTo>
                  <a:lnTo>
                    <a:pt x="1964" y="3599"/>
                  </a:lnTo>
                  <a:cubicBezTo>
                    <a:pt x="1422" y="3599"/>
                    <a:pt x="982" y="3063"/>
                    <a:pt x="982" y="2399"/>
                  </a:cubicBezTo>
                  <a:cubicBezTo>
                    <a:pt x="982" y="1737"/>
                    <a:pt x="1422" y="1200"/>
                    <a:pt x="1964" y="1200"/>
                  </a:cubicBezTo>
                  <a:moveTo>
                    <a:pt x="1964" y="4799"/>
                  </a:moveTo>
                  <a:lnTo>
                    <a:pt x="19636" y="4799"/>
                  </a:lnTo>
                  <a:cubicBezTo>
                    <a:pt x="20721" y="4799"/>
                    <a:pt x="21600" y="3725"/>
                    <a:pt x="21600" y="2399"/>
                  </a:cubicBezTo>
                  <a:cubicBezTo>
                    <a:pt x="21600" y="1074"/>
                    <a:pt x="20721" y="0"/>
                    <a:pt x="19636" y="0"/>
                  </a:cubicBezTo>
                  <a:lnTo>
                    <a:pt x="1964" y="0"/>
                  </a:lnTo>
                  <a:cubicBezTo>
                    <a:pt x="879" y="0"/>
                    <a:pt x="0" y="1074"/>
                    <a:pt x="0" y="2399"/>
                  </a:cubicBezTo>
                  <a:cubicBezTo>
                    <a:pt x="0" y="3725"/>
                    <a:pt x="879" y="4799"/>
                    <a:pt x="1964" y="4799"/>
                  </a:cubicBezTo>
                  <a:moveTo>
                    <a:pt x="19636" y="12000"/>
                  </a:moveTo>
                  <a:lnTo>
                    <a:pt x="1964" y="12000"/>
                  </a:ln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7"/>
                    <a:pt x="1422" y="9600"/>
                    <a:pt x="1964" y="9600"/>
                  </a:cubicBezTo>
                  <a:lnTo>
                    <a:pt x="19636" y="9600"/>
                  </a:lnTo>
                  <a:cubicBezTo>
                    <a:pt x="20178" y="9600"/>
                    <a:pt x="20618" y="10137"/>
                    <a:pt x="20618" y="10800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0"/>
                  </a:moveTo>
                  <a:lnTo>
                    <a:pt x="1964" y="8400"/>
                  </a:lnTo>
                  <a:cubicBezTo>
                    <a:pt x="879" y="8400"/>
                    <a:pt x="0" y="9474"/>
                    <a:pt x="0" y="10800"/>
                  </a:cubicBezTo>
                  <a:cubicBezTo>
                    <a:pt x="0" y="12125"/>
                    <a:pt x="879" y="13200"/>
                    <a:pt x="1964" y="13200"/>
                  </a:cubicBezTo>
                  <a:lnTo>
                    <a:pt x="19636" y="13200"/>
                  </a:lnTo>
                  <a:cubicBezTo>
                    <a:pt x="20721" y="13200"/>
                    <a:pt x="21600" y="12125"/>
                    <a:pt x="21600" y="10800"/>
                  </a:cubicBezTo>
                  <a:cubicBezTo>
                    <a:pt x="21600" y="9474"/>
                    <a:pt x="20721" y="8400"/>
                    <a:pt x="19636" y="84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8" name="Shape 2608">
              <a:extLst>
                <a:ext uri="{FF2B5EF4-FFF2-40B4-BE49-F238E27FC236}">
                  <a16:creationId xmlns="" xmlns:a16="http://schemas.microsoft.com/office/drawing/2014/main" id="{9B59476B-1B6C-44D8-8FA4-974248990FCD}"/>
                </a:ext>
              </a:extLst>
            </p:cNvPr>
            <p:cNvSpPr/>
            <p:nvPr/>
          </p:nvSpPr>
          <p:spPr>
            <a:xfrm>
              <a:off x="6476651" y="4711764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39" name="Shape 2609">
              <a:extLst>
                <a:ext uri="{FF2B5EF4-FFF2-40B4-BE49-F238E27FC236}">
                  <a16:creationId xmlns="" xmlns:a16="http://schemas.microsoft.com/office/drawing/2014/main" id="{AF2A1930-7E6A-486B-A9FB-2E49728DE22C}"/>
                </a:ext>
              </a:extLst>
            </p:cNvPr>
            <p:cNvSpPr/>
            <p:nvPr/>
          </p:nvSpPr>
          <p:spPr>
            <a:xfrm>
              <a:off x="7162318" y="4711764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13200"/>
                  </a:moveTo>
                  <a:lnTo>
                    <a:pt x="5400" y="13200"/>
                  </a:lnTo>
                  <a:cubicBezTo>
                    <a:pt x="5129" y="13200"/>
                    <a:pt x="4909" y="13469"/>
                    <a:pt x="4909" y="13800"/>
                  </a:cubicBezTo>
                  <a:cubicBezTo>
                    <a:pt x="4909" y="14132"/>
                    <a:pt x="5129" y="14400"/>
                    <a:pt x="5400" y="14400"/>
                  </a:cubicBezTo>
                  <a:lnTo>
                    <a:pt x="21109" y="14400"/>
                  </a:lnTo>
                  <a:cubicBezTo>
                    <a:pt x="21380" y="14400"/>
                    <a:pt x="21600" y="14132"/>
                    <a:pt x="21600" y="13800"/>
                  </a:cubicBezTo>
                  <a:cubicBezTo>
                    <a:pt x="21600" y="13469"/>
                    <a:pt x="21380" y="13200"/>
                    <a:pt x="21109" y="13200"/>
                  </a:cubicBezTo>
                  <a:moveTo>
                    <a:pt x="21109" y="7200"/>
                  </a:move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1"/>
                    <a:pt x="5400" y="8401"/>
                  </a:cubicBezTo>
                  <a:lnTo>
                    <a:pt x="21109" y="8401"/>
                  </a:lnTo>
                  <a:cubicBezTo>
                    <a:pt x="21380" y="8401"/>
                    <a:pt x="21600" y="8132"/>
                    <a:pt x="21600" y="7800"/>
                  </a:cubicBezTo>
                  <a:cubicBezTo>
                    <a:pt x="21600" y="7469"/>
                    <a:pt x="21380" y="7200"/>
                    <a:pt x="21109" y="7200"/>
                  </a:cubicBezTo>
                  <a:moveTo>
                    <a:pt x="1473" y="0"/>
                  </a:moveTo>
                  <a:cubicBezTo>
                    <a:pt x="659" y="0"/>
                    <a:pt x="0" y="807"/>
                    <a:pt x="0" y="1800"/>
                  </a:cubicBezTo>
                  <a:cubicBezTo>
                    <a:pt x="0" y="2794"/>
                    <a:pt x="659" y="3600"/>
                    <a:pt x="1473" y="3600"/>
                  </a:cubicBezTo>
                  <a:cubicBezTo>
                    <a:pt x="2286" y="3600"/>
                    <a:pt x="2945" y="2794"/>
                    <a:pt x="2945" y="1800"/>
                  </a:cubicBezTo>
                  <a:cubicBezTo>
                    <a:pt x="2945" y="807"/>
                    <a:pt x="2286" y="0"/>
                    <a:pt x="1473" y="0"/>
                  </a:cubicBezTo>
                  <a:moveTo>
                    <a:pt x="21109" y="19200"/>
                  </a:moveTo>
                  <a:lnTo>
                    <a:pt x="5400" y="19200"/>
                  </a:lnTo>
                  <a:cubicBezTo>
                    <a:pt x="5129" y="19200"/>
                    <a:pt x="4909" y="19469"/>
                    <a:pt x="4909" y="19800"/>
                  </a:cubicBezTo>
                  <a:cubicBezTo>
                    <a:pt x="4909" y="20132"/>
                    <a:pt x="5129" y="20400"/>
                    <a:pt x="5400" y="20400"/>
                  </a:cubicBezTo>
                  <a:lnTo>
                    <a:pt x="21109" y="20400"/>
                  </a:lnTo>
                  <a:cubicBezTo>
                    <a:pt x="21380" y="20400"/>
                    <a:pt x="21600" y="20132"/>
                    <a:pt x="21600" y="19800"/>
                  </a:cubicBezTo>
                  <a:cubicBezTo>
                    <a:pt x="21600" y="19469"/>
                    <a:pt x="21380" y="19200"/>
                    <a:pt x="21109" y="19200"/>
                  </a:cubicBezTo>
                  <a:moveTo>
                    <a:pt x="5400" y="2400"/>
                  </a:moveTo>
                  <a:lnTo>
                    <a:pt x="21109" y="2400"/>
                  </a:lnTo>
                  <a:cubicBezTo>
                    <a:pt x="21380" y="2400"/>
                    <a:pt x="21600" y="2132"/>
                    <a:pt x="21600" y="1800"/>
                  </a:cubicBezTo>
                  <a:cubicBezTo>
                    <a:pt x="21600" y="1469"/>
                    <a:pt x="21380" y="1200"/>
                    <a:pt x="21109" y="1200"/>
                  </a:cubicBezTo>
                  <a:lnTo>
                    <a:pt x="5400" y="1200"/>
                  </a:lnTo>
                  <a:cubicBezTo>
                    <a:pt x="5129" y="1200"/>
                    <a:pt x="4909" y="1469"/>
                    <a:pt x="4909" y="1800"/>
                  </a:cubicBezTo>
                  <a:cubicBezTo>
                    <a:pt x="4909" y="2132"/>
                    <a:pt x="5129" y="2400"/>
                    <a:pt x="5400" y="2400"/>
                  </a:cubicBezTo>
                  <a:moveTo>
                    <a:pt x="1473" y="18000"/>
                  </a:moveTo>
                  <a:cubicBezTo>
                    <a:pt x="659" y="18000"/>
                    <a:pt x="0" y="18806"/>
                    <a:pt x="0" y="19800"/>
                  </a:cubicBezTo>
                  <a:cubicBezTo>
                    <a:pt x="0" y="20794"/>
                    <a:pt x="659" y="21600"/>
                    <a:pt x="1473" y="21600"/>
                  </a:cubicBezTo>
                  <a:cubicBezTo>
                    <a:pt x="2286" y="21600"/>
                    <a:pt x="2945" y="20794"/>
                    <a:pt x="2945" y="19800"/>
                  </a:cubicBezTo>
                  <a:cubicBezTo>
                    <a:pt x="2945" y="18806"/>
                    <a:pt x="2286" y="18000"/>
                    <a:pt x="1473" y="18000"/>
                  </a:cubicBezTo>
                  <a:moveTo>
                    <a:pt x="1473" y="6000"/>
                  </a:moveTo>
                  <a:cubicBezTo>
                    <a:pt x="659" y="6000"/>
                    <a:pt x="0" y="6807"/>
                    <a:pt x="0" y="7800"/>
                  </a:cubicBezTo>
                  <a:cubicBezTo>
                    <a:pt x="0" y="8794"/>
                    <a:pt x="659" y="9600"/>
                    <a:pt x="1473" y="9600"/>
                  </a:cubicBezTo>
                  <a:cubicBezTo>
                    <a:pt x="2286" y="9600"/>
                    <a:pt x="2945" y="8794"/>
                    <a:pt x="2945" y="7800"/>
                  </a:cubicBezTo>
                  <a:cubicBezTo>
                    <a:pt x="2945" y="6807"/>
                    <a:pt x="2286" y="6000"/>
                    <a:pt x="1473" y="6000"/>
                  </a:cubicBezTo>
                  <a:moveTo>
                    <a:pt x="1473" y="12000"/>
                  </a:moveTo>
                  <a:cubicBezTo>
                    <a:pt x="659" y="12000"/>
                    <a:pt x="0" y="12807"/>
                    <a:pt x="0" y="13800"/>
                  </a:cubicBezTo>
                  <a:cubicBezTo>
                    <a:pt x="0" y="14794"/>
                    <a:pt x="659" y="15600"/>
                    <a:pt x="1473" y="15600"/>
                  </a:cubicBezTo>
                  <a:cubicBezTo>
                    <a:pt x="2286" y="15600"/>
                    <a:pt x="2945" y="14794"/>
                    <a:pt x="2945" y="13800"/>
                  </a:cubicBezTo>
                  <a:cubicBezTo>
                    <a:pt x="2945" y="12807"/>
                    <a:pt x="2286" y="12000"/>
                    <a:pt x="1473" y="120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0" name="Shape 2610">
              <a:extLst>
                <a:ext uri="{FF2B5EF4-FFF2-40B4-BE49-F238E27FC236}">
                  <a16:creationId xmlns="" xmlns:a16="http://schemas.microsoft.com/office/drawing/2014/main" id="{F83123DA-B76B-4A9B-B97F-D7A1E15F8C7A}"/>
                </a:ext>
              </a:extLst>
            </p:cNvPr>
            <p:cNvSpPr/>
            <p:nvPr/>
          </p:nvSpPr>
          <p:spPr>
            <a:xfrm>
              <a:off x="7847986" y="4711764"/>
              <a:ext cx="259100" cy="211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6000"/>
                  </a:moveTo>
                  <a:lnTo>
                    <a:pt x="982" y="6000"/>
                  </a:lnTo>
                  <a:lnTo>
                    <a:pt x="982" y="2399"/>
                  </a:lnTo>
                  <a:cubicBezTo>
                    <a:pt x="982" y="1737"/>
                    <a:pt x="1422" y="1200"/>
                    <a:pt x="1964" y="1200"/>
                  </a:cubicBezTo>
                  <a:lnTo>
                    <a:pt x="6873" y="1200"/>
                  </a:lnTo>
                  <a:cubicBezTo>
                    <a:pt x="8345" y="1200"/>
                    <a:pt x="8345" y="3600"/>
                    <a:pt x="10800" y="3600"/>
                  </a:cubicBezTo>
                  <a:lnTo>
                    <a:pt x="19636" y="3600"/>
                  </a:lnTo>
                  <a:cubicBezTo>
                    <a:pt x="20178" y="3600"/>
                    <a:pt x="20618" y="4137"/>
                    <a:pt x="20618" y="4800"/>
                  </a:cubicBezTo>
                  <a:cubicBezTo>
                    <a:pt x="20618" y="4800"/>
                    <a:pt x="20618" y="6000"/>
                    <a:pt x="20618" y="6000"/>
                  </a:cubicBezTo>
                  <a:close/>
                  <a:moveTo>
                    <a:pt x="20618" y="19200"/>
                  </a:moveTo>
                  <a:cubicBezTo>
                    <a:pt x="20618" y="19863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2" y="20400"/>
                    <a:pt x="982" y="19863"/>
                    <a:pt x="982" y="19200"/>
                  </a:cubicBezTo>
                  <a:lnTo>
                    <a:pt x="982" y="7200"/>
                  </a:lnTo>
                  <a:lnTo>
                    <a:pt x="20618" y="7200"/>
                  </a:lnTo>
                  <a:cubicBezTo>
                    <a:pt x="20618" y="7200"/>
                    <a:pt x="20618" y="19200"/>
                    <a:pt x="20618" y="19200"/>
                  </a:cubicBezTo>
                  <a:close/>
                  <a:moveTo>
                    <a:pt x="19636" y="2399"/>
                  </a:moveTo>
                  <a:lnTo>
                    <a:pt x="10800" y="2399"/>
                  </a:lnTo>
                  <a:cubicBezTo>
                    <a:pt x="8836" y="2399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1074"/>
                    <a:pt x="0" y="2399"/>
                  </a:cubicBezTo>
                  <a:lnTo>
                    <a:pt x="0" y="19200"/>
                  </a:lnTo>
                  <a:cubicBezTo>
                    <a:pt x="0" y="20526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lnTo>
                    <a:pt x="21600" y="4800"/>
                  </a:lnTo>
                  <a:cubicBezTo>
                    <a:pt x="21600" y="3474"/>
                    <a:pt x="20721" y="2399"/>
                    <a:pt x="19636" y="239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1" name="Shape 2611">
              <a:extLst>
                <a:ext uri="{FF2B5EF4-FFF2-40B4-BE49-F238E27FC236}">
                  <a16:creationId xmlns="" xmlns:a16="http://schemas.microsoft.com/office/drawing/2014/main" id="{D467046C-99CC-40E7-AF59-B491C2C068D1}"/>
                </a:ext>
              </a:extLst>
            </p:cNvPr>
            <p:cNvSpPr/>
            <p:nvPr/>
          </p:nvSpPr>
          <p:spPr>
            <a:xfrm>
              <a:off x="8533655" y="4711764"/>
              <a:ext cx="259100" cy="2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2" name="Shape 2612">
              <a:extLst>
                <a:ext uri="{FF2B5EF4-FFF2-40B4-BE49-F238E27FC236}">
                  <a16:creationId xmlns="" xmlns:a16="http://schemas.microsoft.com/office/drawing/2014/main" id="{39F0ECC5-1550-4080-A458-930BB29E517B}"/>
                </a:ext>
              </a:extLst>
            </p:cNvPr>
            <p:cNvSpPr/>
            <p:nvPr/>
          </p:nvSpPr>
          <p:spPr>
            <a:xfrm>
              <a:off x="9219323" y="4711764"/>
              <a:ext cx="259100" cy="211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3200"/>
                  </a:moveTo>
                  <a:cubicBezTo>
                    <a:pt x="11071" y="13200"/>
                    <a:pt x="11291" y="13469"/>
                    <a:pt x="11291" y="13800"/>
                  </a:cubicBezTo>
                  <a:cubicBezTo>
                    <a:pt x="11291" y="14132"/>
                    <a:pt x="11071" y="14400"/>
                    <a:pt x="10800" y="14400"/>
                  </a:cubicBezTo>
                  <a:cubicBezTo>
                    <a:pt x="10529" y="14400"/>
                    <a:pt x="10309" y="14132"/>
                    <a:pt x="10309" y="13800"/>
                  </a:cubicBezTo>
                  <a:cubicBezTo>
                    <a:pt x="10309" y="13469"/>
                    <a:pt x="10529" y="13200"/>
                    <a:pt x="10800" y="13200"/>
                  </a:cubicBezTo>
                  <a:moveTo>
                    <a:pt x="10800" y="15600"/>
                  </a:moveTo>
                  <a:cubicBezTo>
                    <a:pt x="11613" y="15600"/>
                    <a:pt x="12273" y="14794"/>
                    <a:pt x="12273" y="13800"/>
                  </a:cubicBezTo>
                  <a:cubicBezTo>
                    <a:pt x="12273" y="12806"/>
                    <a:pt x="11613" y="12000"/>
                    <a:pt x="10800" y="12000"/>
                  </a:cubicBezTo>
                  <a:cubicBezTo>
                    <a:pt x="9987" y="12000"/>
                    <a:pt x="9327" y="12806"/>
                    <a:pt x="9327" y="13800"/>
                  </a:cubicBezTo>
                  <a:cubicBezTo>
                    <a:pt x="9327" y="14794"/>
                    <a:pt x="9987" y="15600"/>
                    <a:pt x="10800" y="15600"/>
                  </a:cubicBezTo>
                  <a:moveTo>
                    <a:pt x="5400" y="13200"/>
                  </a:moveTo>
                  <a:cubicBezTo>
                    <a:pt x="5671" y="13200"/>
                    <a:pt x="5891" y="13469"/>
                    <a:pt x="5891" y="13800"/>
                  </a:cubicBezTo>
                  <a:cubicBezTo>
                    <a:pt x="5891" y="14132"/>
                    <a:pt x="5671" y="14400"/>
                    <a:pt x="5400" y="14400"/>
                  </a:cubicBezTo>
                  <a:cubicBezTo>
                    <a:pt x="5129" y="14400"/>
                    <a:pt x="4909" y="14132"/>
                    <a:pt x="4909" y="13800"/>
                  </a:cubicBezTo>
                  <a:cubicBezTo>
                    <a:pt x="4909" y="13469"/>
                    <a:pt x="5129" y="13200"/>
                    <a:pt x="5400" y="13200"/>
                  </a:cubicBezTo>
                  <a:moveTo>
                    <a:pt x="5400" y="15600"/>
                  </a:moveTo>
                  <a:cubicBezTo>
                    <a:pt x="6213" y="15600"/>
                    <a:pt x="6873" y="14794"/>
                    <a:pt x="6873" y="13800"/>
                  </a:cubicBezTo>
                  <a:cubicBezTo>
                    <a:pt x="6873" y="12806"/>
                    <a:pt x="6213" y="12000"/>
                    <a:pt x="5400" y="12000"/>
                  </a:cubicBezTo>
                  <a:cubicBezTo>
                    <a:pt x="4587" y="12000"/>
                    <a:pt x="3927" y="12806"/>
                    <a:pt x="3927" y="13800"/>
                  </a:cubicBezTo>
                  <a:cubicBezTo>
                    <a:pt x="3927" y="14794"/>
                    <a:pt x="4587" y="15600"/>
                    <a:pt x="5400" y="15600"/>
                  </a:cubicBezTo>
                  <a:moveTo>
                    <a:pt x="20618" y="6000"/>
                  </a:moveTo>
                  <a:lnTo>
                    <a:pt x="982" y="6000"/>
                  </a:lnTo>
                  <a:lnTo>
                    <a:pt x="982" y="2399"/>
                  </a:lnTo>
                  <a:cubicBezTo>
                    <a:pt x="982" y="1737"/>
                    <a:pt x="1421" y="1200"/>
                    <a:pt x="1964" y="1200"/>
                  </a:cubicBezTo>
                  <a:lnTo>
                    <a:pt x="6873" y="1200"/>
                  </a:lnTo>
                  <a:cubicBezTo>
                    <a:pt x="8345" y="1200"/>
                    <a:pt x="8345" y="3600"/>
                    <a:pt x="10800" y="3600"/>
                  </a:cubicBezTo>
                  <a:lnTo>
                    <a:pt x="19636" y="3600"/>
                  </a:lnTo>
                  <a:cubicBezTo>
                    <a:pt x="20178" y="3600"/>
                    <a:pt x="20618" y="4137"/>
                    <a:pt x="20618" y="4799"/>
                  </a:cubicBezTo>
                  <a:cubicBezTo>
                    <a:pt x="20618" y="4799"/>
                    <a:pt x="20618" y="6000"/>
                    <a:pt x="20618" y="6000"/>
                  </a:cubicBezTo>
                  <a:close/>
                  <a:moveTo>
                    <a:pt x="20618" y="19200"/>
                  </a:moveTo>
                  <a:cubicBezTo>
                    <a:pt x="20618" y="19862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1" y="20400"/>
                    <a:pt x="982" y="19862"/>
                    <a:pt x="982" y="19200"/>
                  </a:cubicBezTo>
                  <a:lnTo>
                    <a:pt x="982" y="7199"/>
                  </a:lnTo>
                  <a:lnTo>
                    <a:pt x="20618" y="7199"/>
                  </a:lnTo>
                  <a:cubicBezTo>
                    <a:pt x="20618" y="7199"/>
                    <a:pt x="20618" y="19200"/>
                    <a:pt x="20618" y="19200"/>
                  </a:cubicBezTo>
                  <a:close/>
                  <a:moveTo>
                    <a:pt x="19636" y="2399"/>
                  </a:moveTo>
                  <a:lnTo>
                    <a:pt x="10800" y="2399"/>
                  </a:lnTo>
                  <a:cubicBezTo>
                    <a:pt x="8836" y="2399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1074"/>
                    <a:pt x="0" y="2399"/>
                  </a:cubicBezTo>
                  <a:lnTo>
                    <a:pt x="0" y="19200"/>
                  </a:lnTo>
                  <a:cubicBezTo>
                    <a:pt x="0" y="20526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lnTo>
                    <a:pt x="21600" y="4799"/>
                  </a:lnTo>
                  <a:cubicBezTo>
                    <a:pt x="21600" y="3474"/>
                    <a:pt x="20721" y="2399"/>
                    <a:pt x="19636" y="2399"/>
                  </a:cubicBezTo>
                  <a:moveTo>
                    <a:pt x="16200" y="13200"/>
                  </a:moveTo>
                  <a:cubicBezTo>
                    <a:pt x="16471" y="13200"/>
                    <a:pt x="16691" y="13469"/>
                    <a:pt x="16691" y="13800"/>
                  </a:cubicBezTo>
                  <a:cubicBezTo>
                    <a:pt x="16691" y="14132"/>
                    <a:pt x="16471" y="14400"/>
                    <a:pt x="16200" y="14400"/>
                  </a:cubicBezTo>
                  <a:cubicBezTo>
                    <a:pt x="15929" y="14400"/>
                    <a:pt x="15709" y="14132"/>
                    <a:pt x="15709" y="13800"/>
                  </a:cubicBezTo>
                  <a:cubicBezTo>
                    <a:pt x="15709" y="13469"/>
                    <a:pt x="15929" y="13200"/>
                    <a:pt x="16200" y="13200"/>
                  </a:cubicBezTo>
                  <a:moveTo>
                    <a:pt x="16200" y="15600"/>
                  </a:moveTo>
                  <a:cubicBezTo>
                    <a:pt x="17013" y="15600"/>
                    <a:pt x="17673" y="14794"/>
                    <a:pt x="17673" y="13800"/>
                  </a:cubicBezTo>
                  <a:cubicBezTo>
                    <a:pt x="17673" y="12806"/>
                    <a:pt x="17013" y="12000"/>
                    <a:pt x="16200" y="12000"/>
                  </a:cubicBezTo>
                  <a:cubicBezTo>
                    <a:pt x="15387" y="12000"/>
                    <a:pt x="14727" y="12806"/>
                    <a:pt x="14727" y="13800"/>
                  </a:cubicBezTo>
                  <a:cubicBezTo>
                    <a:pt x="14727" y="14794"/>
                    <a:pt x="15387" y="15600"/>
                    <a:pt x="16200" y="156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3" name="Shape 2613">
              <a:extLst>
                <a:ext uri="{FF2B5EF4-FFF2-40B4-BE49-F238E27FC236}">
                  <a16:creationId xmlns="" xmlns:a16="http://schemas.microsoft.com/office/drawing/2014/main" id="{270B358B-AC2F-4AB8-ACB4-49F625D63B74}"/>
                </a:ext>
              </a:extLst>
            </p:cNvPr>
            <p:cNvSpPr/>
            <p:nvPr/>
          </p:nvSpPr>
          <p:spPr>
            <a:xfrm>
              <a:off x="9904990" y="4711764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64"/>
                  </a:moveTo>
                  <a:lnTo>
                    <a:pt x="10800" y="1964"/>
                  </a:lnTo>
                  <a:cubicBezTo>
                    <a:pt x="8836" y="1964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5709"/>
                  </a:lnTo>
                  <a:cubicBezTo>
                    <a:pt x="0" y="16794"/>
                    <a:pt x="879" y="17673"/>
                    <a:pt x="1964" y="17673"/>
                  </a:cubicBezTo>
                  <a:lnTo>
                    <a:pt x="6599" y="17673"/>
                  </a:lnTo>
                  <a:cubicBezTo>
                    <a:pt x="6257" y="17372"/>
                    <a:pt x="5941" y="17046"/>
                    <a:pt x="5656" y="16691"/>
                  </a:cubicBezTo>
                  <a:lnTo>
                    <a:pt x="1964" y="16691"/>
                  </a:lnTo>
                  <a:cubicBezTo>
                    <a:pt x="1422" y="16691"/>
                    <a:pt x="982" y="16252"/>
                    <a:pt x="982" y="15709"/>
                  </a:cubicBezTo>
                  <a:lnTo>
                    <a:pt x="982" y="5891"/>
                  </a:lnTo>
                  <a:lnTo>
                    <a:pt x="6599" y="5891"/>
                  </a:lnTo>
                  <a:cubicBezTo>
                    <a:pt x="7023" y="5517"/>
                    <a:pt x="7484" y="5185"/>
                    <a:pt x="7982" y="4909"/>
                  </a:cubicBezTo>
                  <a:lnTo>
                    <a:pt x="982" y="4909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6873" y="982"/>
                  </a:lnTo>
                  <a:cubicBezTo>
                    <a:pt x="8345" y="982"/>
                    <a:pt x="8345" y="2946"/>
                    <a:pt x="10800" y="2946"/>
                  </a:cubicBezTo>
                  <a:lnTo>
                    <a:pt x="19636" y="2946"/>
                  </a:lnTo>
                  <a:cubicBezTo>
                    <a:pt x="20178" y="2946"/>
                    <a:pt x="20618" y="3385"/>
                    <a:pt x="20618" y="3927"/>
                  </a:cubicBezTo>
                  <a:lnTo>
                    <a:pt x="20618" y="4909"/>
                  </a:lnTo>
                  <a:lnTo>
                    <a:pt x="15582" y="4909"/>
                  </a:lnTo>
                  <a:cubicBezTo>
                    <a:pt x="16080" y="5185"/>
                    <a:pt x="16541" y="5517"/>
                    <a:pt x="16965" y="5891"/>
                  </a:cubicBezTo>
                  <a:lnTo>
                    <a:pt x="20618" y="5891"/>
                  </a:ln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8766" y="16691"/>
                  </a:lnTo>
                  <a:lnTo>
                    <a:pt x="19738" y="17663"/>
                  </a:lnTo>
                  <a:cubicBezTo>
                    <a:pt x="20774" y="17609"/>
                    <a:pt x="21600" y="16759"/>
                    <a:pt x="21600" y="15709"/>
                  </a:cubicBezTo>
                  <a:lnTo>
                    <a:pt x="21600" y="3927"/>
                  </a:lnTo>
                  <a:cubicBezTo>
                    <a:pt x="21600" y="2843"/>
                    <a:pt x="20721" y="1964"/>
                    <a:pt x="19636" y="1964"/>
                  </a:cubicBezTo>
                  <a:moveTo>
                    <a:pt x="11782" y="17673"/>
                  </a:moveTo>
                  <a:cubicBezTo>
                    <a:pt x="8529" y="17673"/>
                    <a:pt x="5891" y="15036"/>
                    <a:pt x="5891" y="11782"/>
                  </a:cubicBezTo>
                  <a:cubicBezTo>
                    <a:pt x="5891" y="8529"/>
                    <a:pt x="8529" y="5891"/>
                    <a:pt x="11782" y="5891"/>
                  </a:cubicBezTo>
                  <a:cubicBezTo>
                    <a:pt x="15035" y="5891"/>
                    <a:pt x="17673" y="8529"/>
                    <a:pt x="17673" y="11782"/>
                  </a:cubicBezTo>
                  <a:cubicBezTo>
                    <a:pt x="17673" y="15036"/>
                    <a:pt x="15035" y="17673"/>
                    <a:pt x="11782" y="17673"/>
                  </a:cubicBezTo>
                  <a:moveTo>
                    <a:pt x="16972" y="16278"/>
                  </a:moveTo>
                  <a:cubicBezTo>
                    <a:pt x="18018" y="15072"/>
                    <a:pt x="18655" y="13503"/>
                    <a:pt x="18655" y="11782"/>
                  </a:cubicBezTo>
                  <a:cubicBezTo>
                    <a:pt x="18655" y="7987"/>
                    <a:pt x="15578" y="4910"/>
                    <a:pt x="11782" y="4910"/>
                  </a:cubicBezTo>
                  <a:cubicBezTo>
                    <a:pt x="7986" y="4910"/>
                    <a:pt x="4909" y="7987"/>
                    <a:pt x="4909" y="11782"/>
                  </a:cubicBezTo>
                  <a:cubicBezTo>
                    <a:pt x="4909" y="15578"/>
                    <a:pt x="7986" y="18655"/>
                    <a:pt x="11782" y="18655"/>
                  </a:cubicBezTo>
                  <a:cubicBezTo>
                    <a:pt x="13503" y="18655"/>
                    <a:pt x="15072" y="18017"/>
                    <a:pt x="16278" y="16972"/>
                  </a:cubicBezTo>
                  <a:lnTo>
                    <a:pt x="16972" y="17666"/>
                  </a:lnTo>
                  <a:cubicBezTo>
                    <a:pt x="16969" y="17668"/>
                    <a:pt x="16967" y="17671"/>
                    <a:pt x="16965" y="17673"/>
                  </a:cubicBezTo>
                  <a:lnTo>
                    <a:pt x="16979" y="17673"/>
                  </a:lnTo>
                  <a:lnTo>
                    <a:pt x="20762" y="21457"/>
                  </a:lnTo>
                  <a:cubicBezTo>
                    <a:pt x="20851" y="21546"/>
                    <a:pt x="20974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cubicBezTo>
                    <a:pt x="21456" y="20762"/>
                    <a:pt x="16972" y="16278"/>
                    <a:pt x="16972" y="16278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4" name="Shape 2614">
              <a:extLst>
                <a:ext uri="{FF2B5EF4-FFF2-40B4-BE49-F238E27FC236}">
                  <a16:creationId xmlns="" xmlns:a16="http://schemas.microsoft.com/office/drawing/2014/main" id="{005FACDD-0DD7-4DDB-8157-94E0DFB6B3CA}"/>
                </a:ext>
              </a:extLst>
            </p:cNvPr>
            <p:cNvSpPr/>
            <p:nvPr/>
          </p:nvSpPr>
          <p:spPr>
            <a:xfrm>
              <a:off x="10590658" y="4711764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5" name="Shape 2615">
              <a:extLst>
                <a:ext uri="{FF2B5EF4-FFF2-40B4-BE49-F238E27FC236}">
                  <a16:creationId xmlns="" xmlns:a16="http://schemas.microsoft.com/office/drawing/2014/main" id="{D6DAFDE7-7824-4DB8-9ED4-539F8931426B}"/>
                </a:ext>
              </a:extLst>
            </p:cNvPr>
            <p:cNvSpPr/>
            <p:nvPr/>
          </p:nvSpPr>
          <p:spPr>
            <a:xfrm>
              <a:off x="991308" y="516992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93" y="17878"/>
                  </a:moveTo>
                  <a:cubicBezTo>
                    <a:pt x="16514" y="16546"/>
                    <a:pt x="15177" y="15812"/>
                    <a:pt x="14084" y="15323"/>
                  </a:cubicBezTo>
                  <a:cubicBezTo>
                    <a:pt x="13842" y="15214"/>
                    <a:pt x="13687" y="15099"/>
                    <a:pt x="13598" y="14990"/>
                  </a:cubicBezTo>
                  <a:cubicBezTo>
                    <a:pt x="15238" y="14959"/>
                    <a:pt x="16521" y="14237"/>
                    <a:pt x="16581" y="14203"/>
                  </a:cubicBezTo>
                  <a:cubicBezTo>
                    <a:pt x="16751" y="14106"/>
                    <a:pt x="16846" y="13918"/>
                    <a:pt x="16826" y="13724"/>
                  </a:cubicBezTo>
                  <a:cubicBezTo>
                    <a:pt x="16807" y="13546"/>
                    <a:pt x="16693" y="13394"/>
                    <a:pt x="16530" y="13325"/>
                  </a:cubicBezTo>
                  <a:cubicBezTo>
                    <a:pt x="16461" y="13275"/>
                    <a:pt x="15663" y="12629"/>
                    <a:pt x="15663" y="9051"/>
                  </a:cubicBezTo>
                  <a:cubicBezTo>
                    <a:pt x="15663" y="5000"/>
                    <a:pt x="14115" y="2945"/>
                    <a:pt x="11061" y="2945"/>
                  </a:cubicBezTo>
                  <a:cubicBezTo>
                    <a:pt x="8481" y="2945"/>
                    <a:pt x="5845" y="3642"/>
                    <a:pt x="5845" y="8806"/>
                  </a:cubicBezTo>
                  <a:cubicBezTo>
                    <a:pt x="5845" y="12555"/>
                    <a:pt x="5219" y="13278"/>
                    <a:pt x="5122" y="13367"/>
                  </a:cubicBezTo>
                  <a:cubicBezTo>
                    <a:pt x="4957" y="13416"/>
                    <a:pt x="4826" y="13551"/>
                    <a:pt x="4784" y="13723"/>
                  </a:cubicBezTo>
                  <a:cubicBezTo>
                    <a:pt x="4734" y="13935"/>
                    <a:pt x="4828" y="14153"/>
                    <a:pt x="5015" y="14262"/>
                  </a:cubicBezTo>
                  <a:cubicBezTo>
                    <a:pt x="6396" y="15064"/>
                    <a:pt x="7482" y="15136"/>
                    <a:pt x="8065" y="15091"/>
                  </a:cubicBezTo>
                  <a:cubicBezTo>
                    <a:pt x="7994" y="15151"/>
                    <a:pt x="7850" y="15241"/>
                    <a:pt x="7564" y="15335"/>
                  </a:cubicBezTo>
                  <a:cubicBezTo>
                    <a:pt x="6211" y="15776"/>
                    <a:pt x="4766" y="16807"/>
                    <a:pt x="3958" y="17834"/>
                  </a:cubicBezTo>
                  <a:cubicBezTo>
                    <a:pt x="2125" y="16050"/>
                    <a:pt x="982" y="13560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3584"/>
                    <a:pt x="19454" y="16092"/>
                    <a:pt x="17593" y="17878"/>
                  </a:cubicBezTo>
                  <a:moveTo>
                    <a:pt x="10800" y="20618"/>
                  </a:moveTo>
                  <a:cubicBezTo>
                    <a:pt x="8489" y="20618"/>
                    <a:pt x="6370" y="19815"/>
                    <a:pt x="4693" y="18480"/>
                  </a:cubicBezTo>
                  <a:cubicBezTo>
                    <a:pt x="5360" y="17604"/>
                    <a:pt x="6693" y="16652"/>
                    <a:pt x="7869" y="16268"/>
                  </a:cubicBezTo>
                  <a:cubicBezTo>
                    <a:pt x="8578" y="16037"/>
                    <a:pt x="8988" y="15688"/>
                    <a:pt x="9087" y="15232"/>
                  </a:cubicBezTo>
                  <a:cubicBezTo>
                    <a:pt x="9214" y="14656"/>
                    <a:pt x="8775" y="14230"/>
                    <a:pt x="8725" y="14183"/>
                  </a:cubicBezTo>
                  <a:cubicBezTo>
                    <a:pt x="8597" y="14065"/>
                    <a:pt x="8412" y="14025"/>
                    <a:pt x="8246" y="14075"/>
                  </a:cubicBezTo>
                  <a:cubicBezTo>
                    <a:pt x="8208" y="14086"/>
                    <a:pt x="7406" y="14309"/>
                    <a:pt x="6089" y="13714"/>
                  </a:cubicBezTo>
                  <a:cubicBezTo>
                    <a:pt x="6486" y="13026"/>
                    <a:pt x="6826" y="11618"/>
                    <a:pt x="6826" y="8806"/>
                  </a:cubicBezTo>
                  <a:cubicBezTo>
                    <a:pt x="6826" y="4301"/>
                    <a:pt x="8829" y="3928"/>
                    <a:pt x="11061" y="3928"/>
                  </a:cubicBezTo>
                  <a:cubicBezTo>
                    <a:pt x="12615" y="3928"/>
                    <a:pt x="14681" y="4458"/>
                    <a:pt x="14681" y="9051"/>
                  </a:cubicBezTo>
                  <a:cubicBezTo>
                    <a:pt x="14681" y="11662"/>
                    <a:pt x="15092" y="12966"/>
                    <a:pt x="15499" y="13617"/>
                  </a:cubicBezTo>
                  <a:cubicBezTo>
                    <a:pt x="14943" y="13829"/>
                    <a:pt x="14058" y="14076"/>
                    <a:pt x="13097" y="13993"/>
                  </a:cubicBezTo>
                  <a:cubicBezTo>
                    <a:pt x="12883" y="13971"/>
                    <a:pt x="12690" y="14092"/>
                    <a:pt x="12605" y="14285"/>
                  </a:cubicBezTo>
                  <a:cubicBezTo>
                    <a:pt x="12420" y="14704"/>
                    <a:pt x="12408" y="15649"/>
                    <a:pt x="13683" y="16219"/>
                  </a:cubicBezTo>
                  <a:cubicBezTo>
                    <a:pt x="14677" y="16664"/>
                    <a:pt x="15893" y="17331"/>
                    <a:pt x="16850" y="18522"/>
                  </a:cubicBezTo>
                  <a:cubicBezTo>
                    <a:pt x="15182" y="19831"/>
                    <a:pt x="13085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6" name="Shape 2616">
              <a:extLst>
                <a:ext uri="{FF2B5EF4-FFF2-40B4-BE49-F238E27FC236}">
                  <a16:creationId xmlns="" xmlns:a16="http://schemas.microsoft.com/office/drawing/2014/main" id="{AE7F3257-5443-4F4E-9771-67BDF3F4C701}"/>
                </a:ext>
              </a:extLst>
            </p:cNvPr>
            <p:cNvSpPr/>
            <p:nvPr/>
          </p:nvSpPr>
          <p:spPr>
            <a:xfrm>
              <a:off x="1676976" y="5169929"/>
              <a:ext cx="259100" cy="23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6" y="20520"/>
                  </a:moveTo>
                  <a:cubicBezTo>
                    <a:pt x="1258" y="18675"/>
                    <a:pt x="2752" y="17923"/>
                    <a:pt x="4191" y="17361"/>
                  </a:cubicBezTo>
                  <a:cubicBezTo>
                    <a:pt x="5156" y="17087"/>
                    <a:pt x="6884" y="15971"/>
                    <a:pt x="6884" y="13567"/>
                  </a:cubicBezTo>
                  <a:cubicBezTo>
                    <a:pt x="6884" y="11510"/>
                    <a:pt x="6113" y="10507"/>
                    <a:pt x="5698" y="9969"/>
                  </a:cubicBezTo>
                  <a:cubicBezTo>
                    <a:pt x="5646" y="9902"/>
                    <a:pt x="5599" y="9842"/>
                    <a:pt x="5562" y="9786"/>
                  </a:cubicBezTo>
                  <a:cubicBezTo>
                    <a:pt x="5550" y="9769"/>
                    <a:pt x="5538" y="9752"/>
                    <a:pt x="5526" y="9735"/>
                  </a:cubicBezTo>
                  <a:cubicBezTo>
                    <a:pt x="5491" y="9662"/>
                    <a:pt x="5297" y="9177"/>
                    <a:pt x="5553" y="8011"/>
                  </a:cubicBezTo>
                  <a:cubicBezTo>
                    <a:pt x="5604" y="7777"/>
                    <a:pt x="5583" y="7531"/>
                    <a:pt x="5493" y="7312"/>
                  </a:cubicBezTo>
                  <a:cubicBezTo>
                    <a:pt x="5249" y="6721"/>
                    <a:pt x="4603" y="5151"/>
                    <a:pt x="5035" y="3988"/>
                  </a:cubicBezTo>
                  <a:cubicBezTo>
                    <a:pt x="5619" y="2411"/>
                    <a:pt x="6140" y="2099"/>
                    <a:pt x="7085" y="1642"/>
                  </a:cubicBezTo>
                  <a:cubicBezTo>
                    <a:pt x="7132" y="1619"/>
                    <a:pt x="7177" y="1592"/>
                    <a:pt x="7220" y="1562"/>
                  </a:cubicBezTo>
                  <a:cubicBezTo>
                    <a:pt x="7458" y="1393"/>
                    <a:pt x="8233" y="1080"/>
                    <a:pt x="9029" y="1080"/>
                  </a:cubicBezTo>
                  <a:cubicBezTo>
                    <a:pt x="9467" y="1080"/>
                    <a:pt x="9840" y="1172"/>
                    <a:pt x="10137" y="1353"/>
                  </a:cubicBezTo>
                  <a:cubicBezTo>
                    <a:pt x="10491" y="1569"/>
                    <a:pt x="10825" y="1968"/>
                    <a:pt x="11308" y="3213"/>
                  </a:cubicBezTo>
                  <a:cubicBezTo>
                    <a:pt x="11991" y="4974"/>
                    <a:pt x="11820" y="6477"/>
                    <a:pt x="11347" y="7186"/>
                  </a:cubicBezTo>
                  <a:cubicBezTo>
                    <a:pt x="11175" y="7442"/>
                    <a:pt x="11116" y="7769"/>
                    <a:pt x="11184" y="8078"/>
                  </a:cubicBezTo>
                  <a:cubicBezTo>
                    <a:pt x="11422" y="9164"/>
                    <a:pt x="11247" y="9602"/>
                    <a:pt x="11210" y="9679"/>
                  </a:cubicBezTo>
                  <a:cubicBezTo>
                    <a:pt x="11181" y="9712"/>
                    <a:pt x="11153" y="9748"/>
                    <a:pt x="11129" y="9786"/>
                  </a:cubicBezTo>
                  <a:cubicBezTo>
                    <a:pt x="11091" y="9842"/>
                    <a:pt x="11044" y="9902"/>
                    <a:pt x="10992" y="9969"/>
                  </a:cubicBezTo>
                  <a:cubicBezTo>
                    <a:pt x="10578" y="10507"/>
                    <a:pt x="9806" y="11510"/>
                    <a:pt x="9806" y="13567"/>
                  </a:cubicBezTo>
                  <a:cubicBezTo>
                    <a:pt x="9806" y="15972"/>
                    <a:pt x="11535" y="17087"/>
                    <a:pt x="12500" y="17361"/>
                  </a:cubicBezTo>
                  <a:cubicBezTo>
                    <a:pt x="13925" y="17916"/>
                    <a:pt x="15432" y="18665"/>
                    <a:pt x="15675" y="20520"/>
                  </a:cubicBezTo>
                  <a:cubicBezTo>
                    <a:pt x="15675" y="20520"/>
                    <a:pt x="1016" y="20520"/>
                    <a:pt x="1016" y="20520"/>
                  </a:cubicBezTo>
                  <a:close/>
                  <a:moveTo>
                    <a:pt x="12782" y="16326"/>
                  </a:moveTo>
                  <a:cubicBezTo>
                    <a:pt x="12782" y="16326"/>
                    <a:pt x="10788" y="15813"/>
                    <a:pt x="10788" y="13567"/>
                  </a:cubicBezTo>
                  <a:cubicBezTo>
                    <a:pt x="10788" y="11595"/>
                    <a:pt x="11607" y="10900"/>
                    <a:pt x="11923" y="10420"/>
                  </a:cubicBezTo>
                  <a:cubicBezTo>
                    <a:pt x="11923" y="10420"/>
                    <a:pt x="12573" y="9806"/>
                    <a:pt x="12138" y="7825"/>
                  </a:cubicBezTo>
                  <a:cubicBezTo>
                    <a:pt x="12863" y="6740"/>
                    <a:pt x="12999" y="4821"/>
                    <a:pt x="12211" y="2789"/>
                  </a:cubicBezTo>
                  <a:cubicBezTo>
                    <a:pt x="11716" y="1514"/>
                    <a:pt x="11279" y="815"/>
                    <a:pt x="10613" y="409"/>
                  </a:cubicBezTo>
                  <a:cubicBezTo>
                    <a:pt x="10124" y="111"/>
                    <a:pt x="9569" y="0"/>
                    <a:pt x="9029" y="0"/>
                  </a:cubicBezTo>
                  <a:cubicBezTo>
                    <a:pt x="8023" y="0"/>
                    <a:pt x="7070" y="384"/>
                    <a:pt x="6690" y="653"/>
                  </a:cubicBezTo>
                  <a:cubicBezTo>
                    <a:pt x="5576" y="1192"/>
                    <a:pt x="4828" y="1688"/>
                    <a:pt x="4126" y="3579"/>
                  </a:cubicBezTo>
                  <a:cubicBezTo>
                    <a:pt x="3556" y="5114"/>
                    <a:pt x="4241" y="6891"/>
                    <a:pt x="4598" y="7757"/>
                  </a:cubicBezTo>
                  <a:cubicBezTo>
                    <a:pt x="4163" y="9739"/>
                    <a:pt x="4767" y="10420"/>
                    <a:pt x="4767" y="10420"/>
                  </a:cubicBezTo>
                  <a:cubicBezTo>
                    <a:pt x="5083" y="10900"/>
                    <a:pt x="5903" y="11595"/>
                    <a:pt x="5903" y="13567"/>
                  </a:cubicBezTo>
                  <a:cubicBezTo>
                    <a:pt x="5903" y="15813"/>
                    <a:pt x="3909" y="16326"/>
                    <a:pt x="3909" y="16326"/>
                  </a:cubicBezTo>
                  <a:cubicBezTo>
                    <a:pt x="2642" y="16817"/>
                    <a:pt x="0" y="17821"/>
                    <a:pt x="0" y="21060"/>
                  </a:cubicBezTo>
                  <a:cubicBezTo>
                    <a:pt x="0" y="21060"/>
                    <a:pt x="0" y="21600"/>
                    <a:pt x="491" y="21600"/>
                  </a:cubicBezTo>
                  <a:lnTo>
                    <a:pt x="16200" y="21600"/>
                  </a:lnTo>
                  <a:cubicBezTo>
                    <a:pt x="16691" y="21600"/>
                    <a:pt x="16691" y="21060"/>
                    <a:pt x="16691" y="21060"/>
                  </a:cubicBezTo>
                  <a:cubicBezTo>
                    <a:pt x="16691" y="17821"/>
                    <a:pt x="14048" y="16817"/>
                    <a:pt x="12782" y="16326"/>
                  </a:cubicBezTo>
                  <a:moveTo>
                    <a:pt x="18035" y="15774"/>
                  </a:moveTo>
                  <a:cubicBezTo>
                    <a:pt x="18035" y="15774"/>
                    <a:pt x="16217" y="15312"/>
                    <a:pt x="16217" y="13291"/>
                  </a:cubicBezTo>
                  <a:cubicBezTo>
                    <a:pt x="16217" y="11515"/>
                    <a:pt x="17087" y="10890"/>
                    <a:pt x="17376" y="10458"/>
                  </a:cubicBezTo>
                  <a:cubicBezTo>
                    <a:pt x="17376" y="10458"/>
                    <a:pt x="17968" y="9906"/>
                    <a:pt x="17572" y="8122"/>
                  </a:cubicBezTo>
                  <a:cubicBezTo>
                    <a:pt x="18232" y="7146"/>
                    <a:pt x="18387" y="5419"/>
                    <a:pt x="17669" y="3590"/>
                  </a:cubicBezTo>
                  <a:cubicBezTo>
                    <a:pt x="17218" y="2442"/>
                    <a:pt x="16666" y="1814"/>
                    <a:pt x="16059" y="1449"/>
                  </a:cubicBezTo>
                  <a:cubicBezTo>
                    <a:pt x="15612" y="1180"/>
                    <a:pt x="15107" y="1081"/>
                    <a:pt x="14614" y="1081"/>
                  </a:cubicBezTo>
                  <a:cubicBezTo>
                    <a:pt x="13880" y="1081"/>
                    <a:pt x="13182" y="1301"/>
                    <a:pt x="12753" y="1514"/>
                  </a:cubicBezTo>
                  <a:cubicBezTo>
                    <a:pt x="12878" y="1781"/>
                    <a:pt x="12997" y="2064"/>
                    <a:pt x="13115" y="2366"/>
                  </a:cubicBezTo>
                  <a:cubicBezTo>
                    <a:pt x="13131" y="2409"/>
                    <a:pt x="13143" y="2453"/>
                    <a:pt x="13159" y="2496"/>
                  </a:cubicBezTo>
                  <a:cubicBezTo>
                    <a:pt x="13436" y="2360"/>
                    <a:pt x="13994" y="2160"/>
                    <a:pt x="14614" y="2160"/>
                  </a:cubicBezTo>
                  <a:cubicBezTo>
                    <a:pt x="15001" y="2160"/>
                    <a:pt x="15328" y="2239"/>
                    <a:pt x="15588" y="2396"/>
                  </a:cubicBezTo>
                  <a:cubicBezTo>
                    <a:pt x="15893" y="2579"/>
                    <a:pt x="16347" y="2947"/>
                    <a:pt x="16767" y="4019"/>
                  </a:cubicBezTo>
                  <a:cubicBezTo>
                    <a:pt x="17366" y="5541"/>
                    <a:pt x="17207" y="6853"/>
                    <a:pt x="16784" y="7478"/>
                  </a:cubicBezTo>
                  <a:cubicBezTo>
                    <a:pt x="16610" y="7736"/>
                    <a:pt x="16549" y="8067"/>
                    <a:pt x="16618" y="8379"/>
                  </a:cubicBezTo>
                  <a:cubicBezTo>
                    <a:pt x="16817" y="9273"/>
                    <a:pt x="16689" y="9648"/>
                    <a:pt x="16656" y="9723"/>
                  </a:cubicBezTo>
                  <a:cubicBezTo>
                    <a:pt x="16631" y="9754"/>
                    <a:pt x="16607" y="9786"/>
                    <a:pt x="16584" y="9820"/>
                  </a:cubicBezTo>
                  <a:cubicBezTo>
                    <a:pt x="16565" y="9848"/>
                    <a:pt x="16497" y="9929"/>
                    <a:pt x="16447" y="9988"/>
                  </a:cubicBezTo>
                  <a:cubicBezTo>
                    <a:pt x="16023" y="10488"/>
                    <a:pt x="15236" y="11419"/>
                    <a:pt x="15236" y="13291"/>
                  </a:cubicBezTo>
                  <a:cubicBezTo>
                    <a:pt x="15236" y="15520"/>
                    <a:pt x="16851" y="16555"/>
                    <a:pt x="17757" y="16810"/>
                  </a:cubicBezTo>
                  <a:cubicBezTo>
                    <a:pt x="19050" y="17307"/>
                    <a:pt x="20311" y="17926"/>
                    <a:pt x="20570" y="19440"/>
                  </a:cubicBezTo>
                  <a:lnTo>
                    <a:pt x="17464" y="19440"/>
                  </a:lnTo>
                  <a:cubicBezTo>
                    <a:pt x="17553" y="19773"/>
                    <a:pt x="17615" y="20132"/>
                    <a:pt x="17645" y="20520"/>
                  </a:cubicBezTo>
                  <a:lnTo>
                    <a:pt x="21152" y="20520"/>
                  </a:lnTo>
                  <a:cubicBezTo>
                    <a:pt x="21600" y="20520"/>
                    <a:pt x="21600" y="20034"/>
                    <a:pt x="21600" y="20034"/>
                  </a:cubicBezTo>
                  <a:cubicBezTo>
                    <a:pt x="21600" y="17119"/>
                    <a:pt x="19191" y="16215"/>
                    <a:pt x="18035" y="1577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7" name="Shape 2617">
              <a:extLst>
                <a:ext uri="{FF2B5EF4-FFF2-40B4-BE49-F238E27FC236}">
                  <a16:creationId xmlns="" xmlns:a16="http://schemas.microsoft.com/office/drawing/2014/main" id="{DDE7DCD9-800A-49F4-9175-2BF282D402FA}"/>
                </a:ext>
              </a:extLst>
            </p:cNvPr>
            <p:cNvSpPr/>
            <p:nvPr/>
          </p:nvSpPr>
          <p:spPr>
            <a:xfrm>
              <a:off x="2362643" y="5169929"/>
              <a:ext cx="259100" cy="212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8" name="Shape 2618">
              <a:extLst>
                <a:ext uri="{FF2B5EF4-FFF2-40B4-BE49-F238E27FC236}">
                  <a16:creationId xmlns="" xmlns:a16="http://schemas.microsoft.com/office/drawing/2014/main" id="{4E120408-C583-4644-8649-FABF40509606}"/>
                </a:ext>
              </a:extLst>
            </p:cNvPr>
            <p:cNvSpPr/>
            <p:nvPr/>
          </p:nvSpPr>
          <p:spPr>
            <a:xfrm>
              <a:off x="3048311" y="5169929"/>
              <a:ext cx="259076" cy="259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49" name="Shape 2619">
              <a:extLst>
                <a:ext uri="{FF2B5EF4-FFF2-40B4-BE49-F238E27FC236}">
                  <a16:creationId xmlns="" xmlns:a16="http://schemas.microsoft.com/office/drawing/2014/main" id="{10DC7338-9337-4907-B5F9-71FB896D0293}"/>
                </a:ext>
              </a:extLst>
            </p:cNvPr>
            <p:cNvSpPr/>
            <p:nvPr/>
          </p:nvSpPr>
          <p:spPr>
            <a:xfrm>
              <a:off x="3733980" y="5169929"/>
              <a:ext cx="259100" cy="259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0" name="Shape 2620">
              <a:extLst>
                <a:ext uri="{FF2B5EF4-FFF2-40B4-BE49-F238E27FC236}">
                  <a16:creationId xmlns="" xmlns:a16="http://schemas.microsoft.com/office/drawing/2014/main" id="{00B88D85-3FD6-408C-AD8E-4F522AA5907B}"/>
                </a:ext>
              </a:extLst>
            </p:cNvPr>
            <p:cNvSpPr/>
            <p:nvPr/>
          </p:nvSpPr>
          <p:spPr>
            <a:xfrm>
              <a:off x="4419648" y="5169929"/>
              <a:ext cx="259100" cy="235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1" name="Shape 2621">
              <a:extLst>
                <a:ext uri="{FF2B5EF4-FFF2-40B4-BE49-F238E27FC236}">
                  <a16:creationId xmlns="" xmlns:a16="http://schemas.microsoft.com/office/drawing/2014/main" id="{5F33DAA1-368D-4CBD-9395-D24343F017A9}"/>
                </a:ext>
              </a:extLst>
            </p:cNvPr>
            <p:cNvSpPr/>
            <p:nvPr/>
          </p:nvSpPr>
          <p:spPr>
            <a:xfrm>
              <a:off x="5105315" y="5169929"/>
              <a:ext cx="259100" cy="164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057"/>
                  </a:moveTo>
                  <a:cubicBezTo>
                    <a:pt x="5378" y="20057"/>
                    <a:pt x="982" y="13445"/>
                    <a:pt x="982" y="10800"/>
                  </a:cubicBezTo>
                  <a:cubicBezTo>
                    <a:pt x="982" y="8155"/>
                    <a:pt x="5378" y="1543"/>
                    <a:pt x="10800" y="1543"/>
                  </a:cubicBezTo>
                  <a:cubicBezTo>
                    <a:pt x="16223" y="1543"/>
                    <a:pt x="20618" y="8155"/>
                    <a:pt x="20618" y="10800"/>
                  </a:cubicBezTo>
                  <a:cubicBezTo>
                    <a:pt x="20618" y="13445"/>
                    <a:pt x="16223" y="20057"/>
                    <a:pt x="10800" y="20057"/>
                  </a:cubicBezTo>
                  <a:moveTo>
                    <a:pt x="10800" y="0"/>
                  </a:moveTo>
                  <a:cubicBezTo>
                    <a:pt x="4835" y="0"/>
                    <a:pt x="0" y="7714"/>
                    <a:pt x="0" y="10800"/>
                  </a:cubicBezTo>
                  <a:cubicBezTo>
                    <a:pt x="0" y="13886"/>
                    <a:pt x="4835" y="21600"/>
                    <a:pt x="10800" y="21600"/>
                  </a:cubicBezTo>
                  <a:cubicBezTo>
                    <a:pt x="16765" y="21600"/>
                    <a:pt x="21600" y="13886"/>
                    <a:pt x="21600" y="10800"/>
                  </a:cubicBezTo>
                  <a:cubicBezTo>
                    <a:pt x="21600" y="7714"/>
                    <a:pt x="16765" y="0"/>
                    <a:pt x="10800" y="0"/>
                  </a:cubicBezTo>
                  <a:moveTo>
                    <a:pt x="10800" y="16971"/>
                  </a:moveTo>
                  <a:cubicBezTo>
                    <a:pt x="8631" y="16971"/>
                    <a:pt x="6873" y="14209"/>
                    <a:pt x="6873" y="10800"/>
                  </a:cubicBezTo>
                  <a:cubicBezTo>
                    <a:pt x="6873" y="7392"/>
                    <a:pt x="8631" y="4629"/>
                    <a:pt x="10800" y="4629"/>
                  </a:cubicBezTo>
                  <a:cubicBezTo>
                    <a:pt x="12969" y="4629"/>
                    <a:pt x="14727" y="7392"/>
                    <a:pt x="14727" y="10800"/>
                  </a:cubicBezTo>
                  <a:cubicBezTo>
                    <a:pt x="14727" y="14209"/>
                    <a:pt x="12969" y="16971"/>
                    <a:pt x="10800" y="16971"/>
                  </a:cubicBezTo>
                  <a:moveTo>
                    <a:pt x="10800" y="3087"/>
                  </a:moveTo>
                  <a:cubicBezTo>
                    <a:pt x="8088" y="3087"/>
                    <a:pt x="5891" y="6540"/>
                    <a:pt x="5891" y="10800"/>
                  </a:cubicBezTo>
                  <a:cubicBezTo>
                    <a:pt x="5891" y="15061"/>
                    <a:pt x="8088" y="18514"/>
                    <a:pt x="10800" y="18514"/>
                  </a:cubicBezTo>
                  <a:cubicBezTo>
                    <a:pt x="13512" y="18514"/>
                    <a:pt x="15709" y="15061"/>
                    <a:pt x="15709" y="10800"/>
                  </a:cubicBezTo>
                  <a:cubicBezTo>
                    <a:pt x="15709" y="6540"/>
                    <a:pt x="13512" y="3087"/>
                    <a:pt x="10800" y="3087"/>
                  </a:cubicBezTo>
                  <a:moveTo>
                    <a:pt x="10800" y="8486"/>
                  </a:moveTo>
                  <a:cubicBezTo>
                    <a:pt x="9987" y="8486"/>
                    <a:pt x="9327" y="9523"/>
                    <a:pt x="9327" y="10800"/>
                  </a:cubicBezTo>
                  <a:cubicBezTo>
                    <a:pt x="9327" y="12078"/>
                    <a:pt x="9987" y="13114"/>
                    <a:pt x="10800" y="13114"/>
                  </a:cubicBezTo>
                  <a:cubicBezTo>
                    <a:pt x="11613" y="13114"/>
                    <a:pt x="12273" y="12078"/>
                    <a:pt x="12273" y="10800"/>
                  </a:cubicBezTo>
                  <a:cubicBezTo>
                    <a:pt x="12273" y="9523"/>
                    <a:pt x="11613" y="8486"/>
                    <a:pt x="10800" y="8486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2" name="Shape 2622">
              <a:extLst>
                <a:ext uri="{FF2B5EF4-FFF2-40B4-BE49-F238E27FC236}">
                  <a16:creationId xmlns="" xmlns:a16="http://schemas.microsoft.com/office/drawing/2014/main" id="{78733667-0CE7-49B5-B6B6-5EC9C298A48F}"/>
                </a:ext>
              </a:extLst>
            </p:cNvPr>
            <p:cNvSpPr/>
            <p:nvPr/>
          </p:nvSpPr>
          <p:spPr>
            <a:xfrm>
              <a:off x="5790983" y="516992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3" name="Shape 2623">
              <a:extLst>
                <a:ext uri="{FF2B5EF4-FFF2-40B4-BE49-F238E27FC236}">
                  <a16:creationId xmlns="" xmlns:a16="http://schemas.microsoft.com/office/drawing/2014/main" id="{F00AFF95-D1E0-47C9-AAD6-A157619E0E40}"/>
                </a:ext>
              </a:extLst>
            </p:cNvPr>
            <p:cNvSpPr/>
            <p:nvPr/>
          </p:nvSpPr>
          <p:spPr>
            <a:xfrm>
              <a:off x="6476651" y="516992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64" y="13255"/>
                  </a:moveTo>
                  <a:lnTo>
                    <a:pt x="5400" y="13255"/>
                  </a:lnTo>
                  <a:lnTo>
                    <a:pt x="5400" y="15218"/>
                  </a:lnTo>
                  <a:lnTo>
                    <a:pt x="7364" y="15218"/>
                  </a:lnTo>
                  <a:cubicBezTo>
                    <a:pt x="7364" y="15218"/>
                    <a:pt x="7364" y="13255"/>
                    <a:pt x="7364" y="13255"/>
                  </a:cubicBezTo>
                  <a:close/>
                  <a:moveTo>
                    <a:pt x="7364" y="16691"/>
                  </a:moveTo>
                  <a:lnTo>
                    <a:pt x="5400" y="16691"/>
                  </a:lnTo>
                  <a:lnTo>
                    <a:pt x="5400" y="18655"/>
                  </a:lnTo>
                  <a:lnTo>
                    <a:pt x="7364" y="18655"/>
                  </a:lnTo>
                  <a:cubicBezTo>
                    <a:pt x="7364" y="18655"/>
                    <a:pt x="7364" y="16691"/>
                    <a:pt x="7364" y="16691"/>
                  </a:cubicBezTo>
                  <a:close/>
                  <a:moveTo>
                    <a:pt x="7364" y="9818"/>
                  </a:moveTo>
                  <a:lnTo>
                    <a:pt x="5400" y="9818"/>
                  </a:lnTo>
                  <a:lnTo>
                    <a:pt x="5400" y="11782"/>
                  </a:lnTo>
                  <a:lnTo>
                    <a:pt x="7364" y="11782"/>
                  </a:lnTo>
                  <a:cubicBezTo>
                    <a:pt x="7364" y="11782"/>
                    <a:pt x="7364" y="9818"/>
                    <a:pt x="7364" y="9818"/>
                  </a:cubicBezTo>
                  <a:close/>
                  <a:moveTo>
                    <a:pt x="4418" y="16691"/>
                  </a:moveTo>
                  <a:lnTo>
                    <a:pt x="2455" y="16691"/>
                  </a:lnTo>
                  <a:lnTo>
                    <a:pt x="2455" y="18655"/>
                  </a:lnTo>
                  <a:lnTo>
                    <a:pt x="4418" y="18655"/>
                  </a:lnTo>
                  <a:cubicBezTo>
                    <a:pt x="4418" y="18655"/>
                    <a:pt x="4418" y="16691"/>
                    <a:pt x="4418" y="1669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2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8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  <a:moveTo>
                    <a:pt x="4418" y="9818"/>
                  </a:moveTo>
                  <a:lnTo>
                    <a:pt x="2455" y="9818"/>
                  </a:lnTo>
                  <a:lnTo>
                    <a:pt x="2455" y="11782"/>
                  </a:lnTo>
                  <a:lnTo>
                    <a:pt x="4418" y="11782"/>
                  </a:lnTo>
                  <a:cubicBezTo>
                    <a:pt x="4418" y="11782"/>
                    <a:pt x="4418" y="9818"/>
                    <a:pt x="4418" y="9818"/>
                  </a:cubicBezTo>
                  <a:close/>
                  <a:moveTo>
                    <a:pt x="4418" y="13255"/>
                  </a:moveTo>
                  <a:lnTo>
                    <a:pt x="2455" y="13255"/>
                  </a:lnTo>
                  <a:lnTo>
                    <a:pt x="2455" y="15218"/>
                  </a:lnTo>
                  <a:lnTo>
                    <a:pt x="4418" y="15218"/>
                  </a:lnTo>
                  <a:cubicBezTo>
                    <a:pt x="4418" y="15218"/>
                    <a:pt x="4418" y="13255"/>
                    <a:pt x="4418" y="13255"/>
                  </a:cubicBezTo>
                  <a:close/>
                  <a:moveTo>
                    <a:pt x="10309" y="16691"/>
                  </a:moveTo>
                  <a:lnTo>
                    <a:pt x="8345" y="16691"/>
                  </a:lnTo>
                  <a:lnTo>
                    <a:pt x="8345" y="18655"/>
                  </a:lnTo>
                  <a:lnTo>
                    <a:pt x="10309" y="18655"/>
                  </a:lnTo>
                  <a:cubicBezTo>
                    <a:pt x="10309" y="18655"/>
                    <a:pt x="10309" y="16691"/>
                    <a:pt x="10309" y="16691"/>
                  </a:cubicBezTo>
                  <a:close/>
                  <a:moveTo>
                    <a:pt x="10309" y="9818"/>
                  </a:moveTo>
                  <a:lnTo>
                    <a:pt x="8345" y="9818"/>
                  </a:lnTo>
                  <a:lnTo>
                    <a:pt x="8345" y="11782"/>
                  </a:lnTo>
                  <a:lnTo>
                    <a:pt x="10309" y="11782"/>
                  </a:lnTo>
                  <a:cubicBezTo>
                    <a:pt x="10309" y="11782"/>
                    <a:pt x="10309" y="9818"/>
                    <a:pt x="10309" y="9818"/>
                  </a:cubicBezTo>
                  <a:close/>
                  <a:moveTo>
                    <a:pt x="10309" y="13255"/>
                  </a:moveTo>
                  <a:lnTo>
                    <a:pt x="8345" y="13255"/>
                  </a:lnTo>
                  <a:lnTo>
                    <a:pt x="8345" y="15218"/>
                  </a:lnTo>
                  <a:lnTo>
                    <a:pt x="10309" y="15218"/>
                  </a:lnTo>
                  <a:cubicBezTo>
                    <a:pt x="10309" y="15218"/>
                    <a:pt x="10309" y="13255"/>
                    <a:pt x="10309" y="13255"/>
                  </a:cubicBezTo>
                  <a:close/>
                  <a:moveTo>
                    <a:pt x="19145" y="13255"/>
                  </a:moveTo>
                  <a:lnTo>
                    <a:pt x="17182" y="13255"/>
                  </a:lnTo>
                  <a:lnTo>
                    <a:pt x="17182" y="15218"/>
                  </a:lnTo>
                  <a:lnTo>
                    <a:pt x="19145" y="15218"/>
                  </a:lnTo>
                  <a:cubicBezTo>
                    <a:pt x="19145" y="15218"/>
                    <a:pt x="19145" y="13255"/>
                    <a:pt x="19145" y="13255"/>
                  </a:cubicBezTo>
                  <a:close/>
                  <a:moveTo>
                    <a:pt x="16200" y="13255"/>
                  </a:moveTo>
                  <a:lnTo>
                    <a:pt x="14236" y="13255"/>
                  </a:lnTo>
                  <a:lnTo>
                    <a:pt x="14236" y="15218"/>
                  </a:lnTo>
                  <a:lnTo>
                    <a:pt x="16200" y="15218"/>
                  </a:lnTo>
                  <a:cubicBezTo>
                    <a:pt x="16200" y="15218"/>
                    <a:pt x="16200" y="13255"/>
                    <a:pt x="16200" y="13255"/>
                  </a:cubicBezTo>
                  <a:close/>
                  <a:moveTo>
                    <a:pt x="19145" y="9818"/>
                  </a:moveTo>
                  <a:lnTo>
                    <a:pt x="17182" y="9818"/>
                  </a:lnTo>
                  <a:lnTo>
                    <a:pt x="17182" y="11782"/>
                  </a:lnTo>
                  <a:lnTo>
                    <a:pt x="19145" y="11782"/>
                  </a:lnTo>
                  <a:cubicBezTo>
                    <a:pt x="19145" y="11782"/>
                    <a:pt x="19145" y="9818"/>
                    <a:pt x="19145" y="9818"/>
                  </a:cubicBezTo>
                  <a:close/>
                  <a:moveTo>
                    <a:pt x="16200" y="9818"/>
                  </a:moveTo>
                  <a:lnTo>
                    <a:pt x="14236" y="9818"/>
                  </a:lnTo>
                  <a:lnTo>
                    <a:pt x="14236" y="11782"/>
                  </a:lnTo>
                  <a:lnTo>
                    <a:pt x="16200" y="11782"/>
                  </a:lnTo>
                  <a:cubicBezTo>
                    <a:pt x="16200" y="11782"/>
                    <a:pt x="16200" y="9818"/>
                    <a:pt x="16200" y="9818"/>
                  </a:cubicBezTo>
                  <a:close/>
                  <a:moveTo>
                    <a:pt x="13255" y="16691"/>
                  </a:moveTo>
                  <a:lnTo>
                    <a:pt x="11291" y="16691"/>
                  </a:lnTo>
                  <a:lnTo>
                    <a:pt x="11291" y="18655"/>
                  </a:lnTo>
                  <a:lnTo>
                    <a:pt x="13255" y="18655"/>
                  </a:lnTo>
                  <a:cubicBezTo>
                    <a:pt x="13255" y="18655"/>
                    <a:pt x="13255" y="16691"/>
                    <a:pt x="13255" y="16691"/>
                  </a:cubicBezTo>
                  <a:close/>
                  <a:moveTo>
                    <a:pt x="13255" y="9818"/>
                  </a:moveTo>
                  <a:lnTo>
                    <a:pt x="11291" y="9818"/>
                  </a:lnTo>
                  <a:lnTo>
                    <a:pt x="11291" y="11782"/>
                  </a:lnTo>
                  <a:lnTo>
                    <a:pt x="13255" y="11782"/>
                  </a:lnTo>
                  <a:cubicBezTo>
                    <a:pt x="13255" y="11782"/>
                    <a:pt x="13255" y="9818"/>
                    <a:pt x="13255" y="9818"/>
                  </a:cubicBezTo>
                  <a:close/>
                  <a:moveTo>
                    <a:pt x="13255" y="13255"/>
                  </a:moveTo>
                  <a:lnTo>
                    <a:pt x="11291" y="13255"/>
                  </a:lnTo>
                  <a:lnTo>
                    <a:pt x="11291" y="15218"/>
                  </a:lnTo>
                  <a:lnTo>
                    <a:pt x="13255" y="15218"/>
                  </a:lnTo>
                  <a:cubicBezTo>
                    <a:pt x="13255" y="15218"/>
                    <a:pt x="13255" y="13255"/>
                    <a:pt x="13255" y="13255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4" name="Shape 2624">
              <a:extLst>
                <a:ext uri="{FF2B5EF4-FFF2-40B4-BE49-F238E27FC236}">
                  <a16:creationId xmlns="" xmlns:a16="http://schemas.microsoft.com/office/drawing/2014/main" id="{1B530841-0667-48CD-B300-F85B894434EE}"/>
                </a:ext>
              </a:extLst>
            </p:cNvPr>
            <p:cNvSpPr/>
            <p:nvPr/>
          </p:nvSpPr>
          <p:spPr>
            <a:xfrm>
              <a:off x="7162318" y="516992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5" name="Shape 2625">
              <a:extLst>
                <a:ext uri="{FF2B5EF4-FFF2-40B4-BE49-F238E27FC236}">
                  <a16:creationId xmlns="" xmlns:a16="http://schemas.microsoft.com/office/drawing/2014/main" id="{0B8C054D-DB34-49E8-B5D8-28851C61A9B4}"/>
                </a:ext>
              </a:extLst>
            </p:cNvPr>
            <p:cNvSpPr/>
            <p:nvPr/>
          </p:nvSpPr>
          <p:spPr>
            <a:xfrm>
              <a:off x="7847986" y="5169929"/>
              <a:ext cx="259100" cy="21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0400"/>
                  </a:moveTo>
                  <a:lnTo>
                    <a:pt x="1964" y="20400"/>
                  </a:ln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949"/>
                    <a:pt x="1025" y="18796"/>
                    <a:pt x="1048" y="18734"/>
                  </a:cubicBezTo>
                  <a:cubicBezTo>
                    <a:pt x="1065" y="18712"/>
                    <a:pt x="1048" y="18729"/>
                    <a:pt x="1078" y="18673"/>
                  </a:cubicBezTo>
                  <a:lnTo>
                    <a:pt x="9914" y="1873"/>
                  </a:lnTo>
                  <a:cubicBezTo>
                    <a:pt x="9930" y="1843"/>
                    <a:pt x="9944" y="1813"/>
                    <a:pt x="9957" y="1783"/>
                  </a:cubicBezTo>
                  <a:cubicBezTo>
                    <a:pt x="9960" y="1778"/>
                    <a:pt x="10234" y="1200"/>
                    <a:pt x="10800" y="1200"/>
                  </a:cubicBezTo>
                  <a:cubicBezTo>
                    <a:pt x="11366" y="1200"/>
                    <a:pt x="11588" y="1654"/>
                    <a:pt x="11617" y="1719"/>
                  </a:cubicBezTo>
                  <a:cubicBezTo>
                    <a:pt x="11641" y="1792"/>
                    <a:pt x="11650" y="1806"/>
                    <a:pt x="11686" y="1873"/>
                  </a:cubicBezTo>
                  <a:lnTo>
                    <a:pt x="20522" y="18673"/>
                  </a:lnTo>
                  <a:cubicBezTo>
                    <a:pt x="20535" y="18697"/>
                    <a:pt x="20548" y="18720"/>
                    <a:pt x="20562" y="18744"/>
                  </a:cubicBezTo>
                  <a:cubicBezTo>
                    <a:pt x="20576" y="18785"/>
                    <a:pt x="20618" y="18928"/>
                    <a:pt x="20618" y="19200"/>
                  </a:cubicBezTo>
                  <a:cubicBezTo>
                    <a:pt x="20618" y="19862"/>
                    <a:pt x="20177" y="20400"/>
                    <a:pt x="19636" y="20400"/>
                  </a:cubicBezTo>
                  <a:moveTo>
                    <a:pt x="21348" y="18023"/>
                  </a:moveTo>
                  <a:lnTo>
                    <a:pt x="12511" y="1223"/>
                  </a:lnTo>
                  <a:cubicBezTo>
                    <a:pt x="12511" y="1223"/>
                    <a:pt x="12058" y="0"/>
                    <a:pt x="10800" y="0"/>
                  </a:cubicBezTo>
                  <a:cubicBezTo>
                    <a:pt x="9616" y="0"/>
                    <a:pt x="9089" y="1223"/>
                    <a:pt x="9089" y="1223"/>
                  </a:cubicBezTo>
                  <a:lnTo>
                    <a:pt x="252" y="18023"/>
                  </a:lnTo>
                  <a:cubicBezTo>
                    <a:pt x="252" y="18023"/>
                    <a:pt x="0" y="18421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8362"/>
                    <a:pt x="21348" y="18023"/>
                    <a:pt x="21348" y="18023"/>
                  </a:cubicBezTo>
                  <a:moveTo>
                    <a:pt x="10800" y="15600"/>
                  </a:moveTo>
                  <a:cubicBezTo>
                    <a:pt x="10258" y="15600"/>
                    <a:pt x="9818" y="16138"/>
                    <a:pt x="9818" y="16800"/>
                  </a:cubicBezTo>
                  <a:cubicBezTo>
                    <a:pt x="9818" y="17462"/>
                    <a:pt x="10258" y="18000"/>
                    <a:pt x="10800" y="18000"/>
                  </a:cubicBezTo>
                  <a:cubicBezTo>
                    <a:pt x="11342" y="18000"/>
                    <a:pt x="11782" y="17462"/>
                    <a:pt x="11782" y="16800"/>
                  </a:cubicBezTo>
                  <a:cubicBezTo>
                    <a:pt x="11782" y="16138"/>
                    <a:pt x="11342" y="15600"/>
                    <a:pt x="10800" y="15600"/>
                  </a:cubicBezTo>
                  <a:moveTo>
                    <a:pt x="10800" y="6000"/>
                  </a:moveTo>
                  <a:cubicBezTo>
                    <a:pt x="10258" y="6000"/>
                    <a:pt x="9818" y="6538"/>
                    <a:pt x="9818" y="7200"/>
                  </a:cubicBezTo>
                  <a:lnTo>
                    <a:pt x="10309" y="13800"/>
                  </a:lnTo>
                  <a:cubicBezTo>
                    <a:pt x="10309" y="14132"/>
                    <a:pt x="10529" y="14400"/>
                    <a:pt x="10800" y="14400"/>
                  </a:cubicBezTo>
                  <a:cubicBezTo>
                    <a:pt x="11071" y="14400"/>
                    <a:pt x="11291" y="14132"/>
                    <a:pt x="11291" y="13800"/>
                  </a:cubicBezTo>
                  <a:lnTo>
                    <a:pt x="11782" y="7200"/>
                  </a:lnTo>
                  <a:cubicBezTo>
                    <a:pt x="11782" y="6538"/>
                    <a:pt x="11342" y="6000"/>
                    <a:pt x="10800" y="6000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6" name="Shape 2626">
              <a:extLst>
                <a:ext uri="{FF2B5EF4-FFF2-40B4-BE49-F238E27FC236}">
                  <a16:creationId xmlns="" xmlns:a16="http://schemas.microsoft.com/office/drawing/2014/main" id="{AE707FFB-7E9D-41C3-8493-D585E4D3EBEF}"/>
                </a:ext>
              </a:extLst>
            </p:cNvPr>
            <p:cNvSpPr/>
            <p:nvPr/>
          </p:nvSpPr>
          <p:spPr>
            <a:xfrm>
              <a:off x="8533655" y="5169929"/>
              <a:ext cx="21199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2" y="18655"/>
                  </a:moveTo>
                  <a:cubicBezTo>
                    <a:pt x="7553" y="18644"/>
                    <a:pt x="7811" y="18417"/>
                    <a:pt x="7799" y="18146"/>
                  </a:cubicBezTo>
                  <a:lnTo>
                    <a:pt x="6916" y="6377"/>
                  </a:lnTo>
                  <a:cubicBezTo>
                    <a:pt x="6904" y="6106"/>
                    <a:pt x="6626" y="5895"/>
                    <a:pt x="6295" y="5904"/>
                  </a:cubicBezTo>
                  <a:cubicBezTo>
                    <a:pt x="5963" y="5915"/>
                    <a:pt x="5705" y="6142"/>
                    <a:pt x="5717" y="6413"/>
                  </a:cubicBezTo>
                  <a:lnTo>
                    <a:pt x="6601" y="18182"/>
                  </a:lnTo>
                  <a:cubicBezTo>
                    <a:pt x="6613" y="18453"/>
                    <a:pt x="6891" y="18664"/>
                    <a:pt x="7222" y="18655"/>
                  </a:cubicBezTo>
                  <a:moveTo>
                    <a:pt x="17400" y="19636"/>
                  </a:moveTo>
                  <a:cubicBezTo>
                    <a:pt x="17319" y="20154"/>
                    <a:pt x="16862" y="20618"/>
                    <a:pt x="16200" y="20618"/>
                  </a:cubicBezTo>
                  <a:lnTo>
                    <a:pt x="5400" y="20618"/>
                  </a:lnTo>
                  <a:cubicBezTo>
                    <a:pt x="4737" y="20618"/>
                    <a:pt x="4291" y="20160"/>
                    <a:pt x="4200" y="19636"/>
                  </a:cubicBezTo>
                  <a:lnTo>
                    <a:pt x="3000" y="3927"/>
                  </a:lnTo>
                  <a:lnTo>
                    <a:pt x="18600" y="3927"/>
                  </a:lnTo>
                  <a:cubicBezTo>
                    <a:pt x="18600" y="3927"/>
                    <a:pt x="17400" y="19636"/>
                    <a:pt x="17400" y="19636"/>
                  </a:cubicBezTo>
                  <a:close/>
                  <a:moveTo>
                    <a:pt x="7800" y="983"/>
                  </a:moveTo>
                  <a:lnTo>
                    <a:pt x="13800" y="983"/>
                  </a:lnTo>
                  <a:lnTo>
                    <a:pt x="13800" y="2945"/>
                  </a:lnTo>
                  <a:lnTo>
                    <a:pt x="7800" y="2945"/>
                  </a:lnTo>
                  <a:cubicBezTo>
                    <a:pt x="7800" y="2945"/>
                    <a:pt x="7800" y="983"/>
                    <a:pt x="7800" y="983"/>
                  </a:cubicBezTo>
                  <a:close/>
                  <a:moveTo>
                    <a:pt x="21000" y="2945"/>
                  </a:moveTo>
                  <a:lnTo>
                    <a:pt x="15000" y="2945"/>
                  </a:lnTo>
                  <a:lnTo>
                    <a:pt x="15000" y="983"/>
                  </a:lnTo>
                  <a:cubicBezTo>
                    <a:pt x="15000" y="440"/>
                    <a:pt x="14462" y="0"/>
                    <a:pt x="13800" y="0"/>
                  </a:cubicBezTo>
                  <a:lnTo>
                    <a:pt x="7800" y="0"/>
                  </a:lnTo>
                  <a:cubicBezTo>
                    <a:pt x="7137" y="0"/>
                    <a:pt x="6600" y="440"/>
                    <a:pt x="6600" y="983"/>
                  </a:cubicBezTo>
                  <a:lnTo>
                    <a:pt x="6600" y="2945"/>
                  </a:lnTo>
                  <a:lnTo>
                    <a:pt x="600" y="2945"/>
                  </a:lnTo>
                  <a:cubicBezTo>
                    <a:pt x="269" y="2945"/>
                    <a:pt x="0" y="3166"/>
                    <a:pt x="0" y="3437"/>
                  </a:cubicBezTo>
                  <a:cubicBezTo>
                    <a:pt x="0" y="3708"/>
                    <a:pt x="269" y="3927"/>
                    <a:pt x="600" y="3927"/>
                  </a:cubicBezTo>
                  <a:lnTo>
                    <a:pt x="1800" y="3927"/>
                  </a:lnTo>
                  <a:lnTo>
                    <a:pt x="3000" y="19636"/>
                  </a:lnTo>
                  <a:cubicBezTo>
                    <a:pt x="3193" y="20711"/>
                    <a:pt x="4075" y="21600"/>
                    <a:pt x="5400" y="21600"/>
                  </a:cubicBezTo>
                  <a:lnTo>
                    <a:pt x="16200" y="21600"/>
                  </a:lnTo>
                  <a:cubicBezTo>
                    <a:pt x="17525" y="21600"/>
                    <a:pt x="18374" y="20700"/>
                    <a:pt x="18600" y="19636"/>
                  </a:cubicBezTo>
                  <a:lnTo>
                    <a:pt x="19800" y="3927"/>
                  </a:lnTo>
                  <a:lnTo>
                    <a:pt x="21000" y="3927"/>
                  </a:lnTo>
                  <a:cubicBezTo>
                    <a:pt x="21331" y="3927"/>
                    <a:pt x="21600" y="3708"/>
                    <a:pt x="21600" y="3437"/>
                  </a:cubicBezTo>
                  <a:cubicBezTo>
                    <a:pt x="21600" y="3166"/>
                    <a:pt x="21331" y="2945"/>
                    <a:pt x="21000" y="2945"/>
                  </a:cubicBezTo>
                  <a:moveTo>
                    <a:pt x="14380" y="18654"/>
                  </a:moveTo>
                  <a:cubicBezTo>
                    <a:pt x="14711" y="18664"/>
                    <a:pt x="14989" y="18452"/>
                    <a:pt x="15001" y="18181"/>
                  </a:cubicBezTo>
                  <a:lnTo>
                    <a:pt x="15871" y="6413"/>
                  </a:lnTo>
                  <a:cubicBezTo>
                    <a:pt x="15883" y="6142"/>
                    <a:pt x="15625" y="5914"/>
                    <a:pt x="15294" y="5904"/>
                  </a:cubicBezTo>
                  <a:cubicBezTo>
                    <a:pt x="14962" y="5895"/>
                    <a:pt x="14684" y="6106"/>
                    <a:pt x="14672" y="6377"/>
                  </a:cubicBezTo>
                  <a:lnTo>
                    <a:pt x="13802" y="18146"/>
                  </a:lnTo>
                  <a:cubicBezTo>
                    <a:pt x="13790" y="18417"/>
                    <a:pt x="14049" y="18644"/>
                    <a:pt x="14380" y="18654"/>
                  </a:cubicBezTo>
                  <a:moveTo>
                    <a:pt x="10800" y="18655"/>
                  </a:moveTo>
                  <a:cubicBezTo>
                    <a:pt x="11131" y="18655"/>
                    <a:pt x="11400" y="18435"/>
                    <a:pt x="11400" y="18164"/>
                  </a:cubicBezTo>
                  <a:lnTo>
                    <a:pt x="11400" y="6382"/>
                  </a:lnTo>
                  <a:cubicBezTo>
                    <a:pt x="11400" y="6110"/>
                    <a:pt x="11131" y="5891"/>
                    <a:pt x="10800" y="5891"/>
                  </a:cubicBezTo>
                  <a:cubicBezTo>
                    <a:pt x="10469" y="5891"/>
                    <a:pt x="10200" y="6110"/>
                    <a:pt x="10200" y="6382"/>
                  </a:cubicBezTo>
                  <a:lnTo>
                    <a:pt x="10200" y="18164"/>
                  </a:lnTo>
                  <a:cubicBezTo>
                    <a:pt x="10200" y="18435"/>
                    <a:pt x="10469" y="18655"/>
                    <a:pt x="10800" y="18655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7" name="Shape 2627">
              <a:extLst>
                <a:ext uri="{FF2B5EF4-FFF2-40B4-BE49-F238E27FC236}">
                  <a16:creationId xmlns="" xmlns:a16="http://schemas.microsoft.com/office/drawing/2014/main" id="{27F18D25-CD3E-45DC-89DA-3101D9372270}"/>
                </a:ext>
              </a:extLst>
            </p:cNvPr>
            <p:cNvSpPr/>
            <p:nvPr/>
          </p:nvSpPr>
          <p:spPr>
            <a:xfrm>
              <a:off x="9219323" y="5169929"/>
              <a:ext cx="17666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20" y="19636"/>
                  </a:moveTo>
                  <a:cubicBezTo>
                    <a:pt x="18623" y="20154"/>
                    <a:pt x="18075" y="20618"/>
                    <a:pt x="17280" y="20618"/>
                  </a:cubicBezTo>
                  <a:lnTo>
                    <a:pt x="4320" y="20618"/>
                  </a:lnTo>
                  <a:cubicBezTo>
                    <a:pt x="3525" y="20618"/>
                    <a:pt x="2989" y="20160"/>
                    <a:pt x="2880" y="19636"/>
                  </a:cubicBezTo>
                  <a:lnTo>
                    <a:pt x="1483" y="3927"/>
                  </a:lnTo>
                  <a:lnTo>
                    <a:pt x="20117" y="3927"/>
                  </a:lnTo>
                  <a:cubicBezTo>
                    <a:pt x="20117" y="3927"/>
                    <a:pt x="18720" y="19636"/>
                    <a:pt x="18720" y="19636"/>
                  </a:cubicBezTo>
                  <a:close/>
                  <a:moveTo>
                    <a:pt x="4529" y="2227"/>
                  </a:moveTo>
                  <a:cubicBezTo>
                    <a:pt x="4971" y="2122"/>
                    <a:pt x="5311" y="1878"/>
                    <a:pt x="5440" y="1571"/>
                  </a:cubicBezTo>
                  <a:cubicBezTo>
                    <a:pt x="5563" y="1278"/>
                    <a:pt x="6084" y="982"/>
                    <a:pt x="6840" y="982"/>
                  </a:cubicBezTo>
                  <a:cubicBezTo>
                    <a:pt x="7596" y="982"/>
                    <a:pt x="8117" y="1094"/>
                    <a:pt x="8240" y="1387"/>
                  </a:cubicBezTo>
                  <a:cubicBezTo>
                    <a:pt x="8286" y="1495"/>
                    <a:pt x="8358" y="1598"/>
                    <a:pt x="8454" y="1688"/>
                  </a:cubicBezTo>
                  <a:cubicBezTo>
                    <a:pt x="8957" y="2167"/>
                    <a:pt x="9732" y="2442"/>
                    <a:pt x="10577" y="2442"/>
                  </a:cubicBezTo>
                  <a:cubicBezTo>
                    <a:pt x="11235" y="2442"/>
                    <a:pt x="11854" y="2268"/>
                    <a:pt x="12300" y="1947"/>
                  </a:cubicBezTo>
                  <a:cubicBezTo>
                    <a:pt x="12697" y="1647"/>
                    <a:pt x="13446" y="1473"/>
                    <a:pt x="14760" y="1473"/>
                  </a:cubicBezTo>
                  <a:cubicBezTo>
                    <a:pt x="16059" y="1473"/>
                    <a:pt x="16752" y="1940"/>
                    <a:pt x="16920" y="2209"/>
                  </a:cubicBezTo>
                  <a:cubicBezTo>
                    <a:pt x="17107" y="2509"/>
                    <a:pt x="17391" y="2750"/>
                    <a:pt x="17688" y="2945"/>
                  </a:cubicBezTo>
                  <a:lnTo>
                    <a:pt x="2830" y="2945"/>
                  </a:lnTo>
                  <a:cubicBezTo>
                    <a:pt x="3170" y="2668"/>
                    <a:pt x="3770" y="2408"/>
                    <a:pt x="4529" y="2227"/>
                  </a:cubicBezTo>
                  <a:moveTo>
                    <a:pt x="20880" y="2945"/>
                  </a:moveTo>
                  <a:lnTo>
                    <a:pt x="19676" y="2945"/>
                  </a:lnTo>
                  <a:cubicBezTo>
                    <a:pt x="19217" y="2693"/>
                    <a:pt x="18780" y="2403"/>
                    <a:pt x="18405" y="1964"/>
                  </a:cubicBezTo>
                  <a:cubicBezTo>
                    <a:pt x="17787" y="1241"/>
                    <a:pt x="16749" y="491"/>
                    <a:pt x="14760" y="491"/>
                  </a:cubicBezTo>
                  <a:cubicBezTo>
                    <a:pt x="13012" y="491"/>
                    <a:pt x="11880" y="798"/>
                    <a:pt x="11231" y="1289"/>
                  </a:cubicBezTo>
                  <a:cubicBezTo>
                    <a:pt x="11081" y="1397"/>
                    <a:pt x="10839" y="1461"/>
                    <a:pt x="10577" y="1461"/>
                  </a:cubicBezTo>
                  <a:cubicBezTo>
                    <a:pt x="10245" y="1461"/>
                    <a:pt x="9879" y="1359"/>
                    <a:pt x="9624" y="1116"/>
                  </a:cubicBezTo>
                  <a:cubicBezTo>
                    <a:pt x="9310" y="370"/>
                    <a:pt x="8188" y="0"/>
                    <a:pt x="6840" y="0"/>
                  </a:cubicBezTo>
                  <a:cubicBezTo>
                    <a:pt x="5492" y="0"/>
                    <a:pt x="4370" y="554"/>
                    <a:pt x="4056" y="1300"/>
                  </a:cubicBezTo>
                  <a:cubicBezTo>
                    <a:pt x="2613" y="1643"/>
                    <a:pt x="1555" y="2238"/>
                    <a:pt x="1211" y="2945"/>
                  </a:cubicBezTo>
                  <a:lnTo>
                    <a:pt x="720" y="2945"/>
                  </a:lnTo>
                  <a:cubicBezTo>
                    <a:pt x="323" y="2945"/>
                    <a:pt x="0" y="3165"/>
                    <a:pt x="0" y="3436"/>
                  </a:cubicBezTo>
                  <a:lnTo>
                    <a:pt x="0" y="3437"/>
                  </a:lnTo>
                  <a:lnTo>
                    <a:pt x="1440" y="19636"/>
                  </a:lnTo>
                  <a:cubicBezTo>
                    <a:pt x="1672" y="20711"/>
                    <a:pt x="2730" y="21600"/>
                    <a:pt x="4320" y="21600"/>
                  </a:cubicBezTo>
                  <a:lnTo>
                    <a:pt x="17280" y="21600"/>
                  </a:lnTo>
                  <a:cubicBezTo>
                    <a:pt x="18870" y="21600"/>
                    <a:pt x="19890" y="20700"/>
                    <a:pt x="20160" y="19636"/>
                  </a:cubicBezTo>
                  <a:lnTo>
                    <a:pt x="21600" y="3437"/>
                  </a:lnTo>
                  <a:lnTo>
                    <a:pt x="21600" y="3436"/>
                  </a:lnTo>
                  <a:cubicBezTo>
                    <a:pt x="21600" y="3165"/>
                    <a:pt x="21277" y="2945"/>
                    <a:pt x="20880" y="2945"/>
                  </a:cubicBezTo>
                  <a:moveTo>
                    <a:pt x="6507" y="18655"/>
                  </a:moveTo>
                  <a:cubicBezTo>
                    <a:pt x="6904" y="18644"/>
                    <a:pt x="7214" y="18417"/>
                    <a:pt x="7200" y="18146"/>
                  </a:cubicBezTo>
                  <a:lnTo>
                    <a:pt x="6139" y="6377"/>
                  </a:lnTo>
                  <a:cubicBezTo>
                    <a:pt x="6125" y="6106"/>
                    <a:pt x="5791" y="5895"/>
                    <a:pt x="5394" y="5904"/>
                  </a:cubicBezTo>
                  <a:cubicBezTo>
                    <a:pt x="4996" y="5915"/>
                    <a:pt x="4686" y="6142"/>
                    <a:pt x="4700" y="6413"/>
                  </a:cubicBezTo>
                  <a:lnTo>
                    <a:pt x="5761" y="18182"/>
                  </a:lnTo>
                  <a:cubicBezTo>
                    <a:pt x="5775" y="18453"/>
                    <a:pt x="6109" y="18664"/>
                    <a:pt x="6507" y="18655"/>
                  </a:cubicBezTo>
                  <a:moveTo>
                    <a:pt x="10800" y="18655"/>
                  </a:moveTo>
                  <a:cubicBezTo>
                    <a:pt x="11197" y="18655"/>
                    <a:pt x="11520" y="18435"/>
                    <a:pt x="11520" y="18164"/>
                  </a:cubicBezTo>
                  <a:lnTo>
                    <a:pt x="11520" y="6382"/>
                  </a:lnTo>
                  <a:cubicBezTo>
                    <a:pt x="11520" y="6110"/>
                    <a:pt x="11197" y="5891"/>
                    <a:pt x="10800" y="5891"/>
                  </a:cubicBezTo>
                  <a:cubicBezTo>
                    <a:pt x="10403" y="5891"/>
                    <a:pt x="10080" y="6110"/>
                    <a:pt x="10080" y="6382"/>
                  </a:cubicBezTo>
                  <a:lnTo>
                    <a:pt x="10080" y="18164"/>
                  </a:lnTo>
                  <a:cubicBezTo>
                    <a:pt x="10080" y="18435"/>
                    <a:pt x="10403" y="18655"/>
                    <a:pt x="10800" y="18655"/>
                  </a:cubicBezTo>
                  <a:moveTo>
                    <a:pt x="15095" y="18654"/>
                  </a:moveTo>
                  <a:cubicBezTo>
                    <a:pt x="15494" y="18664"/>
                    <a:pt x="15827" y="18452"/>
                    <a:pt x="15841" y="18181"/>
                  </a:cubicBezTo>
                  <a:lnTo>
                    <a:pt x="16886" y="6413"/>
                  </a:lnTo>
                  <a:cubicBezTo>
                    <a:pt x="16900" y="6142"/>
                    <a:pt x="16590" y="5914"/>
                    <a:pt x="16192" y="5904"/>
                  </a:cubicBezTo>
                  <a:cubicBezTo>
                    <a:pt x="15795" y="5895"/>
                    <a:pt x="15461" y="6106"/>
                    <a:pt x="15447" y="6377"/>
                  </a:cubicBezTo>
                  <a:lnTo>
                    <a:pt x="14402" y="18146"/>
                  </a:lnTo>
                  <a:cubicBezTo>
                    <a:pt x="14388" y="18417"/>
                    <a:pt x="14699" y="18644"/>
                    <a:pt x="15095" y="1865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8" name="Shape 2628">
              <a:extLst>
                <a:ext uri="{FF2B5EF4-FFF2-40B4-BE49-F238E27FC236}">
                  <a16:creationId xmlns="" xmlns:a16="http://schemas.microsoft.com/office/drawing/2014/main" id="{6F28B12E-CDE3-46B0-BB6B-9D23C98C2F3B}"/>
                </a:ext>
              </a:extLst>
            </p:cNvPr>
            <p:cNvSpPr/>
            <p:nvPr/>
          </p:nvSpPr>
          <p:spPr>
            <a:xfrm>
              <a:off x="9904990" y="5169929"/>
              <a:ext cx="259100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5" y="20618"/>
                  </a:moveTo>
                  <a:cubicBezTo>
                    <a:pt x="15830" y="20618"/>
                    <a:pt x="15230" y="20482"/>
                    <a:pt x="14664" y="20214"/>
                  </a:cubicBezTo>
                  <a:cubicBezTo>
                    <a:pt x="14611" y="20189"/>
                    <a:pt x="14556" y="20170"/>
                    <a:pt x="14501" y="20155"/>
                  </a:cubicBezTo>
                  <a:cubicBezTo>
                    <a:pt x="8920" y="17308"/>
                    <a:pt x="4296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8" y="6369"/>
                    <a:pt x="982" y="5770"/>
                    <a:pt x="982" y="5155"/>
                  </a:cubicBezTo>
                  <a:cubicBezTo>
                    <a:pt x="982" y="2774"/>
                    <a:pt x="3067" y="982"/>
                    <a:pt x="4418" y="982"/>
                  </a:cubicBezTo>
                  <a:cubicBezTo>
                    <a:pt x="4595" y="982"/>
                    <a:pt x="4712" y="1072"/>
                    <a:pt x="4765" y="1126"/>
                  </a:cubicBezTo>
                  <a:cubicBezTo>
                    <a:pt x="4777" y="1139"/>
                    <a:pt x="4800" y="1164"/>
                    <a:pt x="4832" y="1216"/>
                  </a:cubicBezTo>
                  <a:cubicBezTo>
                    <a:pt x="4849" y="1244"/>
                    <a:pt x="4868" y="1271"/>
                    <a:pt x="4888" y="1297"/>
                  </a:cubicBezTo>
                  <a:lnTo>
                    <a:pt x="8121" y="5453"/>
                  </a:lnTo>
                  <a:cubicBezTo>
                    <a:pt x="8146" y="5485"/>
                    <a:pt x="8173" y="5515"/>
                    <a:pt x="8202" y="5544"/>
                  </a:cubicBezTo>
                  <a:cubicBezTo>
                    <a:pt x="8255" y="5598"/>
                    <a:pt x="8345" y="5715"/>
                    <a:pt x="8345" y="5891"/>
                  </a:cubicBezTo>
                  <a:cubicBezTo>
                    <a:pt x="8345" y="5978"/>
                    <a:pt x="8321" y="6060"/>
                    <a:pt x="8274" y="6135"/>
                  </a:cubicBezTo>
                  <a:lnTo>
                    <a:pt x="7180" y="7221"/>
                  </a:lnTo>
                  <a:cubicBezTo>
                    <a:pt x="7175" y="7226"/>
                    <a:pt x="7170" y="7231"/>
                    <a:pt x="7165" y="7236"/>
                  </a:cubicBezTo>
                  <a:cubicBezTo>
                    <a:pt x="6769" y="7609"/>
                    <a:pt x="6543" y="8126"/>
                    <a:pt x="6543" y="8668"/>
                  </a:cubicBezTo>
                  <a:cubicBezTo>
                    <a:pt x="6543" y="9175"/>
                    <a:pt x="6740" y="9658"/>
                    <a:pt x="7082" y="10020"/>
                  </a:cubicBezTo>
                  <a:cubicBezTo>
                    <a:pt x="7094" y="10040"/>
                    <a:pt x="7107" y="10059"/>
                    <a:pt x="7121" y="10078"/>
                  </a:cubicBezTo>
                  <a:cubicBezTo>
                    <a:pt x="8327" y="11745"/>
                    <a:pt x="9810" y="13222"/>
                    <a:pt x="11528" y="14469"/>
                  </a:cubicBezTo>
                  <a:cubicBezTo>
                    <a:pt x="11541" y="14478"/>
                    <a:pt x="11555" y="14487"/>
                    <a:pt x="11568" y="14496"/>
                  </a:cubicBezTo>
                  <a:cubicBezTo>
                    <a:pt x="11931" y="14844"/>
                    <a:pt x="12418" y="15045"/>
                    <a:pt x="12928" y="15045"/>
                  </a:cubicBezTo>
                  <a:cubicBezTo>
                    <a:pt x="13440" y="15045"/>
                    <a:pt x="13934" y="14840"/>
                    <a:pt x="14301" y="14479"/>
                  </a:cubicBezTo>
                  <a:cubicBezTo>
                    <a:pt x="14320" y="14463"/>
                    <a:pt x="14338" y="14446"/>
                    <a:pt x="14356" y="14427"/>
                  </a:cubicBezTo>
                  <a:lnTo>
                    <a:pt x="15456" y="13320"/>
                  </a:lnTo>
                  <a:cubicBezTo>
                    <a:pt x="15533" y="13271"/>
                    <a:pt x="15615" y="13247"/>
                    <a:pt x="15701" y="13247"/>
                  </a:cubicBezTo>
                  <a:cubicBezTo>
                    <a:pt x="15878" y="13247"/>
                    <a:pt x="15995" y="13337"/>
                    <a:pt x="16048" y="13391"/>
                  </a:cubicBezTo>
                  <a:cubicBezTo>
                    <a:pt x="16077" y="13420"/>
                    <a:pt x="16108" y="13447"/>
                    <a:pt x="16140" y="13472"/>
                  </a:cubicBezTo>
                  <a:lnTo>
                    <a:pt x="20296" y="16704"/>
                  </a:lnTo>
                  <a:cubicBezTo>
                    <a:pt x="20323" y="16725"/>
                    <a:pt x="20351" y="16744"/>
                    <a:pt x="20379" y="16762"/>
                  </a:cubicBezTo>
                  <a:cubicBezTo>
                    <a:pt x="20431" y="16795"/>
                    <a:pt x="20455" y="16816"/>
                    <a:pt x="20466" y="16827"/>
                  </a:cubicBezTo>
                  <a:cubicBezTo>
                    <a:pt x="20520" y="16881"/>
                    <a:pt x="20610" y="16997"/>
                    <a:pt x="20610" y="17174"/>
                  </a:cubicBezTo>
                  <a:cubicBezTo>
                    <a:pt x="20610" y="17207"/>
                    <a:pt x="20612" y="17240"/>
                    <a:pt x="20616" y="17273"/>
                  </a:cubicBezTo>
                  <a:cubicBezTo>
                    <a:pt x="20539" y="18625"/>
                    <a:pt x="18774" y="20618"/>
                    <a:pt x="16445" y="20618"/>
                  </a:cubicBezTo>
                  <a:moveTo>
                    <a:pt x="21600" y="17174"/>
                  </a:moveTo>
                  <a:lnTo>
                    <a:pt x="21592" y="17174"/>
                  </a:lnTo>
                  <a:cubicBezTo>
                    <a:pt x="21592" y="16768"/>
                    <a:pt x="21427" y="16399"/>
                    <a:pt x="21161" y="16133"/>
                  </a:cubicBezTo>
                  <a:cubicBezTo>
                    <a:pt x="21082" y="16054"/>
                    <a:pt x="20994" y="15988"/>
                    <a:pt x="20899" y="15929"/>
                  </a:cubicBezTo>
                  <a:lnTo>
                    <a:pt x="16743" y="12697"/>
                  </a:lnTo>
                  <a:cubicBezTo>
                    <a:pt x="16476" y="12430"/>
                    <a:pt x="16108" y="12265"/>
                    <a:pt x="15701" y="12265"/>
                  </a:cubicBezTo>
                  <a:cubicBezTo>
                    <a:pt x="15368" y="12265"/>
                    <a:pt x="15065" y="12380"/>
                    <a:pt x="14819" y="12567"/>
                  </a:cubicBezTo>
                  <a:lnTo>
                    <a:pt x="13659" y="13736"/>
                  </a:lnTo>
                  <a:lnTo>
                    <a:pt x="13656" y="13733"/>
                  </a:lnTo>
                  <a:cubicBezTo>
                    <a:pt x="13477" y="13934"/>
                    <a:pt x="13218" y="14063"/>
                    <a:pt x="12928" y="14063"/>
                  </a:cubicBezTo>
                  <a:cubicBezTo>
                    <a:pt x="12595" y="14063"/>
                    <a:pt x="12303" y="13897"/>
                    <a:pt x="12125" y="13645"/>
                  </a:cubicBezTo>
                  <a:cubicBezTo>
                    <a:pt x="12119" y="13654"/>
                    <a:pt x="12111" y="13663"/>
                    <a:pt x="12104" y="13674"/>
                  </a:cubicBezTo>
                  <a:cubicBezTo>
                    <a:pt x="10500" y="12510"/>
                    <a:pt x="9078" y="11108"/>
                    <a:pt x="7916" y="9502"/>
                  </a:cubicBezTo>
                  <a:cubicBezTo>
                    <a:pt x="7927" y="9495"/>
                    <a:pt x="7937" y="9486"/>
                    <a:pt x="7949" y="9479"/>
                  </a:cubicBezTo>
                  <a:cubicBezTo>
                    <a:pt x="7693" y="9299"/>
                    <a:pt x="7525" y="9004"/>
                    <a:pt x="7525" y="8668"/>
                  </a:cubicBezTo>
                  <a:cubicBezTo>
                    <a:pt x="7525" y="8367"/>
                    <a:pt x="7662" y="8101"/>
                    <a:pt x="7873" y="7920"/>
                  </a:cubicBezTo>
                  <a:lnTo>
                    <a:pt x="7872" y="7918"/>
                  </a:lnTo>
                  <a:lnTo>
                    <a:pt x="9026" y="6773"/>
                  </a:lnTo>
                  <a:cubicBezTo>
                    <a:pt x="9213" y="6528"/>
                    <a:pt x="9327" y="6224"/>
                    <a:pt x="9327" y="5891"/>
                  </a:cubicBezTo>
                  <a:cubicBezTo>
                    <a:pt x="9327" y="5485"/>
                    <a:pt x="9162" y="5116"/>
                    <a:pt x="8896" y="4850"/>
                  </a:cubicBezTo>
                  <a:lnTo>
                    <a:pt x="5663" y="693"/>
                  </a:lnTo>
                  <a:cubicBezTo>
                    <a:pt x="5604" y="599"/>
                    <a:pt x="5538" y="510"/>
                    <a:pt x="5459" y="432"/>
                  </a:cubicBezTo>
                  <a:cubicBezTo>
                    <a:pt x="5193" y="165"/>
                    <a:pt x="4825" y="0"/>
                    <a:pt x="4418" y="0"/>
                  </a:cubicBezTo>
                  <a:cubicBezTo>
                    <a:pt x="2455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3" y="7373"/>
                  </a:lnTo>
                  <a:cubicBezTo>
                    <a:pt x="3436" y="13255"/>
                    <a:pt x="8345" y="18164"/>
                    <a:pt x="14228" y="21117"/>
                  </a:cubicBezTo>
                  <a:lnTo>
                    <a:pt x="14244" y="21101"/>
                  </a:lnTo>
                  <a:cubicBezTo>
                    <a:pt x="14912" y="21418"/>
                    <a:pt x="15657" y="21600"/>
                    <a:pt x="16445" y="21600"/>
                  </a:cubicBezTo>
                  <a:cubicBezTo>
                    <a:pt x="19292" y="21600"/>
                    <a:pt x="21600" y="19145"/>
                    <a:pt x="21600" y="17182"/>
                  </a:cubicBezTo>
                  <a:cubicBezTo>
                    <a:pt x="21600" y="17179"/>
                    <a:pt x="21600" y="17177"/>
                    <a:pt x="21600" y="17174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  <p:sp>
          <p:nvSpPr>
            <p:cNvPr id="459" name="Shape 2629">
              <a:extLst>
                <a:ext uri="{FF2B5EF4-FFF2-40B4-BE49-F238E27FC236}">
                  <a16:creationId xmlns="" xmlns:a16="http://schemas.microsoft.com/office/drawing/2014/main" id="{92CACCC1-9487-4049-A1BF-52E48720871A}"/>
                </a:ext>
              </a:extLst>
            </p:cNvPr>
            <p:cNvSpPr/>
            <p:nvPr/>
          </p:nvSpPr>
          <p:spPr>
            <a:xfrm>
              <a:off x="10590658" y="5169929"/>
              <a:ext cx="259172" cy="25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6" y="20482"/>
                    <a:pt x="14660" y="20214"/>
                  </a:cubicBezTo>
                  <a:cubicBezTo>
                    <a:pt x="14607" y="20189"/>
                    <a:pt x="14552" y="20170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1"/>
                    <a:pt x="4887" y="1297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5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6"/>
                    <a:pt x="7168" y="7231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9"/>
                  </a:cubicBezTo>
                  <a:cubicBezTo>
                    <a:pt x="11538" y="14478"/>
                    <a:pt x="11551" y="14487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0" y="14840"/>
                    <a:pt x="14297" y="14479"/>
                  </a:cubicBezTo>
                  <a:cubicBezTo>
                    <a:pt x="14316" y="14463"/>
                    <a:pt x="14335" y="14446"/>
                    <a:pt x="14352" y="14427"/>
                  </a:cubicBezTo>
                  <a:lnTo>
                    <a:pt x="15451" y="13320"/>
                  </a:lnTo>
                  <a:cubicBezTo>
                    <a:pt x="15529" y="13271"/>
                    <a:pt x="15611" y="13247"/>
                    <a:pt x="15697" y="13247"/>
                  </a:cubicBezTo>
                  <a:cubicBezTo>
                    <a:pt x="15874" y="13247"/>
                    <a:pt x="15990" y="13337"/>
                    <a:pt x="16044" y="13391"/>
                  </a:cubicBezTo>
                  <a:cubicBezTo>
                    <a:pt x="16073" y="13420"/>
                    <a:pt x="16103" y="13447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4"/>
                    <a:pt x="20374" y="16762"/>
                  </a:cubicBezTo>
                  <a:cubicBezTo>
                    <a:pt x="20426" y="16795"/>
                    <a:pt x="20449" y="16816"/>
                    <a:pt x="20461" y="16827"/>
                  </a:cubicBezTo>
                  <a:cubicBezTo>
                    <a:pt x="20515" y="16881"/>
                    <a:pt x="20605" y="16997"/>
                    <a:pt x="20605" y="17174"/>
                  </a:cubicBezTo>
                  <a:cubicBezTo>
                    <a:pt x="20605" y="17207"/>
                    <a:pt x="20606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6" y="17174"/>
                  </a:moveTo>
                  <a:cubicBezTo>
                    <a:pt x="21586" y="16768"/>
                    <a:pt x="21421" y="16399"/>
                    <a:pt x="21155" y="16133"/>
                  </a:cubicBezTo>
                  <a:cubicBezTo>
                    <a:pt x="21077" y="16054"/>
                    <a:pt x="20988" y="15988"/>
                    <a:pt x="20893" y="15929"/>
                  </a:cubicBezTo>
                  <a:lnTo>
                    <a:pt x="16738" y="12697"/>
                  </a:lnTo>
                  <a:cubicBezTo>
                    <a:pt x="16471" y="12430"/>
                    <a:pt x="16104" y="12265"/>
                    <a:pt x="15697" y="12265"/>
                  </a:cubicBezTo>
                  <a:cubicBezTo>
                    <a:pt x="15364" y="12265"/>
                    <a:pt x="15060" y="12380"/>
                    <a:pt x="14815" y="12567"/>
                  </a:cubicBezTo>
                  <a:lnTo>
                    <a:pt x="13655" y="13736"/>
                  </a:lnTo>
                  <a:lnTo>
                    <a:pt x="13652" y="13733"/>
                  </a:lnTo>
                  <a:cubicBezTo>
                    <a:pt x="13473" y="13934"/>
                    <a:pt x="13214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3"/>
                    <a:pt x="12101" y="13674"/>
                  </a:cubicBezTo>
                  <a:cubicBezTo>
                    <a:pt x="10497" y="12510"/>
                    <a:pt x="9076" y="11108"/>
                    <a:pt x="7914" y="9502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7"/>
                    <a:pt x="7659" y="8101"/>
                    <a:pt x="7871" y="7920"/>
                  </a:cubicBezTo>
                  <a:lnTo>
                    <a:pt x="7870" y="7918"/>
                  </a:lnTo>
                  <a:lnTo>
                    <a:pt x="9023" y="6773"/>
                  </a:lnTo>
                  <a:cubicBezTo>
                    <a:pt x="9211" y="6528"/>
                    <a:pt x="9325" y="6224"/>
                    <a:pt x="9325" y="5891"/>
                  </a:cubicBezTo>
                  <a:cubicBezTo>
                    <a:pt x="9325" y="5485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2"/>
                  </a:cubicBezTo>
                  <a:cubicBezTo>
                    <a:pt x="5191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2" y="7373"/>
                  </a:lnTo>
                  <a:cubicBezTo>
                    <a:pt x="3435" y="13255"/>
                    <a:pt x="8343" y="18164"/>
                    <a:pt x="14224" y="21117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79"/>
                    <a:pt x="21594" y="17177"/>
                    <a:pt x="21594" y="17174"/>
                  </a:cubicBezTo>
                  <a:cubicBezTo>
                    <a:pt x="21594" y="17174"/>
                    <a:pt x="21586" y="17174"/>
                    <a:pt x="21586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2" y="10309"/>
                    <a:pt x="16692" y="10090"/>
                    <a:pt x="16692" y="9819"/>
                  </a:cubicBezTo>
                  <a:cubicBezTo>
                    <a:pt x="16692" y="7107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2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0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rgbClr val="293039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Source Sans Pro Regular" charset="0"/>
                <a:ea typeface="Source Sans Pro Regular" charset="0"/>
                <a:cs typeface="Source Sans Pr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22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990AEE5-297B-4FBE-93AB-1ED19A6CD1BD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附录七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F479FA9-D6DC-44C3-BC5D-C66285C7FBF5}"/>
              </a:ext>
            </a:extLst>
          </p:cNvPr>
          <p:cNvSpPr txBox="1"/>
          <p:nvPr/>
        </p:nvSpPr>
        <p:spPr>
          <a:xfrm>
            <a:off x="4772561" y="128090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校园精选图片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7BCBAB-3618-4AE6-A8BD-F583C182BB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59" y="2133600"/>
            <a:ext cx="3905250" cy="21850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5B5E36B-91D6-4EF0-B08E-531E10C879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921" y="2133600"/>
            <a:ext cx="3905250" cy="218507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C1D3993-1307-4DCA-96AC-BD4D2F52BA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2491" y="2133600"/>
            <a:ext cx="3905250" cy="21850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FE8C3AA-225C-48C1-B512-768B1E1CC6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" y="4413050"/>
            <a:ext cx="3905250" cy="218507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7E6284B-2BD8-4E17-BE48-8F7DEA2F46B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921" y="4413050"/>
            <a:ext cx="3905250" cy="218507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09B399F-4D87-47E6-9655-62A946B6E52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491" y="4413050"/>
            <a:ext cx="3905250" cy="218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3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990AEE5-297B-4FBE-93AB-1ED19A6CD1BD}"/>
              </a:ext>
            </a:extLst>
          </p:cNvPr>
          <p:cNvSpPr txBox="1"/>
          <p:nvPr/>
        </p:nvSpPr>
        <p:spPr>
          <a:xfrm>
            <a:off x="667657" y="757688"/>
            <a:ext cx="1364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附录八</a:t>
            </a:r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F479FA9-D6DC-44C3-BC5D-C66285C7FBF5}"/>
              </a:ext>
            </a:extLst>
          </p:cNvPr>
          <p:cNvSpPr txBox="1"/>
          <p:nvPr/>
        </p:nvSpPr>
        <p:spPr>
          <a:xfrm>
            <a:off x="4772561" y="128090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校园精选图片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8EC6735-95A1-4D11-BE82-D23BE2B8DE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09" y="2133600"/>
            <a:ext cx="3905248" cy="218507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517490F-0071-4E36-9CFF-D3461B85F0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921" y="2133600"/>
            <a:ext cx="3905248" cy="218507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62061AA-9E1E-40F2-A083-BB7D8855F7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491" y="2133600"/>
            <a:ext cx="3905248" cy="218507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1E4A4C6-60BA-42CD-AA58-2F74EB01389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" y="4413049"/>
            <a:ext cx="3905248" cy="218507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09B30ECF-3505-4B8E-8FD4-175EB23CD44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921" y="4413049"/>
            <a:ext cx="3905248" cy="218507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0F9D63E0-756E-4C3F-899A-8AAC70DA40A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491" y="4413049"/>
            <a:ext cx="3905248" cy="218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2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3705" y="2627790"/>
            <a:ext cx="549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授权发布作品，仅供学习参考交流之用，禁止商用。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44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98ACFD4-81D5-4BCC-B2A0-9CE9285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66EB57AF-31D8-44DC-864D-3722E27B37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CDEDAF08-332C-4073-A1E2-8E27E720A6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项目规划及进展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8CC2146-EC68-4B62-80A2-72589FA49F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Project </a:t>
            </a:r>
            <a:r>
              <a:rPr lang="en-US" altLang="zh-CN" dirty="0" err="1"/>
              <a:t>Propress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07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3F50885-ECAE-40E1-8177-189480DF32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113BEEB-1D28-4D73-85CF-A59007EE55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38CD992D-79C9-409A-A135-68B381E3F7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课题结论与分析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FCFE0667-04FB-447B-A5E8-1F2415178F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Conclusion And Analysis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36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07E1AC7-96A5-4AB7-9619-82B642ED94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8CB3D445-CB84-4BF4-9F89-0BDEAF9E06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44095B9-3FAD-40E1-BD1B-D9C0CC8FF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41405" y="3407296"/>
            <a:ext cx="4265465" cy="701731"/>
          </a:xfrm>
        </p:spPr>
        <p:txBody>
          <a:bodyPr/>
          <a:lstStyle/>
          <a:p>
            <a:r>
              <a:rPr lang="zh-CN" altLang="en-US" dirty="0"/>
              <a:t>问题及困难剖析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DA1CD52-0C11-4AC8-96D4-07A09E4A4B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531" y="3062288"/>
            <a:ext cx="4092339" cy="369332"/>
          </a:xfrm>
        </p:spPr>
        <p:txBody>
          <a:bodyPr/>
          <a:lstStyle/>
          <a:p>
            <a:r>
              <a:rPr lang="en-US" altLang="zh-CN" dirty="0">
                <a:ea typeface="微软雅黑" panose="020B0503020204020204" pitchFamily="34" charset="-122"/>
              </a:rPr>
              <a:t>Analysis Problems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686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EAE4703-8A1A-4CF3-93B2-186E3573C9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3CBE8EB3-B5F3-4172-9788-AA74028F7D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6EFD116-6AC7-4DE4-87F4-2E0E2E1512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项目愿景与期望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5B6A205-268B-424A-B2E0-6E71C212A6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Plans of the Project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11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湘科院1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E4E90"/>
      </a:accent1>
      <a:accent2>
        <a:srgbClr val="1A79DB"/>
      </a:accent2>
      <a:accent3>
        <a:srgbClr val="3EB5E1"/>
      </a:accent3>
      <a:accent4>
        <a:srgbClr val="A6DFF2"/>
      </a:accent4>
      <a:accent5>
        <a:srgbClr val="F3F6FB"/>
      </a:accent5>
      <a:accent6>
        <a:srgbClr val="262626"/>
      </a:accent6>
      <a:hlink>
        <a:srgbClr val="006CB2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5892</TotalTime>
  <Words>5938</Words>
  <Application>Microsoft Office PowerPoint</Application>
  <PresentationFormat>宽屏</PresentationFormat>
  <Paragraphs>502</Paragraphs>
  <Slides>56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76" baseType="lpstr">
      <vt:lpstr>Century Gothic</vt:lpstr>
      <vt:lpstr>Gill Sans</vt:lpstr>
      <vt:lpstr>Lato</vt:lpstr>
      <vt:lpstr>Source Sans Pro Regular</vt:lpstr>
      <vt:lpstr>等线</vt:lpstr>
      <vt:lpstr>等线 Light</vt:lpstr>
      <vt:lpstr>李旭科书法 v1.4</vt:lpstr>
      <vt:lpstr>宋体</vt:lpstr>
      <vt:lpstr>微软雅黑</vt:lpstr>
      <vt:lpstr>微软雅黑 Light</vt:lpstr>
      <vt:lpstr>Arial</vt:lpstr>
      <vt:lpstr>Calibri</vt:lpstr>
      <vt:lpstr>Helvetica</vt:lpstr>
      <vt:lpstr>Impact</vt:lpstr>
      <vt:lpstr>Segoe UI</vt:lpstr>
      <vt:lpstr>Segoe UI Light</vt:lpstr>
      <vt:lpstr>Wingdings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郑 康旺</dc:creator>
  <cp:keywords>51PPT模板网</cp:keywords>
  <cp:lastModifiedBy>阳光 男孩</cp:lastModifiedBy>
  <cp:revision>302</cp:revision>
  <dcterms:created xsi:type="dcterms:W3CDTF">2019-01-21T13:36:28Z</dcterms:created>
  <dcterms:modified xsi:type="dcterms:W3CDTF">2019-05-22T13:53:59Z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2019-04-11T17:14:14.2969983Z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9e169dd6-5bc6-4ef7-98a5-a7827f42ac74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