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2.xml" ContentType="application/vnd.openxmlformats-officedocument.themeOverride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3.xml" ContentType="application/vnd.openxmlformats-officedocument.themeOverride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heme/themeOverride4.xml" ContentType="application/vnd.openxmlformats-officedocument.themeOverr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5.xml" ContentType="application/vnd.openxmlformats-officedocument.themeOverride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heme/themeOverride6.xml" ContentType="application/vnd.openxmlformats-officedocument.themeOverr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theme/themeOverride7.xml" ContentType="application/vnd.openxmlformats-officedocument.themeOverr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9.xml" ContentType="application/vnd.openxmlformats-officedocument.presentationml.notesSlide+xml"/>
  <Override PartName="/ppt/theme/themeOverride8.xml" ContentType="application/vnd.openxmlformats-officedocument.themeOverride+xml"/>
  <Override PartName="/ppt/tags/tag13.xml" ContentType="application/vnd.openxmlformats-officedocument.presentationml.tags+xml"/>
  <Override PartName="/ppt/notesSlides/notesSlide10.xml" ContentType="application/vnd.openxmlformats-officedocument.presentationml.notesSlide+xml"/>
  <Override PartName="/ppt/theme/themeOverride9.xml" ContentType="application/vnd.openxmlformats-officedocument.themeOverride+xml"/>
  <Override PartName="/ppt/tags/tag14.xml" ContentType="application/vnd.openxmlformats-officedocument.presentationml.tags+xml"/>
  <Override PartName="/ppt/notesSlides/notesSlide11.xml" ContentType="application/vnd.openxmlformats-officedocument.presentationml.notesSlide+xml"/>
  <Override PartName="/ppt/theme/themeOverride10.xml" ContentType="application/vnd.openxmlformats-officedocument.themeOverride+xml"/>
  <Override PartName="/ppt/tags/tag15.xml" ContentType="application/vnd.openxmlformats-officedocument.presentationml.tags+xml"/>
  <Override PartName="/ppt/notesSlides/notesSlide12.xml" ContentType="application/vnd.openxmlformats-officedocument.presentationml.notesSlide+xml"/>
  <Override PartName="/ppt/theme/themeOverride11.xml" ContentType="application/vnd.openxmlformats-officedocument.themeOverride+xml"/>
  <Override PartName="/ppt/tags/tag16.xml" ContentType="application/vnd.openxmlformats-officedocument.presentationml.tags+xml"/>
  <Override PartName="/ppt/notesSlides/notesSlide13.xml" ContentType="application/vnd.openxmlformats-officedocument.presentationml.notesSlide+xml"/>
  <Override PartName="/ppt/theme/themeOverride12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4.xml" ContentType="application/vnd.openxmlformats-officedocument.presentationml.notesSlide+xml"/>
  <Override PartName="/ppt/theme/themeOverride13.xml" ContentType="application/vnd.openxmlformats-officedocument.themeOverride+xml"/>
  <Override PartName="/ppt/tags/tag19.xml" ContentType="application/vnd.openxmlformats-officedocument.presentationml.tags+xml"/>
  <Override PartName="/ppt/notesSlides/notesSlide15.xml" ContentType="application/vnd.openxmlformats-officedocument.presentationml.notesSlide+xml"/>
  <Override PartName="/ppt/theme/themeOverride14.xml" ContentType="application/vnd.openxmlformats-officedocument.themeOverride+xml"/>
  <Override PartName="/ppt/tags/tag20.xml" ContentType="application/vnd.openxmlformats-officedocument.presentationml.tags+xml"/>
  <Override PartName="/ppt/notesSlides/notesSlide16.xml" ContentType="application/vnd.openxmlformats-officedocument.presentationml.notesSlide+xml"/>
  <Override PartName="/ppt/theme/themeOverride15.xml" ContentType="application/vnd.openxmlformats-officedocument.themeOverride+xml"/>
  <Override PartName="/ppt/tags/tag21.xml" ContentType="application/vnd.openxmlformats-officedocument.presentationml.tags+xml"/>
  <Override PartName="/ppt/notesSlides/notesSlide17.xml" ContentType="application/vnd.openxmlformats-officedocument.presentationml.notesSlide+xml"/>
  <Override PartName="/ppt/theme/themeOverride16.xml" ContentType="application/vnd.openxmlformats-officedocument.themeOverr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8.xml" ContentType="application/vnd.openxmlformats-officedocument.presentationml.notesSlide+xml"/>
  <Override PartName="/ppt/theme/themeOverride17.xml" ContentType="application/vnd.openxmlformats-officedocument.themeOverride+xml"/>
  <Override PartName="/ppt/tags/tag24.xml" ContentType="application/vnd.openxmlformats-officedocument.presentationml.tags+xml"/>
  <Override PartName="/ppt/notesSlides/notesSlide19.xml" ContentType="application/vnd.openxmlformats-officedocument.presentationml.notesSlide+xml"/>
  <Override PartName="/ppt/theme/themeOverride18.xml" ContentType="application/vnd.openxmlformats-officedocument.themeOverride+xml"/>
  <Override PartName="/ppt/tags/tag25.xml" ContentType="application/vnd.openxmlformats-officedocument.presentationml.tags+xml"/>
  <Override PartName="/ppt/notesSlides/notesSlide20.xml" ContentType="application/vnd.openxmlformats-officedocument.presentationml.notesSlide+xml"/>
  <Override PartName="/ppt/theme/themeOverride19.xml" ContentType="application/vnd.openxmlformats-officedocument.themeOverride+xml"/>
  <Override PartName="/ppt/tags/tag26.xml" ContentType="application/vnd.openxmlformats-officedocument.presentationml.tags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0" r:id="rId1"/>
  </p:sldMasterIdLst>
  <p:notesMasterIdLst>
    <p:notesMasterId r:id="rId29"/>
  </p:notesMasterIdLst>
  <p:sldIdLst>
    <p:sldId id="2686" r:id="rId2"/>
    <p:sldId id="2681" r:id="rId3"/>
    <p:sldId id="2688" r:id="rId4"/>
    <p:sldId id="2689" r:id="rId5"/>
    <p:sldId id="2691" r:id="rId6"/>
    <p:sldId id="2694" r:id="rId7"/>
    <p:sldId id="2697" r:id="rId8"/>
    <p:sldId id="2687" r:id="rId9"/>
    <p:sldId id="2690" r:id="rId10"/>
    <p:sldId id="2711" r:id="rId11"/>
    <p:sldId id="2695" r:id="rId12"/>
    <p:sldId id="2692" r:id="rId13"/>
    <p:sldId id="2702" r:id="rId14"/>
    <p:sldId id="2700" r:id="rId15"/>
    <p:sldId id="2707" r:id="rId16"/>
    <p:sldId id="2712" r:id="rId17"/>
    <p:sldId id="2696" r:id="rId18"/>
    <p:sldId id="2698" r:id="rId19"/>
    <p:sldId id="2703" r:id="rId20"/>
    <p:sldId id="2704" r:id="rId21"/>
    <p:sldId id="2713" r:id="rId22"/>
    <p:sldId id="2701" r:id="rId23"/>
    <p:sldId id="2708" r:id="rId24"/>
    <p:sldId id="2705" r:id="rId25"/>
    <p:sldId id="2715" r:id="rId26"/>
    <p:sldId id="2716" r:id="rId27"/>
    <p:sldId id="2717" r:id="rId28"/>
  </p:sldIdLst>
  <p:sldSz cx="12858750" cy="723265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36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12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1868CC"/>
    <a:srgbClr val="2106DE"/>
    <a:srgbClr val="112D76"/>
    <a:srgbClr val="E8DE41"/>
    <a:srgbClr val="591E87"/>
    <a:srgbClr val="749A03"/>
    <a:srgbClr val="9EC304"/>
    <a:srgbClr val="A432E1"/>
    <a:srgbClr val="A7BC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093" autoAdjust="0"/>
    <p:restoredTop sz="92986" autoAdjust="0"/>
  </p:normalViewPr>
  <p:slideViewPr>
    <p:cSldViewPr>
      <p:cViewPr varScale="1">
        <p:scale>
          <a:sx n="104" d="100"/>
          <a:sy n="104" d="100"/>
        </p:scale>
        <p:origin x="126" y="204"/>
      </p:cViewPr>
      <p:guideLst>
        <p:guide orient="horz" pos="736"/>
        <p:guide pos="4050"/>
        <p:guide pos="512"/>
        <p:guide orient="horz" pos="4183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2019/5/22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9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0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4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2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7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3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4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9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5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0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6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7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8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4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9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3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4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5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6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7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7503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0095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2282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6715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373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681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8756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5487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8691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7957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9596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7509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9765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261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3331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6040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0089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507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7250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0777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6666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2019/5/22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918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9601">
        <p14:window dir="vert"/>
      </p:transition>
    </mc:Choice>
    <mc:Fallback xmlns="">
      <p:transition spd="slow" advTm="9601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2019/5/22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7" r:id="rId1"/>
  </p:sldLayoutIdLst>
  <mc:AlternateContent xmlns:mc="http://schemas.openxmlformats.org/markup-compatibility/2006" xmlns:p14="http://schemas.microsoft.com/office/powerpoint/2010/main">
    <mc:Choice Requires="p14">
      <p:transition spd="slow" p14:dur="1500" advTm="9601">
        <p14:window dir="vert"/>
      </p:transition>
    </mc:Choice>
    <mc:Fallback xmlns="">
      <p:transition spd="slow" advTm="9601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5" Type="http://schemas.openxmlformats.org/officeDocument/2006/relationships/image" Target="../media/image10.jpg"/><Relationship Id="rId4" Type="http://schemas.openxmlformats.org/officeDocument/2006/relationships/image" Target="../media/image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6" Type="http://schemas.openxmlformats.org/officeDocument/2006/relationships/image" Target="../media/image6.jpg"/><Relationship Id="rId5" Type="http://schemas.openxmlformats.org/officeDocument/2006/relationships/image" Target="../media/image10.jpg"/><Relationship Id="rId4" Type="http://schemas.openxmlformats.org/officeDocument/2006/relationships/image" Target="../media/image12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4" Type="http://schemas.openxmlformats.org/officeDocument/2006/relationships/image" Target="../media/image2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D06D84B1-4060-4B7D-9355-7535140958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1" t="1465" r="25754" b="288"/>
          <a:stretch/>
        </p:blipFill>
        <p:spPr>
          <a:xfrm>
            <a:off x="0" y="0"/>
            <a:ext cx="12858044" cy="723265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0967FEF-7B2C-40D5-B36A-9215645F3BB0}"/>
              </a:ext>
            </a:extLst>
          </p:cNvPr>
          <p:cNvSpPr/>
          <p:nvPr/>
        </p:nvSpPr>
        <p:spPr>
          <a:xfrm>
            <a:off x="-29348" y="1888133"/>
            <a:ext cx="12888097" cy="3412252"/>
          </a:xfrm>
          <a:prstGeom prst="rect">
            <a:avLst/>
          </a:prstGeom>
          <a:solidFill>
            <a:srgbClr val="1868CC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68CC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014544" y="2692085"/>
            <a:ext cx="882966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b="1" spc="600" dirty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医药行业</a:t>
            </a:r>
            <a:r>
              <a:rPr lang="en-US" altLang="zh-CN" sz="8000" b="1" spc="600" dirty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PPT</a:t>
            </a:r>
            <a:r>
              <a:rPr lang="zh-CN" altLang="en-US" sz="8000" b="1" spc="600" dirty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模版</a:t>
            </a:r>
            <a:endParaRPr lang="zh-CN" altLang="en-US" sz="8000" b="1" spc="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BB660C2-8F1B-4A37-9F2A-08D65E964CA2}"/>
              </a:ext>
            </a:extLst>
          </p:cNvPr>
          <p:cNvSpPr/>
          <p:nvPr/>
        </p:nvSpPr>
        <p:spPr>
          <a:xfrm>
            <a:off x="1244799" y="4015524"/>
            <a:ext cx="103691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PROMISES ARE OFTEN LIKE THE BUTTERFLY, WHICH DISAPPEAR AFTER BEAUTIFUL HOVER.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67425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8978">
        <p14:vortex dir="r"/>
      </p:transition>
    </mc:Choice>
    <mc:Fallback xmlns="">
      <p:transition spd="slow" advTm="897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FCEA692-1279-4D30-AA8D-C9DF845FD4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" y="0"/>
            <a:ext cx="12858736" cy="7233039"/>
          </a:xfrm>
          <a:prstGeom prst="rect">
            <a:avLst/>
          </a:prstGeom>
        </p:spPr>
      </p:pic>
      <p:sp>
        <p:nvSpPr>
          <p:cNvPr id="24" name="文本框 23"/>
          <p:cNvSpPr txBox="1">
            <a:spLocks noChangeAspect="1" noChangeArrowheads="1"/>
          </p:cNvSpPr>
          <p:nvPr/>
        </p:nvSpPr>
        <p:spPr bwMode="auto">
          <a:xfrm>
            <a:off x="1460823" y="3328293"/>
            <a:ext cx="368458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60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en-US" altLang="zh-CN" sz="60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1049028" y="4343956"/>
            <a:ext cx="450817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</a:rPr>
              <a:t>MODERN FASHION CREATIVE PRESENTATION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D7AB9B65-DBF4-49DC-A2E0-739BF074AD0C}"/>
              </a:ext>
            </a:extLst>
          </p:cNvPr>
          <p:cNvSpPr txBox="1"/>
          <p:nvPr/>
        </p:nvSpPr>
        <p:spPr>
          <a:xfrm>
            <a:off x="1848794" y="1593657"/>
            <a:ext cx="290864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>
                <a:solidFill>
                  <a:schemeClr val="bg1"/>
                </a:solidFill>
              </a:rPr>
              <a:t>02</a:t>
            </a:r>
            <a:endParaRPr lang="zh-CN" altLang="en-US" sz="13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8035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853">
        <p14:window dir="vert"/>
      </p:transition>
    </mc:Choice>
    <mc:Fallback xmlns="">
      <p:transition spd="slow" advTm="285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5" grpId="1"/>
      <p:bldP spid="25" grpId="2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47"/>
          <p:cNvSpPr>
            <a:spLocks noChangeArrowheads="1"/>
          </p:cNvSpPr>
          <p:nvPr/>
        </p:nvSpPr>
        <p:spPr bwMode="auto">
          <a:xfrm>
            <a:off x="2778918" y="5739708"/>
            <a:ext cx="7106841" cy="249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美仑设计是集</a:t>
            </a:r>
            <a:r>
              <a:rPr lang="en-US" altLang="zh-CN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模板开发、</a:t>
            </a:r>
            <a:r>
              <a:rPr lang="en-US" altLang="zh-CN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设计定制、</a:t>
            </a:r>
            <a:r>
              <a:rPr lang="en-US" altLang="zh-CN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培训于一体的专业</a:t>
            </a:r>
            <a:r>
              <a:rPr lang="en-US" altLang="zh-CN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服务提供商。深受大家的好评和肯定。</a:t>
            </a:r>
          </a:p>
        </p:txBody>
      </p:sp>
      <p:sp>
        <p:nvSpPr>
          <p:cNvPr id="79" name="任意多边形 42"/>
          <p:cNvSpPr>
            <a:spLocks noChangeArrowheads="1"/>
          </p:cNvSpPr>
          <p:nvPr/>
        </p:nvSpPr>
        <p:spPr bwMode="auto">
          <a:xfrm>
            <a:off x="3189015" y="4336405"/>
            <a:ext cx="6118622" cy="1259681"/>
          </a:xfrm>
          <a:custGeom>
            <a:avLst/>
            <a:gdLst>
              <a:gd name="T0" fmla="*/ 2754223 w 19135506"/>
              <a:gd name="T1" fmla="*/ 276564 h 3938179"/>
              <a:gd name="T2" fmla="*/ 2848135 w 19135506"/>
              <a:gd name="T3" fmla="*/ 426015 h 3938179"/>
              <a:gd name="T4" fmla="*/ 2901753 w 19135506"/>
              <a:gd name="T5" fmla="*/ 447491 h 3938179"/>
              <a:gd name="T6" fmla="*/ 2967356 w 19135506"/>
              <a:gd name="T7" fmla="*/ 549598 h 3938179"/>
              <a:gd name="T8" fmla="*/ 3037015 w 19135506"/>
              <a:gd name="T9" fmla="*/ 1018109 h 3938179"/>
              <a:gd name="T10" fmla="*/ 3098470 w 19135506"/>
              <a:gd name="T11" fmla="*/ 1000346 h 3938179"/>
              <a:gd name="T12" fmla="*/ 3191490 w 19135506"/>
              <a:gd name="T13" fmla="*/ 1206918 h 3938179"/>
              <a:gd name="T14" fmla="*/ 3627801 w 19135506"/>
              <a:gd name="T15" fmla="*/ 937405 h 3938179"/>
              <a:gd name="T16" fmla="*/ 3883416 w 19135506"/>
              <a:gd name="T17" fmla="*/ 979993 h 3938179"/>
              <a:gd name="T18" fmla="*/ 3971849 w 19135506"/>
              <a:gd name="T19" fmla="*/ 1082890 h 3938179"/>
              <a:gd name="T20" fmla="*/ 4263719 w 19135506"/>
              <a:gd name="T21" fmla="*/ 1167124 h 3938179"/>
              <a:gd name="T22" fmla="*/ 4328899 w 19135506"/>
              <a:gd name="T23" fmla="*/ 864620 h 3938179"/>
              <a:gd name="T24" fmla="*/ 4384427 w 19135506"/>
              <a:gd name="T25" fmla="*/ 1002830 h 3938179"/>
              <a:gd name="T26" fmla="*/ 4537553 w 19135506"/>
              <a:gd name="T27" fmla="*/ 1088738 h 3938179"/>
              <a:gd name="T28" fmla="*/ 4646321 w 19135506"/>
              <a:gd name="T29" fmla="*/ 827715 h 3938179"/>
              <a:gd name="T30" fmla="*/ 4859895 w 19135506"/>
              <a:gd name="T31" fmla="*/ 1080503 h 3938179"/>
              <a:gd name="T32" fmla="*/ 4944217 w 19135506"/>
              <a:gd name="T33" fmla="*/ 1070575 h 3938179"/>
              <a:gd name="T34" fmla="*/ 5026052 w 19135506"/>
              <a:gd name="T35" fmla="*/ 507585 h 3938179"/>
              <a:gd name="T36" fmla="*/ 5144934 w 19135506"/>
              <a:gd name="T37" fmla="*/ 917098 h 3938179"/>
              <a:gd name="T38" fmla="*/ 5304155 w 19135506"/>
              <a:gd name="T39" fmla="*/ 1046379 h 3938179"/>
              <a:gd name="T40" fmla="*/ 5470986 w 19135506"/>
              <a:gd name="T41" fmla="*/ 949023 h 3938179"/>
              <a:gd name="T42" fmla="*/ 5594664 w 19135506"/>
              <a:gd name="T43" fmla="*/ 964385 h 3938179"/>
              <a:gd name="T44" fmla="*/ 5710120 w 19135506"/>
              <a:gd name="T45" fmla="*/ 348485 h 3938179"/>
              <a:gd name="T46" fmla="*/ 5762031 w 19135506"/>
              <a:gd name="T47" fmla="*/ 228005 h 3938179"/>
              <a:gd name="T48" fmla="*/ 5845060 w 19135506"/>
              <a:gd name="T49" fmla="*/ 498697 h 3938179"/>
              <a:gd name="T50" fmla="*/ 5897718 w 19135506"/>
              <a:gd name="T51" fmla="*/ 449445 h 3938179"/>
              <a:gd name="T52" fmla="*/ 5969430 w 19135506"/>
              <a:gd name="T53" fmla="*/ 618826 h 3938179"/>
              <a:gd name="T54" fmla="*/ 6037962 w 19135506"/>
              <a:gd name="T55" fmla="*/ 910951 h 3938179"/>
              <a:gd name="T56" fmla="*/ 6107759 w 19135506"/>
              <a:gd name="T57" fmla="*/ 996027 h 3938179"/>
              <a:gd name="T58" fmla="*/ 6314298 w 19135506"/>
              <a:gd name="T59" fmla="*/ 895418 h 3938179"/>
              <a:gd name="T60" fmla="*/ 6685333 w 19135506"/>
              <a:gd name="T61" fmla="*/ 855492 h 3938179"/>
              <a:gd name="T62" fmla="*/ 6820218 w 19135506"/>
              <a:gd name="T63" fmla="*/ 1019460 h 3938179"/>
              <a:gd name="T64" fmla="*/ 7051067 w 19135506"/>
              <a:gd name="T65" fmla="*/ 899211 h 3938179"/>
              <a:gd name="T66" fmla="*/ 7124422 w 19135506"/>
              <a:gd name="T67" fmla="*/ 1018185 h 3938179"/>
              <a:gd name="T68" fmla="*/ 7339934 w 19135506"/>
              <a:gd name="T69" fmla="*/ 1231597 h 3938179"/>
              <a:gd name="T70" fmla="*/ 7466662 w 19135506"/>
              <a:gd name="T71" fmla="*/ 1261135 h 3938179"/>
              <a:gd name="T72" fmla="*/ 7594457 w 19135506"/>
              <a:gd name="T73" fmla="*/ 1264741 h 3938179"/>
              <a:gd name="T74" fmla="*/ 7873437 w 19135506"/>
              <a:gd name="T75" fmla="*/ 1073279 h 3938179"/>
              <a:gd name="T76" fmla="*/ 8006600 w 19135506"/>
              <a:gd name="T77" fmla="*/ 1175902 h 3938179"/>
              <a:gd name="T78" fmla="*/ 8090323 w 19135506"/>
              <a:gd name="T79" fmla="*/ 1341663 h 3938179"/>
              <a:gd name="T80" fmla="*/ 8130391 w 19135506"/>
              <a:gd name="T81" fmla="*/ 1679575 h 3938179"/>
              <a:gd name="T82" fmla="*/ 36815 w 19135506"/>
              <a:gd name="T83" fmla="*/ 1554165 h 3938179"/>
              <a:gd name="T84" fmla="*/ 327366 w 19135506"/>
              <a:gd name="T85" fmla="*/ 1380833 h 3938179"/>
              <a:gd name="T86" fmla="*/ 550267 w 19135506"/>
              <a:gd name="T87" fmla="*/ 1591511 h 3938179"/>
              <a:gd name="T88" fmla="*/ 710481 w 19135506"/>
              <a:gd name="T89" fmla="*/ 1352359 h 3938179"/>
              <a:gd name="T90" fmla="*/ 952113 w 19135506"/>
              <a:gd name="T91" fmla="*/ 1257275 h 3938179"/>
              <a:gd name="T92" fmla="*/ 1167518 w 19135506"/>
              <a:gd name="T93" fmla="*/ 1352063 h 3938179"/>
              <a:gd name="T94" fmla="*/ 1288163 w 19135506"/>
              <a:gd name="T95" fmla="*/ 1032686 h 3938179"/>
              <a:gd name="T96" fmla="*/ 1539065 w 19135506"/>
              <a:gd name="T97" fmla="*/ 906565 h 3938179"/>
              <a:gd name="T98" fmla="*/ 1643771 w 19135506"/>
              <a:gd name="T99" fmla="*/ 1180475 h 3938179"/>
              <a:gd name="T100" fmla="*/ 1691217 w 19135506"/>
              <a:gd name="T101" fmla="*/ 1165629 h 3938179"/>
              <a:gd name="T102" fmla="*/ 1780030 w 19135506"/>
              <a:gd name="T103" fmla="*/ 1207465 h 3938179"/>
              <a:gd name="T104" fmla="*/ 1924021 w 19135506"/>
              <a:gd name="T105" fmla="*/ 508659 h 3938179"/>
              <a:gd name="T106" fmla="*/ 2030950 w 19135506"/>
              <a:gd name="T107" fmla="*/ 971353 h 3938179"/>
              <a:gd name="T108" fmla="*/ 2116904 w 19135506"/>
              <a:gd name="T109" fmla="*/ 1152848 h 3938179"/>
              <a:gd name="T110" fmla="*/ 2290064 w 19135506"/>
              <a:gd name="T111" fmla="*/ 965506 h 3938179"/>
              <a:gd name="T112" fmla="*/ 2380981 w 19135506"/>
              <a:gd name="T113" fmla="*/ 966241 h 3938179"/>
              <a:gd name="T114" fmla="*/ 2509756 w 19135506"/>
              <a:gd name="T115" fmla="*/ 1083982 h 3938179"/>
              <a:gd name="T116" fmla="*/ 2660662 w 19135506"/>
              <a:gd name="T117" fmla="*/ 175141 h 393817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9135506"/>
              <a:gd name="T178" fmla="*/ 0 h 3938179"/>
              <a:gd name="T179" fmla="*/ 19135506 w 19135506"/>
              <a:gd name="T180" fmla="*/ 3938179 h 393817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9135506" h="3938179">
                <a:moveTo>
                  <a:pt x="6319584" y="0"/>
                </a:moveTo>
                <a:lnTo>
                  <a:pt x="6354329" y="0"/>
                </a:lnTo>
                <a:lnTo>
                  <a:pt x="6354329" y="316483"/>
                </a:lnTo>
                <a:lnTo>
                  <a:pt x="6369961" y="316483"/>
                </a:lnTo>
                <a:lnTo>
                  <a:pt x="6369961" y="339400"/>
                </a:lnTo>
                <a:lnTo>
                  <a:pt x="6385783" y="339400"/>
                </a:lnTo>
                <a:lnTo>
                  <a:pt x="6385783" y="355114"/>
                </a:lnTo>
                <a:lnTo>
                  <a:pt x="6401890" y="355114"/>
                </a:lnTo>
                <a:lnTo>
                  <a:pt x="6401890" y="384400"/>
                </a:lnTo>
                <a:lnTo>
                  <a:pt x="6432022" y="384400"/>
                </a:lnTo>
                <a:lnTo>
                  <a:pt x="6432022" y="410662"/>
                </a:lnTo>
                <a:lnTo>
                  <a:pt x="6460211" y="410662"/>
                </a:lnTo>
                <a:lnTo>
                  <a:pt x="6460211" y="648473"/>
                </a:lnTo>
                <a:lnTo>
                  <a:pt x="6515492" y="648473"/>
                </a:lnTo>
                <a:lnTo>
                  <a:pt x="6515492" y="667492"/>
                </a:lnTo>
                <a:lnTo>
                  <a:pt x="6534331" y="667492"/>
                </a:lnTo>
                <a:lnTo>
                  <a:pt x="6534331" y="818313"/>
                </a:lnTo>
                <a:lnTo>
                  <a:pt x="6564496" y="818313"/>
                </a:lnTo>
                <a:lnTo>
                  <a:pt x="6564496" y="1099760"/>
                </a:lnTo>
                <a:lnTo>
                  <a:pt x="6589473" y="1099760"/>
                </a:lnTo>
                <a:lnTo>
                  <a:pt x="6589473" y="1065371"/>
                </a:lnTo>
                <a:lnTo>
                  <a:pt x="6622386" y="1065371"/>
                </a:lnTo>
                <a:lnTo>
                  <a:pt x="6622386" y="1033136"/>
                </a:lnTo>
                <a:lnTo>
                  <a:pt x="6654607" y="1033136"/>
                </a:lnTo>
                <a:lnTo>
                  <a:pt x="6654607" y="998898"/>
                </a:lnTo>
                <a:lnTo>
                  <a:pt x="6680488" y="998898"/>
                </a:lnTo>
                <a:lnTo>
                  <a:pt x="6680488" y="977694"/>
                </a:lnTo>
                <a:lnTo>
                  <a:pt x="6701683" y="977694"/>
                </a:lnTo>
                <a:lnTo>
                  <a:pt x="6701683" y="927363"/>
                </a:lnTo>
                <a:lnTo>
                  <a:pt x="6718882" y="927363"/>
                </a:lnTo>
                <a:lnTo>
                  <a:pt x="6718882" y="739185"/>
                </a:lnTo>
                <a:lnTo>
                  <a:pt x="6757099" y="739185"/>
                </a:lnTo>
                <a:lnTo>
                  <a:pt x="6757099" y="927363"/>
                </a:lnTo>
                <a:lnTo>
                  <a:pt x="6764219" y="927363"/>
                </a:lnTo>
                <a:lnTo>
                  <a:pt x="6764219" y="977694"/>
                </a:lnTo>
                <a:lnTo>
                  <a:pt x="6791055" y="977694"/>
                </a:lnTo>
                <a:lnTo>
                  <a:pt x="6791055" y="1025880"/>
                </a:lnTo>
                <a:lnTo>
                  <a:pt x="6806253" y="1025880"/>
                </a:lnTo>
                <a:lnTo>
                  <a:pt x="6806253" y="1049254"/>
                </a:lnTo>
                <a:lnTo>
                  <a:pt x="6819501" y="1049254"/>
                </a:lnTo>
                <a:lnTo>
                  <a:pt x="6819501" y="1092459"/>
                </a:lnTo>
                <a:lnTo>
                  <a:pt x="6839583" y="1092459"/>
                </a:lnTo>
                <a:lnTo>
                  <a:pt x="6839583" y="1126848"/>
                </a:lnTo>
                <a:lnTo>
                  <a:pt x="6859609" y="1126848"/>
                </a:lnTo>
                <a:lnTo>
                  <a:pt x="6859609" y="1163504"/>
                </a:lnTo>
                <a:lnTo>
                  <a:pt x="6870111" y="1163504"/>
                </a:lnTo>
                <a:lnTo>
                  <a:pt x="6870111" y="1193472"/>
                </a:lnTo>
                <a:lnTo>
                  <a:pt x="6886710" y="1193472"/>
                </a:lnTo>
                <a:lnTo>
                  <a:pt x="6886710" y="1241070"/>
                </a:lnTo>
                <a:lnTo>
                  <a:pt x="6916818" y="1241070"/>
                </a:lnTo>
                <a:lnTo>
                  <a:pt x="6916818" y="1288668"/>
                </a:lnTo>
                <a:lnTo>
                  <a:pt x="6960129" y="1288668"/>
                </a:lnTo>
                <a:lnTo>
                  <a:pt x="6960129" y="1886191"/>
                </a:lnTo>
                <a:lnTo>
                  <a:pt x="6989671" y="1886191"/>
                </a:lnTo>
                <a:lnTo>
                  <a:pt x="6989671" y="1920580"/>
                </a:lnTo>
                <a:lnTo>
                  <a:pt x="7012253" y="1920580"/>
                </a:lnTo>
                <a:lnTo>
                  <a:pt x="7012253" y="1981768"/>
                </a:lnTo>
                <a:lnTo>
                  <a:pt x="7029883" y="1981768"/>
                </a:lnTo>
                <a:lnTo>
                  <a:pt x="7029883" y="2075133"/>
                </a:lnTo>
                <a:lnTo>
                  <a:pt x="7046855" y="2075133"/>
                </a:lnTo>
                <a:lnTo>
                  <a:pt x="7046855" y="2513674"/>
                </a:lnTo>
                <a:lnTo>
                  <a:pt x="7097072" y="2513674"/>
                </a:lnTo>
                <a:lnTo>
                  <a:pt x="7097072" y="2455847"/>
                </a:lnTo>
                <a:lnTo>
                  <a:pt x="7123518" y="2455847"/>
                </a:lnTo>
                <a:lnTo>
                  <a:pt x="7123518" y="2387208"/>
                </a:lnTo>
                <a:lnTo>
                  <a:pt x="7152441" y="2387208"/>
                </a:lnTo>
                <a:lnTo>
                  <a:pt x="7152441" y="2313179"/>
                </a:lnTo>
                <a:lnTo>
                  <a:pt x="7169286" y="2313179"/>
                </a:lnTo>
                <a:lnTo>
                  <a:pt x="7169286" y="2283792"/>
                </a:lnTo>
                <a:lnTo>
                  <a:pt x="7186283" y="2283792"/>
                </a:lnTo>
                <a:lnTo>
                  <a:pt x="7186283" y="2251411"/>
                </a:lnTo>
                <a:lnTo>
                  <a:pt x="7203653" y="2251411"/>
                </a:lnTo>
                <a:lnTo>
                  <a:pt x="7203653" y="2283792"/>
                </a:lnTo>
                <a:lnTo>
                  <a:pt x="7220650" y="2283792"/>
                </a:lnTo>
                <a:lnTo>
                  <a:pt x="7220650" y="2313179"/>
                </a:lnTo>
                <a:lnTo>
                  <a:pt x="7235034" y="2313179"/>
                </a:lnTo>
                <a:lnTo>
                  <a:pt x="7235034" y="2345559"/>
                </a:lnTo>
                <a:lnTo>
                  <a:pt x="7267664" y="2345559"/>
                </a:lnTo>
                <a:lnTo>
                  <a:pt x="7267664" y="2407034"/>
                </a:lnTo>
                <a:lnTo>
                  <a:pt x="7301127" y="2407034"/>
                </a:lnTo>
                <a:lnTo>
                  <a:pt x="7301127" y="2467288"/>
                </a:lnTo>
                <a:lnTo>
                  <a:pt x="7330066" y="2467288"/>
                </a:lnTo>
                <a:lnTo>
                  <a:pt x="7330066" y="2525471"/>
                </a:lnTo>
                <a:lnTo>
                  <a:pt x="7366102" y="2525471"/>
                </a:lnTo>
                <a:lnTo>
                  <a:pt x="7366102" y="2577376"/>
                </a:lnTo>
                <a:lnTo>
                  <a:pt x="7395646" y="2577376"/>
                </a:lnTo>
                <a:lnTo>
                  <a:pt x="7395646" y="2671388"/>
                </a:lnTo>
                <a:lnTo>
                  <a:pt x="7464760" y="2671388"/>
                </a:lnTo>
                <a:lnTo>
                  <a:pt x="7464760" y="2810898"/>
                </a:lnTo>
                <a:lnTo>
                  <a:pt x="7485849" y="2810898"/>
                </a:lnTo>
                <a:lnTo>
                  <a:pt x="7485849" y="2829917"/>
                </a:lnTo>
                <a:lnTo>
                  <a:pt x="7683404" y="2829917"/>
                </a:lnTo>
                <a:lnTo>
                  <a:pt x="7683404" y="2787266"/>
                </a:lnTo>
                <a:lnTo>
                  <a:pt x="7728750" y="2787266"/>
                </a:lnTo>
                <a:lnTo>
                  <a:pt x="7728750" y="2297834"/>
                </a:lnTo>
                <a:lnTo>
                  <a:pt x="7959101" y="2297834"/>
                </a:lnTo>
                <a:lnTo>
                  <a:pt x="7959101" y="2268896"/>
                </a:lnTo>
                <a:lnTo>
                  <a:pt x="7971553" y="2268896"/>
                </a:lnTo>
                <a:lnTo>
                  <a:pt x="7971553" y="2230947"/>
                </a:lnTo>
                <a:lnTo>
                  <a:pt x="8007769" y="2230947"/>
                </a:lnTo>
                <a:lnTo>
                  <a:pt x="8007769" y="2184280"/>
                </a:lnTo>
                <a:lnTo>
                  <a:pt x="8468472" y="2184280"/>
                </a:lnTo>
                <a:lnTo>
                  <a:pt x="8468472" y="2197978"/>
                </a:lnTo>
                <a:lnTo>
                  <a:pt x="8509244" y="2197978"/>
                </a:lnTo>
                <a:lnTo>
                  <a:pt x="8509244" y="2216997"/>
                </a:lnTo>
                <a:lnTo>
                  <a:pt x="8530734" y="2216997"/>
                </a:lnTo>
                <a:lnTo>
                  <a:pt x="8530734" y="2243731"/>
                </a:lnTo>
                <a:lnTo>
                  <a:pt x="8559315" y="2243731"/>
                </a:lnTo>
                <a:lnTo>
                  <a:pt x="8559315" y="2353512"/>
                </a:lnTo>
                <a:lnTo>
                  <a:pt x="8698824" y="2353512"/>
                </a:lnTo>
                <a:lnTo>
                  <a:pt x="8698824" y="2268897"/>
                </a:lnTo>
                <a:lnTo>
                  <a:pt x="8814000" y="2268897"/>
                </a:lnTo>
                <a:lnTo>
                  <a:pt x="8814000" y="2119653"/>
                </a:lnTo>
                <a:lnTo>
                  <a:pt x="9026510" y="2119653"/>
                </a:lnTo>
                <a:lnTo>
                  <a:pt x="9026510" y="2268897"/>
                </a:lnTo>
                <a:lnTo>
                  <a:pt x="9026510" y="2297835"/>
                </a:lnTo>
                <a:lnTo>
                  <a:pt x="9108806" y="2297835"/>
                </a:lnTo>
                <a:lnTo>
                  <a:pt x="9108806" y="2437606"/>
                </a:lnTo>
                <a:lnTo>
                  <a:pt x="9141686" y="2437606"/>
                </a:lnTo>
                <a:lnTo>
                  <a:pt x="9141686" y="2577377"/>
                </a:lnTo>
                <a:lnTo>
                  <a:pt x="9173913" y="2577377"/>
                </a:lnTo>
                <a:lnTo>
                  <a:pt x="9173913" y="2655211"/>
                </a:lnTo>
                <a:lnTo>
                  <a:pt x="9226037" y="2655211"/>
                </a:lnTo>
                <a:lnTo>
                  <a:pt x="9226037" y="2623327"/>
                </a:lnTo>
                <a:lnTo>
                  <a:pt x="9244019" y="2623327"/>
                </a:lnTo>
                <a:lnTo>
                  <a:pt x="9244019" y="2593935"/>
                </a:lnTo>
                <a:lnTo>
                  <a:pt x="9259890" y="2593935"/>
                </a:lnTo>
                <a:lnTo>
                  <a:pt x="9259890" y="2573651"/>
                </a:lnTo>
                <a:lnTo>
                  <a:pt x="9316232" y="2573651"/>
                </a:lnTo>
                <a:lnTo>
                  <a:pt x="9316232" y="2539103"/>
                </a:lnTo>
                <a:lnTo>
                  <a:pt x="9438547" y="2539103"/>
                </a:lnTo>
                <a:lnTo>
                  <a:pt x="9438547" y="2573651"/>
                </a:lnTo>
                <a:lnTo>
                  <a:pt x="9462881" y="2573651"/>
                </a:lnTo>
                <a:lnTo>
                  <a:pt x="9462881" y="2593598"/>
                </a:lnTo>
                <a:lnTo>
                  <a:pt x="9504779" y="2593598"/>
                </a:lnTo>
                <a:lnTo>
                  <a:pt x="9504779" y="2579547"/>
                </a:lnTo>
                <a:lnTo>
                  <a:pt x="9535775" y="2579547"/>
                </a:lnTo>
                <a:lnTo>
                  <a:pt x="9535775" y="2548438"/>
                </a:lnTo>
                <a:lnTo>
                  <a:pt x="9769854" y="2548438"/>
                </a:lnTo>
                <a:lnTo>
                  <a:pt x="9769854" y="2610542"/>
                </a:lnTo>
                <a:lnTo>
                  <a:pt x="9947684" y="2610542"/>
                </a:lnTo>
                <a:lnTo>
                  <a:pt x="9947684" y="2736611"/>
                </a:lnTo>
                <a:lnTo>
                  <a:pt x="10000832" y="2736611"/>
                </a:lnTo>
                <a:lnTo>
                  <a:pt x="10000832" y="2388321"/>
                </a:lnTo>
                <a:lnTo>
                  <a:pt x="10034600" y="2388321"/>
                </a:lnTo>
                <a:lnTo>
                  <a:pt x="10034600" y="2356755"/>
                </a:lnTo>
                <a:lnTo>
                  <a:pt x="10050084" y="2356755"/>
                </a:lnTo>
                <a:lnTo>
                  <a:pt x="10050084" y="2315516"/>
                </a:lnTo>
                <a:lnTo>
                  <a:pt x="10067327" y="2315516"/>
                </a:lnTo>
                <a:lnTo>
                  <a:pt x="10067327" y="2040937"/>
                </a:lnTo>
                <a:lnTo>
                  <a:pt x="10082395" y="2040937"/>
                </a:lnTo>
                <a:lnTo>
                  <a:pt x="10082395" y="2027316"/>
                </a:lnTo>
                <a:lnTo>
                  <a:pt x="10112025" y="2027316"/>
                </a:lnTo>
                <a:lnTo>
                  <a:pt x="10112025" y="1791012"/>
                </a:lnTo>
                <a:lnTo>
                  <a:pt x="10153717" y="1791012"/>
                </a:lnTo>
                <a:lnTo>
                  <a:pt x="10153717" y="2027316"/>
                </a:lnTo>
                <a:lnTo>
                  <a:pt x="10171076" y="2027316"/>
                </a:lnTo>
                <a:lnTo>
                  <a:pt x="10171076" y="2040937"/>
                </a:lnTo>
                <a:lnTo>
                  <a:pt x="10183415" y="2040937"/>
                </a:lnTo>
                <a:lnTo>
                  <a:pt x="10183415" y="2238405"/>
                </a:lnTo>
                <a:lnTo>
                  <a:pt x="10214311" y="2238405"/>
                </a:lnTo>
                <a:lnTo>
                  <a:pt x="10214311" y="2278506"/>
                </a:lnTo>
                <a:lnTo>
                  <a:pt x="10242721" y="2278506"/>
                </a:lnTo>
                <a:lnTo>
                  <a:pt x="10242721" y="2315516"/>
                </a:lnTo>
                <a:lnTo>
                  <a:pt x="10245675" y="2315516"/>
                </a:lnTo>
                <a:lnTo>
                  <a:pt x="10245675" y="2321757"/>
                </a:lnTo>
                <a:lnTo>
                  <a:pt x="10260855" y="2321757"/>
                </a:lnTo>
                <a:lnTo>
                  <a:pt x="10260855" y="2351382"/>
                </a:lnTo>
                <a:lnTo>
                  <a:pt x="10283960" y="2351382"/>
                </a:lnTo>
                <a:lnTo>
                  <a:pt x="10283960" y="2554305"/>
                </a:lnTo>
                <a:lnTo>
                  <a:pt x="10295558" y="2554305"/>
                </a:lnTo>
                <a:lnTo>
                  <a:pt x="10295558" y="2571391"/>
                </a:lnTo>
                <a:lnTo>
                  <a:pt x="10444133" y="2571391"/>
                </a:lnTo>
                <a:lnTo>
                  <a:pt x="10444133" y="2607108"/>
                </a:lnTo>
                <a:lnTo>
                  <a:pt x="10509734" y="2607108"/>
                </a:lnTo>
                <a:lnTo>
                  <a:pt x="10509734" y="2637020"/>
                </a:lnTo>
                <a:lnTo>
                  <a:pt x="10532929" y="2637020"/>
                </a:lnTo>
                <a:lnTo>
                  <a:pt x="10532929" y="2672886"/>
                </a:lnTo>
                <a:lnTo>
                  <a:pt x="10617532" y="2672886"/>
                </a:lnTo>
                <a:lnTo>
                  <a:pt x="10617532" y="2632774"/>
                </a:lnTo>
                <a:lnTo>
                  <a:pt x="10643128" y="2632774"/>
                </a:lnTo>
                <a:lnTo>
                  <a:pt x="10643128" y="2552816"/>
                </a:lnTo>
                <a:lnTo>
                  <a:pt x="10667686" y="2552816"/>
                </a:lnTo>
                <a:lnTo>
                  <a:pt x="10667686" y="2442411"/>
                </a:lnTo>
                <a:lnTo>
                  <a:pt x="10737430" y="2442411"/>
                </a:lnTo>
                <a:lnTo>
                  <a:pt x="10737430" y="2289074"/>
                </a:lnTo>
                <a:lnTo>
                  <a:pt x="10767088" y="2289074"/>
                </a:lnTo>
                <a:lnTo>
                  <a:pt x="10767088" y="2254766"/>
                </a:lnTo>
                <a:lnTo>
                  <a:pt x="10790857" y="2254766"/>
                </a:lnTo>
                <a:lnTo>
                  <a:pt x="10790857" y="2133566"/>
                </a:lnTo>
                <a:lnTo>
                  <a:pt x="10821011" y="2133566"/>
                </a:lnTo>
                <a:lnTo>
                  <a:pt x="10821011" y="2025610"/>
                </a:lnTo>
                <a:lnTo>
                  <a:pt x="10855220" y="2025610"/>
                </a:lnTo>
                <a:lnTo>
                  <a:pt x="10855220" y="1940783"/>
                </a:lnTo>
                <a:lnTo>
                  <a:pt x="10898250" y="1940783"/>
                </a:lnTo>
                <a:lnTo>
                  <a:pt x="10898250" y="1839684"/>
                </a:lnTo>
                <a:lnTo>
                  <a:pt x="11256137" y="1839684"/>
                </a:lnTo>
                <a:lnTo>
                  <a:pt x="11256137" y="1940992"/>
                </a:lnTo>
                <a:lnTo>
                  <a:pt x="11288268" y="1940992"/>
                </a:lnTo>
                <a:lnTo>
                  <a:pt x="11288268" y="2001263"/>
                </a:lnTo>
                <a:lnTo>
                  <a:pt x="11310880" y="2001263"/>
                </a:lnTo>
                <a:lnTo>
                  <a:pt x="11310880" y="2107633"/>
                </a:lnTo>
                <a:lnTo>
                  <a:pt x="11345465" y="2107633"/>
                </a:lnTo>
                <a:lnTo>
                  <a:pt x="11345465" y="2282390"/>
                </a:lnTo>
                <a:lnTo>
                  <a:pt x="11376523" y="2282390"/>
                </a:lnTo>
                <a:lnTo>
                  <a:pt x="11376523" y="2401984"/>
                </a:lnTo>
                <a:lnTo>
                  <a:pt x="11399203" y="2401984"/>
                </a:lnTo>
                <a:lnTo>
                  <a:pt x="11399203" y="2533507"/>
                </a:lnTo>
                <a:lnTo>
                  <a:pt x="11423397" y="2533507"/>
                </a:lnTo>
                <a:lnTo>
                  <a:pt x="11423397" y="2564451"/>
                </a:lnTo>
                <a:lnTo>
                  <a:pt x="11447590" y="2564451"/>
                </a:lnTo>
                <a:lnTo>
                  <a:pt x="11447590" y="2510229"/>
                </a:lnTo>
                <a:lnTo>
                  <a:pt x="11483303" y="2510229"/>
                </a:lnTo>
                <a:lnTo>
                  <a:pt x="11483303" y="2458114"/>
                </a:lnTo>
                <a:lnTo>
                  <a:pt x="11506653" y="2458114"/>
                </a:lnTo>
                <a:lnTo>
                  <a:pt x="11506653" y="2233760"/>
                </a:lnTo>
                <a:lnTo>
                  <a:pt x="11537922" y="2233760"/>
                </a:lnTo>
                <a:lnTo>
                  <a:pt x="11537922" y="2458114"/>
                </a:lnTo>
                <a:lnTo>
                  <a:pt x="11561273" y="2458114"/>
                </a:lnTo>
                <a:lnTo>
                  <a:pt x="11561273" y="2510229"/>
                </a:lnTo>
                <a:lnTo>
                  <a:pt x="11596986" y="2510229"/>
                </a:lnTo>
                <a:lnTo>
                  <a:pt x="11596986" y="2554405"/>
                </a:lnTo>
                <a:lnTo>
                  <a:pt x="11626796" y="2554405"/>
                </a:lnTo>
                <a:lnTo>
                  <a:pt x="11626796" y="2591693"/>
                </a:lnTo>
                <a:lnTo>
                  <a:pt x="11656050" y="2591693"/>
                </a:lnTo>
                <a:lnTo>
                  <a:pt x="11656050" y="2900381"/>
                </a:lnTo>
                <a:lnTo>
                  <a:pt x="11707155" y="2900381"/>
                </a:lnTo>
                <a:lnTo>
                  <a:pt x="11707155" y="2572489"/>
                </a:lnTo>
                <a:lnTo>
                  <a:pt x="11729414" y="2572489"/>
                </a:lnTo>
                <a:lnTo>
                  <a:pt x="11729414" y="1346803"/>
                </a:lnTo>
                <a:lnTo>
                  <a:pt x="11762517" y="1346803"/>
                </a:lnTo>
                <a:lnTo>
                  <a:pt x="11762517" y="1228203"/>
                </a:lnTo>
                <a:lnTo>
                  <a:pt x="11788935" y="1228203"/>
                </a:lnTo>
                <a:lnTo>
                  <a:pt x="11788935" y="1190159"/>
                </a:lnTo>
                <a:lnTo>
                  <a:pt x="11800933" y="1190159"/>
                </a:lnTo>
                <a:lnTo>
                  <a:pt x="11800933" y="1181592"/>
                </a:lnTo>
                <a:lnTo>
                  <a:pt x="12000670" y="1181592"/>
                </a:lnTo>
                <a:lnTo>
                  <a:pt x="12000670" y="1190159"/>
                </a:lnTo>
                <a:lnTo>
                  <a:pt x="12000670" y="1228203"/>
                </a:lnTo>
                <a:lnTo>
                  <a:pt x="12012668" y="1228203"/>
                </a:lnTo>
                <a:lnTo>
                  <a:pt x="12012668" y="1346803"/>
                </a:lnTo>
                <a:lnTo>
                  <a:pt x="12044125" y="1346803"/>
                </a:lnTo>
                <a:lnTo>
                  <a:pt x="12044125" y="2131891"/>
                </a:lnTo>
                <a:lnTo>
                  <a:pt x="12051301" y="2131891"/>
                </a:lnTo>
                <a:lnTo>
                  <a:pt x="12051301" y="2160131"/>
                </a:lnTo>
                <a:lnTo>
                  <a:pt x="12067779" y="2160131"/>
                </a:lnTo>
                <a:lnTo>
                  <a:pt x="12067779" y="2150364"/>
                </a:lnTo>
                <a:lnTo>
                  <a:pt x="12086252" y="2131891"/>
                </a:lnTo>
                <a:lnTo>
                  <a:pt x="12213966" y="2131891"/>
                </a:lnTo>
                <a:lnTo>
                  <a:pt x="12232439" y="2150364"/>
                </a:lnTo>
                <a:lnTo>
                  <a:pt x="12232439" y="2160131"/>
                </a:lnTo>
                <a:lnTo>
                  <a:pt x="12268355" y="2160131"/>
                </a:lnTo>
                <a:lnTo>
                  <a:pt x="12268355" y="2196980"/>
                </a:lnTo>
                <a:lnTo>
                  <a:pt x="12290198" y="2196980"/>
                </a:lnTo>
                <a:lnTo>
                  <a:pt x="12290199" y="2196980"/>
                </a:lnTo>
                <a:lnTo>
                  <a:pt x="12290199" y="2225219"/>
                </a:lnTo>
                <a:lnTo>
                  <a:pt x="12333389" y="2225219"/>
                </a:lnTo>
                <a:lnTo>
                  <a:pt x="12333389" y="2481795"/>
                </a:lnTo>
                <a:lnTo>
                  <a:pt x="12441243" y="2481795"/>
                </a:lnTo>
                <a:lnTo>
                  <a:pt x="12441243" y="2453494"/>
                </a:lnTo>
                <a:lnTo>
                  <a:pt x="12482965" y="2453494"/>
                </a:lnTo>
                <a:lnTo>
                  <a:pt x="12482965" y="2135997"/>
                </a:lnTo>
                <a:lnTo>
                  <a:pt x="12503282" y="2135997"/>
                </a:lnTo>
                <a:lnTo>
                  <a:pt x="12503282" y="2099529"/>
                </a:lnTo>
                <a:lnTo>
                  <a:pt x="12533260" y="2099529"/>
                </a:lnTo>
                <a:lnTo>
                  <a:pt x="12533260" y="2063063"/>
                </a:lnTo>
                <a:lnTo>
                  <a:pt x="12682979" y="2063063"/>
                </a:lnTo>
                <a:lnTo>
                  <a:pt x="12682979" y="2099529"/>
                </a:lnTo>
                <a:lnTo>
                  <a:pt x="12756769" y="2099529"/>
                </a:lnTo>
                <a:lnTo>
                  <a:pt x="12756769" y="2420686"/>
                </a:lnTo>
                <a:lnTo>
                  <a:pt x="12791146" y="2420686"/>
                </a:lnTo>
                <a:lnTo>
                  <a:pt x="12791146" y="2225219"/>
                </a:lnTo>
                <a:lnTo>
                  <a:pt x="12832556" y="2225219"/>
                </a:lnTo>
                <a:lnTo>
                  <a:pt x="12832556" y="2131890"/>
                </a:lnTo>
                <a:lnTo>
                  <a:pt x="12862851" y="2131890"/>
                </a:lnTo>
                <a:lnTo>
                  <a:pt x="12862851" y="2099529"/>
                </a:lnTo>
                <a:lnTo>
                  <a:pt x="12880771" y="2099529"/>
                </a:lnTo>
                <a:lnTo>
                  <a:pt x="12880771" y="2063063"/>
                </a:lnTo>
                <a:lnTo>
                  <a:pt x="13012571" y="2063063"/>
                </a:lnTo>
                <a:lnTo>
                  <a:pt x="13012571" y="2099529"/>
                </a:lnTo>
                <a:lnTo>
                  <a:pt x="13044870" y="2099529"/>
                </a:lnTo>
                <a:lnTo>
                  <a:pt x="13044870" y="2131891"/>
                </a:lnTo>
                <a:lnTo>
                  <a:pt x="13070899" y="2131891"/>
                </a:lnTo>
                <a:lnTo>
                  <a:pt x="13070899" y="2233829"/>
                </a:lnTo>
                <a:lnTo>
                  <a:pt x="13122652" y="2233829"/>
                </a:lnTo>
                <a:lnTo>
                  <a:pt x="13122652" y="2261239"/>
                </a:lnTo>
                <a:lnTo>
                  <a:pt x="13134961" y="2261239"/>
                </a:lnTo>
                <a:lnTo>
                  <a:pt x="13134961" y="2322279"/>
                </a:lnTo>
                <a:lnTo>
                  <a:pt x="13296300" y="2322279"/>
                </a:lnTo>
                <a:lnTo>
                  <a:pt x="13296300" y="2322278"/>
                </a:lnTo>
                <a:lnTo>
                  <a:pt x="13296299" y="2322278"/>
                </a:lnTo>
                <a:lnTo>
                  <a:pt x="13296299" y="2186441"/>
                </a:lnTo>
                <a:lnTo>
                  <a:pt x="13296299" y="1319571"/>
                </a:lnTo>
                <a:lnTo>
                  <a:pt x="13296299" y="1189176"/>
                </a:lnTo>
                <a:lnTo>
                  <a:pt x="13329212" y="1189176"/>
                </a:lnTo>
                <a:lnTo>
                  <a:pt x="13329212" y="944714"/>
                </a:lnTo>
                <a:lnTo>
                  <a:pt x="13365590" y="944714"/>
                </a:lnTo>
                <a:lnTo>
                  <a:pt x="13365590" y="817109"/>
                </a:lnTo>
                <a:lnTo>
                  <a:pt x="13393460" y="817109"/>
                </a:lnTo>
                <a:lnTo>
                  <a:pt x="13393460" y="593980"/>
                </a:lnTo>
                <a:lnTo>
                  <a:pt x="13420895" y="593980"/>
                </a:lnTo>
                <a:lnTo>
                  <a:pt x="13420895" y="561289"/>
                </a:lnTo>
                <a:lnTo>
                  <a:pt x="13448435" y="561289"/>
                </a:lnTo>
                <a:lnTo>
                  <a:pt x="13448435" y="534615"/>
                </a:lnTo>
                <a:lnTo>
                  <a:pt x="13466637" y="534615"/>
                </a:lnTo>
                <a:lnTo>
                  <a:pt x="13466637" y="495809"/>
                </a:lnTo>
                <a:lnTo>
                  <a:pt x="13475295" y="495809"/>
                </a:lnTo>
                <a:lnTo>
                  <a:pt x="13475295" y="271203"/>
                </a:lnTo>
                <a:lnTo>
                  <a:pt x="13506564" y="271203"/>
                </a:lnTo>
                <a:lnTo>
                  <a:pt x="13506564" y="495809"/>
                </a:lnTo>
                <a:lnTo>
                  <a:pt x="13515221" y="495809"/>
                </a:lnTo>
                <a:lnTo>
                  <a:pt x="13515221" y="534615"/>
                </a:lnTo>
                <a:lnTo>
                  <a:pt x="13539326" y="534615"/>
                </a:lnTo>
                <a:lnTo>
                  <a:pt x="13539326" y="569950"/>
                </a:lnTo>
                <a:lnTo>
                  <a:pt x="13552866" y="569950"/>
                </a:lnTo>
                <a:lnTo>
                  <a:pt x="13552866" y="587873"/>
                </a:lnTo>
                <a:lnTo>
                  <a:pt x="13578649" y="587873"/>
                </a:lnTo>
                <a:lnTo>
                  <a:pt x="13578649" y="785894"/>
                </a:lnTo>
                <a:lnTo>
                  <a:pt x="13615266" y="785894"/>
                </a:lnTo>
                <a:lnTo>
                  <a:pt x="13615266" y="817109"/>
                </a:lnTo>
                <a:lnTo>
                  <a:pt x="13639910" y="817109"/>
                </a:lnTo>
                <a:lnTo>
                  <a:pt x="13639910" y="944714"/>
                </a:lnTo>
                <a:lnTo>
                  <a:pt x="13670647" y="944714"/>
                </a:lnTo>
                <a:lnTo>
                  <a:pt x="13670647" y="1169319"/>
                </a:lnTo>
                <a:lnTo>
                  <a:pt x="13709971" y="1169319"/>
                </a:lnTo>
                <a:lnTo>
                  <a:pt x="13709971" y="1138685"/>
                </a:lnTo>
                <a:lnTo>
                  <a:pt x="13729030" y="1138685"/>
                </a:lnTo>
                <a:lnTo>
                  <a:pt x="13729030" y="1109885"/>
                </a:lnTo>
                <a:lnTo>
                  <a:pt x="13746547" y="1109885"/>
                </a:lnTo>
                <a:lnTo>
                  <a:pt x="13746547" y="1068399"/>
                </a:lnTo>
                <a:lnTo>
                  <a:pt x="13775370" y="1068399"/>
                </a:lnTo>
                <a:lnTo>
                  <a:pt x="13775370" y="1035897"/>
                </a:lnTo>
                <a:lnTo>
                  <a:pt x="13793371" y="1035897"/>
                </a:lnTo>
                <a:lnTo>
                  <a:pt x="13793371" y="881475"/>
                </a:lnTo>
                <a:lnTo>
                  <a:pt x="13824640" y="881475"/>
                </a:lnTo>
                <a:lnTo>
                  <a:pt x="13824640" y="1035897"/>
                </a:lnTo>
                <a:lnTo>
                  <a:pt x="13833485" y="1035897"/>
                </a:lnTo>
                <a:lnTo>
                  <a:pt x="13833485" y="1053836"/>
                </a:lnTo>
                <a:lnTo>
                  <a:pt x="13849881" y="1053836"/>
                </a:lnTo>
                <a:lnTo>
                  <a:pt x="13849881" y="1068399"/>
                </a:lnTo>
                <a:lnTo>
                  <a:pt x="13854302" y="1068399"/>
                </a:lnTo>
                <a:lnTo>
                  <a:pt x="13854302" y="1128787"/>
                </a:lnTo>
                <a:lnTo>
                  <a:pt x="13887828" y="1128787"/>
                </a:lnTo>
                <a:lnTo>
                  <a:pt x="13887828" y="1193780"/>
                </a:lnTo>
                <a:lnTo>
                  <a:pt x="13920012" y="1193780"/>
                </a:lnTo>
                <a:lnTo>
                  <a:pt x="13920012" y="1257940"/>
                </a:lnTo>
                <a:lnTo>
                  <a:pt x="13951850" y="1257940"/>
                </a:lnTo>
                <a:lnTo>
                  <a:pt x="13951850" y="1319571"/>
                </a:lnTo>
                <a:lnTo>
                  <a:pt x="13985625" y="1319571"/>
                </a:lnTo>
                <a:lnTo>
                  <a:pt x="13985625" y="1450990"/>
                </a:lnTo>
                <a:lnTo>
                  <a:pt x="14001689" y="1450990"/>
                </a:lnTo>
                <a:lnTo>
                  <a:pt x="14001689" y="1823645"/>
                </a:lnTo>
                <a:lnTo>
                  <a:pt x="14047894" y="1823645"/>
                </a:lnTo>
                <a:lnTo>
                  <a:pt x="14047894" y="1957793"/>
                </a:lnTo>
                <a:lnTo>
                  <a:pt x="14069863" y="1957793"/>
                </a:lnTo>
                <a:lnTo>
                  <a:pt x="14069863" y="2285796"/>
                </a:lnTo>
                <a:lnTo>
                  <a:pt x="14097737" y="2285796"/>
                </a:lnTo>
                <a:lnTo>
                  <a:pt x="14097737" y="2298955"/>
                </a:lnTo>
                <a:lnTo>
                  <a:pt x="14123580" y="2298955"/>
                </a:lnTo>
                <a:lnTo>
                  <a:pt x="14123580" y="2233829"/>
                </a:lnTo>
                <a:lnTo>
                  <a:pt x="14149076" y="2233829"/>
                </a:lnTo>
                <a:lnTo>
                  <a:pt x="14149076" y="2158090"/>
                </a:lnTo>
                <a:lnTo>
                  <a:pt x="14162436" y="2158090"/>
                </a:lnTo>
                <a:lnTo>
                  <a:pt x="14162436" y="2135951"/>
                </a:lnTo>
                <a:lnTo>
                  <a:pt x="14223273" y="2135951"/>
                </a:lnTo>
                <a:lnTo>
                  <a:pt x="14223273" y="2148595"/>
                </a:lnTo>
                <a:lnTo>
                  <a:pt x="14234272" y="2148595"/>
                </a:lnTo>
                <a:lnTo>
                  <a:pt x="14234272" y="2190653"/>
                </a:lnTo>
                <a:lnTo>
                  <a:pt x="14253692" y="2190653"/>
                </a:lnTo>
                <a:lnTo>
                  <a:pt x="14253692" y="2206714"/>
                </a:lnTo>
                <a:lnTo>
                  <a:pt x="14264690" y="2206714"/>
                </a:lnTo>
                <a:lnTo>
                  <a:pt x="14264690" y="2259290"/>
                </a:lnTo>
                <a:lnTo>
                  <a:pt x="14289500" y="2259290"/>
                </a:lnTo>
                <a:lnTo>
                  <a:pt x="14289500" y="2311866"/>
                </a:lnTo>
                <a:lnTo>
                  <a:pt x="14310844" y="2311866"/>
                </a:lnTo>
                <a:lnTo>
                  <a:pt x="14310844" y="2335432"/>
                </a:lnTo>
                <a:lnTo>
                  <a:pt x="14326150" y="2335432"/>
                </a:lnTo>
                <a:lnTo>
                  <a:pt x="14326150" y="2362074"/>
                </a:lnTo>
                <a:lnTo>
                  <a:pt x="14355564" y="2362074"/>
                </a:lnTo>
                <a:lnTo>
                  <a:pt x="14355564" y="2420686"/>
                </a:lnTo>
                <a:lnTo>
                  <a:pt x="14399093" y="2420686"/>
                </a:lnTo>
                <a:lnTo>
                  <a:pt x="14399093" y="2447684"/>
                </a:lnTo>
                <a:lnTo>
                  <a:pt x="14451959" y="2447684"/>
                </a:lnTo>
                <a:lnTo>
                  <a:pt x="14451959" y="2577032"/>
                </a:lnTo>
                <a:lnTo>
                  <a:pt x="14593471" y="2577032"/>
                </a:lnTo>
                <a:lnTo>
                  <a:pt x="14593471" y="2549622"/>
                </a:lnTo>
                <a:lnTo>
                  <a:pt x="14623330" y="2549622"/>
                </a:lnTo>
                <a:lnTo>
                  <a:pt x="14623330" y="2135951"/>
                </a:lnTo>
                <a:lnTo>
                  <a:pt x="14810599" y="2135951"/>
                </a:lnTo>
                <a:lnTo>
                  <a:pt x="14810599" y="2099529"/>
                </a:lnTo>
                <a:lnTo>
                  <a:pt x="14838474" y="2099529"/>
                </a:lnTo>
                <a:lnTo>
                  <a:pt x="14838474" y="2042564"/>
                </a:lnTo>
                <a:lnTo>
                  <a:pt x="15168129" y="2042564"/>
                </a:lnTo>
                <a:lnTo>
                  <a:pt x="15168129" y="2063063"/>
                </a:lnTo>
                <a:lnTo>
                  <a:pt x="15169161" y="2063063"/>
                </a:lnTo>
                <a:lnTo>
                  <a:pt x="15169161" y="2067055"/>
                </a:lnTo>
                <a:lnTo>
                  <a:pt x="15296875" y="2067055"/>
                </a:lnTo>
                <a:lnTo>
                  <a:pt x="15296875" y="2196980"/>
                </a:lnTo>
                <a:lnTo>
                  <a:pt x="15403186" y="2196980"/>
                </a:lnTo>
                <a:lnTo>
                  <a:pt x="15403186" y="2107150"/>
                </a:lnTo>
                <a:lnTo>
                  <a:pt x="15508410" y="2107150"/>
                </a:lnTo>
                <a:lnTo>
                  <a:pt x="15508410" y="2005912"/>
                </a:lnTo>
                <a:lnTo>
                  <a:pt x="15680887" y="2005912"/>
                </a:lnTo>
                <a:lnTo>
                  <a:pt x="15680887" y="2157911"/>
                </a:lnTo>
                <a:lnTo>
                  <a:pt x="15741212" y="2157911"/>
                </a:lnTo>
                <a:lnTo>
                  <a:pt x="15741212" y="2255205"/>
                </a:lnTo>
                <a:lnTo>
                  <a:pt x="15767126" y="2255205"/>
                </a:lnTo>
                <a:lnTo>
                  <a:pt x="15767126" y="2378856"/>
                </a:lnTo>
                <a:lnTo>
                  <a:pt x="15801925" y="2378856"/>
                </a:lnTo>
                <a:lnTo>
                  <a:pt x="15801925" y="2452879"/>
                </a:lnTo>
                <a:lnTo>
                  <a:pt x="15845361" y="2452879"/>
                </a:lnTo>
                <a:lnTo>
                  <a:pt x="15845361" y="2390375"/>
                </a:lnTo>
                <a:lnTo>
                  <a:pt x="15900641" y="2390375"/>
                </a:lnTo>
                <a:lnTo>
                  <a:pt x="15900641" y="2362074"/>
                </a:lnTo>
                <a:lnTo>
                  <a:pt x="15997268" y="2362074"/>
                </a:lnTo>
                <a:lnTo>
                  <a:pt x="15997268" y="2390375"/>
                </a:lnTo>
                <a:lnTo>
                  <a:pt x="16094542" y="2390375"/>
                </a:lnTo>
                <a:lnTo>
                  <a:pt x="16094542" y="2362567"/>
                </a:lnTo>
                <a:lnTo>
                  <a:pt x="16274841" y="2362567"/>
                </a:lnTo>
                <a:lnTo>
                  <a:pt x="16274841" y="2420686"/>
                </a:lnTo>
                <a:lnTo>
                  <a:pt x="16426167" y="2420686"/>
                </a:lnTo>
                <a:lnTo>
                  <a:pt x="16426167" y="2512772"/>
                </a:lnTo>
                <a:lnTo>
                  <a:pt x="16467941" y="2512772"/>
                </a:lnTo>
                <a:lnTo>
                  <a:pt x="16467941" y="2214043"/>
                </a:lnTo>
                <a:lnTo>
                  <a:pt x="16497013" y="2214043"/>
                </a:lnTo>
                <a:lnTo>
                  <a:pt x="16497013" y="2163063"/>
                </a:lnTo>
                <a:lnTo>
                  <a:pt x="16531341" y="2163063"/>
                </a:lnTo>
                <a:lnTo>
                  <a:pt x="16531341" y="2108423"/>
                </a:lnTo>
                <a:lnTo>
                  <a:pt x="16538739" y="2108423"/>
                </a:lnTo>
                <a:lnTo>
                  <a:pt x="16538739" y="1940776"/>
                </a:lnTo>
                <a:lnTo>
                  <a:pt x="16562071" y="1940776"/>
                </a:lnTo>
                <a:lnTo>
                  <a:pt x="16562071" y="1726586"/>
                </a:lnTo>
                <a:lnTo>
                  <a:pt x="16596813" y="1726586"/>
                </a:lnTo>
                <a:lnTo>
                  <a:pt x="16596813" y="1940776"/>
                </a:lnTo>
                <a:lnTo>
                  <a:pt x="16619933" y="1940776"/>
                </a:lnTo>
                <a:lnTo>
                  <a:pt x="16619933" y="2108423"/>
                </a:lnTo>
                <a:lnTo>
                  <a:pt x="16638649" y="2108423"/>
                </a:lnTo>
                <a:lnTo>
                  <a:pt x="16638649" y="2142288"/>
                </a:lnTo>
                <a:lnTo>
                  <a:pt x="16673501" y="2142288"/>
                </a:lnTo>
                <a:lnTo>
                  <a:pt x="16673501" y="2198969"/>
                </a:lnTo>
                <a:lnTo>
                  <a:pt x="16710799" y="2198969"/>
                </a:lnTo>
                <a:lnTo>
                  <a:pt x="16710799" y="2387387"/>
                </a:lnTo>
                <a:lnTo>
                  <a:pt x="16907577" y="2387387"/>
                </a:lnTo>
                <a:lnTo>
                  <a:pt x="16907577" y="2439567"/>
                </a:lnTo>
                <a:lnTo>
                  <a:pt x="16934833" y="2439567"/>
                </a:lnTo>
                <a:lnTo>
                  <a:pt x="16934833" y="2481795"/>
                </a:lnTo>
                <a:lnTo>
                  <a:pt x="16961625" y="2481795"/>
                </a:lnTo>
                <a:lnTo>
                  <a:pt x="16961625" y="2681624"/>
                </a:lnTo>
                <a:lnTo>
                  <a:pt x="17084389" y="2681624"/>
                </a:lnTo>
                <a:lnTo>
                  <a:pt x="17084389" y="2719727"/>
                </a:lnTo>
                <a:lnTo>
                  <a:pt x="17116981" y="2719727"/>
                </a:lnTo>
                <a:lnTo>
                  <a:pt x="17116981" y="2757829"/>
                </a:lnTo>
                <a:lnTo>
                  <a:pt x="17149049" y="2757829"/>
                </a:lnTo>
                <a:lnTo>
                  <a:pt x="17149049" y="2887784"/>
                </a:lnTo>
                <a:lnTo>
                  <a:pt x="17216297" y="2887784"/>
                </a:lnTo>
                <a:lnTo>
                  <a:pt x="17216297" y="2946317"/>
                </a:lnTo>
                <a:lnTo>
                  <a:pt x="17243553" y="2946317"/>
                </a:lnTo>
                <a:lnTo>
                  <a:pt x="17243553" y="2979016"/>
                </a:lnTo>
                <a:lnTo>
                  <a:pt x="17307961" y="2979016"/>
                </a:lnTo>
                <a:lnTo>
                  <a:pt x="17307961" y="3016490"/>
                </a:lnTo>
                <a:lnTo>
                  <a:pt x="17370453" y="3016490"/>
                </a:lnTo>
                <a:lnTo>
                  <a:pt x="17370453" y="3039645"/>
                </a:lnTo>
                <a:lnTo>
                  <a:pt x="17439137" y="3039645"/>
                </a:lnTo>
                <a:lnTo>
                  <a:pt x="17439137" y="3011405"/>
                </a:lnTo>
                <a:lnTo>
                  <a:pt x="17471137" y="3011405"/>
                </a:lnTo>
                <a:lnTo>
                  <a:pt x="17471137" y="2975736"/>
                </a:lnTo>
                <a:lnTo>
                  <a:pt x="17492165" y="2971484"/>
                </a:lnTo>
                <a:cubicBezTo>
                  <a:pt x="17500209" y="2968074"/>
                  <a:pt x="17507457" y="2963141"/>
                  <a:pt x="17513545" y="2957044"/>
                </a:cubicBezTo>
                <a:lnTo>
                  <a:pt x="17517013" y="2948661"/>
                </a:lnTo>
                <a:lnTo>
                  <a:pt x="17526561" y="2948661"/>
                </a:lnTo>
                <a:lnTo>
                  <a:pt x="17552789" y="2980567"/>
                </a:lnTo>
                <a:cubicBezTo>
                  <a:pt x="17565553" y="2989203"/>
                  <a:pt x="17580941" y="2994246"/>
                  <a:pt x="17597501" y="2994246"/>
                </a:cubicBezTo>
                <a:cubicBezTo>
                  <a:pt x="17614061" y="2994246"/>
                  <a:pt x="17629445" y="2989203"/>
                  <a:pt x="17642209" y="2980567"/>
                </a:cubicBezTo>
                <a:lnTo>
                  <a:pt x="17668441" y="2948661"/>
                </a:lnTo>
                <a:lnTo>
                  <a:pt x="17680657" y="2948661"/>
                </a:lnTo>
                <a:lnTo>
                  <a:pt x="17688229" y="2966962"/>
                </a:lnTo>
                <a:cubicBezTo>
                  <a:pt x="17700401" y="2979154"/>
                  <a:pt x="17717217" y="2986696"/>
                  <a:pt x="17735793" y="2986696"/>
                </a:cubicBezTo>
                <a:cubicBezTo>
                  <a:pt x="17754369" y="2986696"/>
                  <a:pt x="17771185" y="2979154"/>
                  <a:pt x="17783361" y="2966962"/>
                </a:cubicBezTo>
                <a:lnTo>
                  <a:pt x="17790929" y="2948661"/>
                </a:lnTo>
                <a:lnTo>
                  <a:pt x="17806333" y="2948661"/>
                </a:lnTo>
                <a:lnTo>
                  <a:pt x="17813297" y="2965499"/>
                </a:lnTo>
                <a:cubicBezTo>
                  <a:pt x="17825469" y="2977692"/>
                  <a:pt x="17842285" y="2985234"/>
                  <a:pt x="17860861" y="2985234"/>
                </a:cubicBezTo>
                <a:cubicBezTo>
                  <a:pt x="17879437" y="2985234"/>
                  <a:pt x="17896253" y="2977692"/>
                  <a:pt x="17908429" y="2965499"/>
                </a:cubicBezTo>
                <a:lnTo>
                  <a:pt x="17915389" y="2948661"/>
                </a:lnTo>
                <a:lnTo>
                  <a:pt x="17931053" y="2948661"/>
                </a:lnTo>
                <a:lnTo>
                  <a:pt x="17937413" y="2964037"/>
                </a:lnTo>
                <a:cubicBezTo>
                  <a:pt x="17949585" y="2976230"/>
                  <a:pt x="17966405" y="2983771"/>
                  <a:pt x="17984981" y="2983771"/>
                </a:cubicBezTo>
                <a:lnTo>
                  <a:pt x="18006217" y="2979477"/>
                </a:lnTo>
                <a:lnTo>
                  <a:pt x="18006217" y="2634032"/>
                </a:lnTo>
                <a:lnTo>
                  <a:pt x="18413098" y="2634032"/>
                </a:lnTo>
                <a:lnTo>
                  <a:pt x="18413098" y="2580075"/>
                </a:lnTo>
                <a:lnTo>
                  <a:pt x="18439046" y="2580075"/>
                </a:lnTo>
                <a:lnTo>
                  <a:pt x="18439046" y="2516569"/>
                </a:lnTo>
                <a:lnTo>
                  <a:pt x="18467662" y="2516569"/>
                </a:lnTo>
                <a:lnTo>
                  <a:pt x="18467662" y="2416066"/>
                </a:lnTo>
                <a:cubicBezTo>
                  <a:pt x="18467662" y="2406472"/>
                  <a:pt x="18475442" y="2398694"/>
                  <a:pt x="18485034" y="2398694"/>
                </a:cubicBezTo>
                <a:cubicBezTo>
                  <a:pt x="18494626" y="2398694"/>
                  <a:pt x="18502406" y="2406472"/>
                  <a:pt x="18502406" y="2416066"/>
                </a:cubicBezTo>
                <a:lnTo>
                  <a:pt x="18502406" y="2516569"/>
                </a:lnTo>
                <a:lnTo>
                  <a:pt x="18506094" y="2516569"/>
                </a:lnTo>
                <a:lnTo>
                  <a:pt x="18506094" y="2580075"/>
                </a:lnTo>
                <a:lnTo>
                  <a:pt x="18637050" y="2580075"/>
                </a:lnTo>
                <a:lnTo>
                  <a:pt x="18637050" y="2695613"/>
                </a:lnTo>
                <a:lnTo>
                  <a:pt x="18718558" y="2695613"/>
                </a:lnTo>
                <a:lnTo>
                  <a:pt x="18718558" y="2726404"/>
                </a:lnTo>
                <a:lnTo>
                  <a:pt x="18745930" y="2726404"/>
                </a:lnTo>
                <a:lnTo>
                  <a:pt x="18745930" y="2757194"/>
                </a:lnTo>
                <a:lnTo>
                  <a:pt x="18780006" y="2757194"/>
                </a:lnTo>
                <a:lnTo>
                  <a:pt x="18780006" y="2913955"/>
                </a:lnTo>
                <a:lnTo>
                  <a:pt x="18814130" y="2913955"/>
                </a:lnTo>
                <a:lnTo>
                  <a:pt x="18814130" y="3102723"/>
                </a:lnTo>
                <a:lnTo>
                  <a:pt x="18837178" y="3102723"/>
                </a:lnTo>
                <a:lnTo>
                  <a:pt x="18837178" y="3139699"/>
                </a:lnTo>
                <a:lnTo>
                  <a:pt x="18869246" y="3139699"/>
                </a:lnTo>
                <a:lnTo>
                  <a:pt x="18869246" y="3174630"/>
                </a:lnTo>
                <a:lnTo>
                  <a:pt x="18889698" y="3174630"/>
                </a:lnTo>
                <a:lnTo>
                  <a:pt x="18889698" y="3203980"/>
                </a:lnTo>
                <a:lnTo>
                  <a:pt x="18940662" y="3203980"/>
                </a:lnTo>
                <a:lnTo>
                  <a:pt x="18940662" y="3180257"/>
                </a:lnTo>
                <a:lnTo>
                  <a:pt x="18976382" y="3180257"/>
                </a:lnTo>
                <a:lnTo>
                  <a:pt x="18976382" y="3145861"/>
                </a:lnTo>
                <a:lnTo>
                  <a:pt x="18993366" y="3145861"/>
                </a:lnTo>
                <a:lnTo>
                  <a:pt x="18993366" y="2810499"/>
                </a:lnTo>
                <a:lnTo>
                  <a:pt x="19037486" y="2810499"/>
                </a:lnTo>
                <a:lnTo>
                  <a:pt x="19037486" y="3068586"/>
                </a:lnTo>
                <a:lnTo>
                  <a:pt x="19072026" y="3068586"/>
                </a:lnTo>
                <a:lnTo>
                  <a:pt x="19072026" y="3139955"/>
                </a:lnTo>
                <a:lnTo>
                  <a:pt x="19103246" y="3139955"/>
                </a:lnTo>
                <a:lnTo>
                  <a:pt x="19103246" y="3180099"/>
                </a:lnTo>
                <a:lnTo>
                  <a:pt x="19135506" y="3180099"/>
                </a:lnTo>
                <a:lnTo>
                  <a:pt x="19135506" y="3938179"/>
                </a:lnTo>
                <a:lnTo>
                  <a:pt x="19103246" y="3938179"/>
                </a:lnTo>
                <a:lnTo>
                  <a:pt x="19072026" y="3938179"/>
                </a:lnTo>
                <a:lnTo>
                  <a:pt x="19070366" y="3938179"/>
                </a:lnTo>
                <a:lnTo>
                  <a:pt x="19037486" y="3938179"/>
                </a:lnTo>
                <a:lnTo>
                  <a:pt x="19037310" y="3938179"/>
                </a:lnTo>
                <a:lnTo>
                  <a:pt x="19005226" y="3938179"/>
                </a:lnTo>
                <a:lnTo>
                  <a:pt x="65742" y="3938179"/>
                </a:lnTo>
                <a:lnTo>
                  <a:pt x="32064" y="3938179"/>
                </a:lnTo>
                <a:lnTo>
                  <a:pt x="0" y="3938179"/>
                </a:lnTo>
                <a:lnTo>
                  <a:pt x="0" y="3559767"/>
                </a:lnTo>
                <a:lnTo>
                  <a:pt x="19928" y="3559767"/>
                </a:lnTo>
                <a:lnTo>
                  <a:pt x="19928" y="3519310"/>
                </a:lnTo>
                <a:lnTo>
                  <a:pt x="32064" y="3519310"/>
                </a:lnTo>
                <a:lnTo>
                  <a:pt x="32064" y="3495802"/>
                </a:lnTo>
                <a:lnTo>
                  <a:pt x="86352" y="3495802"/>
                </a:lnTo>
                <a:lnTo>
                  <a:pt x="86352" y="3644125"/>
                </a:lnTo>
                <a:lnTo>
                  <a:pt x="218966" y="3644125"/>
                </a:lnTo>
                <a:lnTo>
                  <a:pt x="218966" y="3682161"/>
                </a:lnTo>
                <a:lnTo>
                  <a:pt x="270070" y="3682161"/>
                </a:lnTo>
                <a:lnTo>
                  <a:pt x="270070" y="3663142"/>
                </a:lnTo>
                <a:lnTo>
                  <a:pt x="298378" y="3663142"/>
                </a:lnTo>
                <a:lnTo>
                  <a:pt x="298378" y="3336569"/>
                </a:lnTo>
                <a:lnTo>
                  <a:pt x="472924" y="3336569"/>
                </a:lnTo>
                <a:lnTo>
                  <a:pt x="472924" y="3237704"/>
                </a:lnTo>
                <a:lnTo>
                  <a:pt x="509278" y="3237704"/>
                </a:lnTo>
                <a:lnTo>
                  <a:pt x="509278" y="3195575"/>
                </a:lnTo>
                <a:lnTo>
                  <a:pt x="703392" y="3195575"/>
                </a:lnTo>
                <a:lnTo>
                  <a:pt x="703392" y="3237704"/>
                </a:lnTo>
                <a:lnTo>
                  <a:pt x="767858" y="3237704"/>
                </a:lnTo>
                <a:lnTo>
                  <a:pt x="767858" y="3377495"/>
                </a:lnTo>
                <a:lnTo>
                  <a:pt x="897392" y="3377495"/>
                </a:lnTo>
                <a:lnTo>
                  <a:pt x="897392" y="2990139"/>
                </a:lnTo>
                <a:lnTo>
                  <a:pt x="1027946" y="2990139"/>
                </a:lnTo>
                <a:lnTo>
                  <a:pt x="1027946" y="3575576"/>
                </a:lnTo>
                <a:lnTo>
                  <a:pt x="1095466" y="3575576"/>
                </a:lnTo>
                <a:lnTo>
                  <a:pt x="1095466" y="3611282"/>
                </a:lnTo>
                <a:lnTo>
                  <a:pt x="1125004" y="3611282"/>
                </a:lnTo>
                <a:lnTo>
                  <a:pt x="1125004" y="3644124"/>
                </a:lnTo>
                <a:lnTo>
                  <a:pt x="1147590" y="3644124"/>
                </a:lnTo>
                <a:lnTo>
                  <a:pt x="1147590" y="3701489"/>
                </a:lnTo>
                <a:lnTo>
                  <a:pt x="1290688" y="3701489"/>
                </a:lnTo>
                <a:lnTo>
                  <a:pt x="1290688" y="3731691"/>
                </a:lnTo>
                <a:lnTo>
                  <a:pt x="1321558" y="3731691"/>
                </a:lnTo>
                <a:lnTo>
                  <a:pt x="1321558" y="3599445"/>
                </a:lnTo>
                <a:lnTo>
                  <a:pt x="1394134" y="3599445"/>
                </a:lnTo>
                <a:lnTo>
                  <a:pt x="1394134" y="3397510"/>
                </a:lnTo>
                <a:lnTo>
                  <a:pt x="1448694" y="3397510"/>
                </a:lnTo>
                <a:lnTo>
                  <a:pt x="1448694" y="3225098"/>
                </a:lnTo>
                <a:lnTo>
                  <a:pt x="1548610" y="3225098"/>
                </a:lnTo>
                <a:lnTo>
                  <a:pt x="1548610" y="3170941"/>
                </a:lnTo>
                <a:lnTo>
                  <a:pt x="1630479" y="3170941"/>
                </a:lnTo>
                <a:lnTo>
                  <a:pt x="1630479" y="2936559"/>
                </a:lnTo>
                <a:cubicBezTo>
                  <a:pt x="1630479" y="2926618"/>
                  <a:pt x="1638538" y="2918559"/>
                  <a:pt x="1648479" y="2918559"/>
                </a:cubicBezTo>
                <a:cubicBezTo>
                  <a:pt x="1658420" y="2918559"/>
                  <a:pt x="1666480" y="2926618"/>
                  <a:pt x="1666480" y="2936559"/>
                </a:cubicBezTo>
                <a:lnTo>
                  <a:pt x="1666480" y="3170941"/>
                </a:lnTo>
                <a:lnTo>
                  <a:pt x="1740672" y="3170941"/>
                </a:lnTo>
                <a:lnTo>
                  <a:pt x="1740672" y="3225098"/>
                </a:lnTo>
                <a:lnTo>
                  <a:pt x="1851694" y="3225098"/>
                </a:lnTo>
                <a:lnTo>
                  <a:pt x="1851694" y="3386903"/>
                </a:lnTo>
                <a:lnTo>
                  <a:pt x="1906488" y="3386903"/>
                </a:lnTo>
                <a:lnTo>
                  <a:pt x="1906488" y="3633086"/>
                </a:lnTo>
                <a:lnTo>
                  <a:pt x="2073761" y="3633086"/>
                </a:lnTo>
                <a:lnTo>
                  <a:pt x="2073761" y="3386903"/>
                </a:lnTo>
                <a:lnTo>
                  <a:pt x="2161096" y="3386903"/>
                </a:lnTo>
                <a:lnTo>
                  <a:pt x="2161096" y="2979754"/>
                </a:lnTo>
                <a:lnTo>
                  <a:pt x="2198366" y="2979754"/>
                </a:lnTo>
                <a:lnTo>
                  <a:pt x="2198366" y="2947993"/>
                </a:lnTo>
                <a:lnTo>
                  <a:pt x="2233244" y="2947993"/>
                </a:lnTo>
                <a:lnTo>
                  <a:pt x="2233244" y="2918697"/>
                </a:lnTo>
                <a:lnTo>
                  <a:pt x="2268122" y="2918697"/>
                </a:lnTo>
                <a:lnTo>
                  <a:pt x="2268122" y="2886270"/>
                </a:lnTo>
                <a:lnTo>
                  <a:pt x="2296248" y="2886270"/>
                </a:lnTo>
                <a:lnTo>
                  <a:pt x="2296248" y="2858057"/>
                </a:lnTo>
                <a:lnTo>
                  <a:pt x="2328937" y="2858057"/>
                </a:lnTo>
                <a:lnTo>
                  <a:pt x="2328937" y="2817595"/>
                </a:lnTo>
                <a:lnTo>
                  <a:pt x="2596325" y="2817595"/>
                </a:lnTo>
                <a:lnTo>
                  <a:pt x="2596325" y="3352789"/>
                </a:lnTo>
                <a:lnTo>
                  <a:pt x="2680818" y="3352789"/>
                </a:lnTo>
                <a:lnTo>
                  <a:pt x="2680818" y="3189832"/>
                </a:lnTo>
                <a:lnTo>
                  <a:pt x="2738489" y="3189832"/>
                </a:lnTo>
                <a:lnTo>
                  <a:pt x="2738489" y="3170246"/>
                </a:lnTo>
                <a:lnTo>
                  <a:pt x="2765199" y="3170246"/>
                </a:lnTo>
                <a:lnTo>
                  <a:pt x="2765199" y="2956971"/>
                </a:lnTo>
                <a:lnTo>
                  <a:pt x="2796882" y="2956971"/>
                </a:lnTo>
                <a:lnTo>
                  <a:pt x="2796882" y="2918697"/>
                </a:lnTo>
                <a:lnTo>
                  <a:pt x="2830031" y="2918697"/>
                </a:lnTo>
                <a:lnTo>
                  <a:pt x="2830031" y="2823411"/>
                </a:lnTo>
                <a:lnTo>
                  <a:pt x="2852336" y="2823411"/>
                </a:lnTo>
                <a:lnTo>
                  <a:pt x="2852336" y="2661462"/>
                </a:lnTo>
                <a:lnTo>
                  <a:pt x="2953855" y="2661462"/>
                </a:lnTo>
                <a:lnTo>
                  <a:pt x="2953855" y="2466961"/>
                </a:lnTo>
                <a:lnTo>
                  <a:pt x="2986480" y="2466961"/>
                </a:lnTo>
                <a:lnTo>
                  <a:pt x="2986480" y="2421387"/>
                </a:lnTo>
                <a:lnTo>
                  <a:pt x="3021470" y="2421387"/>
                </a:lnTo>
                <a:lnTo>
                  <a:pt x="3021470" y="2288802"/>
                </a:lnTo>
                <a:lnTo>
                  <a:pt x="3052178" y="2288802"/>
                </a:lnTo>
                <a:lnTo>
                  <a:pt x="3052178" y="2163238"/>
                </a:lnTo>
                <a:lnTo>
                  <a:pt x="3076946" y="2163238"/>
                </a:lnTo>
                <a:lnTo>
                  <a:pt x="3076946" y="2125469"/>
                </a:lnTo>
                <a:lnTo>
                  <a:pt x="3108644" y="2125469"/>
                </a:lnTo>
                <a:lnTo>
                  <a:pt x="3108644" y="2053348"/>
                </a:lnTo>
                <a:lnTo>
                  <a:pt x="3165310" y="2053348"/>
                </a:lnTo>
                <a:lnTo>
                  <a:pt x="3165310" y="1942519"/>
                </a:lnTo>
                <a:lnTo>
                  <a:pt x="3594872" y="1942519"/>
                </a:lnTo>
                <a:lnTo>
                  <a:pt x="3594872" y="2030857"/>
                </a:lnTo>
                <a:lnTo>
                  <a:pt x="3609977" y="2030857"/>
                </a:lnTo>
                <a:lnTo>
                  <a:pt x="3609977" y="2125665"/>
                </a:lnTo>
                <a:lnTo>
                  <a:pt x="3662266" y="2125665"/>
                </a:lnTo>
                <a:lnTo>
                  <a:pt x="3662266" y="2256527"/>
                </a:lnTo>
                <a:lnTo>
                  <a:pt x="3691605" y="2256527"/>
                </a:lnTo>
                <a:lnTo>
                  <a:pt x="3691605" y="2478186"/>
                </a:lnTo>
                <a:lnTo>
                  <a:pt x="3728768" y="2478186"/>
                </a:lnTo>
                <a:lnTo>
                  <a:pt x="3728768" y="2598519"/>
                </a:lnTo>
                <a:lnTo>
                  <a:pt x="3753109" y="2598519"/>
                </a:lnTo>
                <a:lnTo>
                  <a:pt x="3753109" y="2616064"/>
                </a:lnTo>
                <a:lnTo>
                  <a:pt x="3766766" y="2616064"/>
                </a:lnTo>
                <a:lnTo>
                  <a:pt x="3766766" y="2817201"/>
                </a:lnTo>
                <a:lnTo>
                  <a:pt x="3822350" y="2817201"/>
                </a:lnTo>
                <a:lnTo>
                  <a:pt x="3822350" y="2767915"/>
                </a:lnTo>
                <a:lnTo>
                  <a:pt x="3855573" y="2767915"/>
                </a:lnTo>
                <a:lnTo>
                  <a:pt x="3855573" y="2733106"/>
                </a:lnTo>
                <a:lnTo>
                  <a:pt x="3875106" y="2733106"/>
                </a:lnTo>
                <a:lnTo>
                  <a:pt x="3875106" y="2703138"/>
                </a:lnTo>
                <a:lnTo>
                  <a:pt x="3890967" y="2703138"/>
                </a:lnTo>
                <a:lnTo>
                  <a:pt x="3890967" y="2677429"/>
                </a:lnTo>
                <a:lnTo>
                  <a:pt x="3903118" y="2677429"/>
                </a:lnTo>
                <a:lnTo>
                  <a:pt x="3903118" y="2403602"/>
                </a:lnTo>
                <a:lnTo>
                  <a:pt x="3937863" y="2403602"/>
                </a:lnTo>
                <a:lnTo>
                  <a:pt x="3937863" y="2677429"/>
                </a:lnTo>
                <a:lnTo>
                  <a:pt x="3954089" y="2677429"/>
                </a:lnTo>
                <a:lnTo>
                  <a:pt x="3954089" y="2703138"/>
                </a:lnTo>
                <a:lnTo>
                  <a:pt x="3966861" y="2703138"/>
                </a:lnTo>
                <a:lnTo>
                  <a:pt x="3966861" y="2733106"/>
                </a:lnTo>
                <a:lnTo>
                  <a:pt x="3966861" y="2743222"/>
                </a:lnTo>
                <a:lnTo>
                  <a:pt x="4012600" y="2743222"/>
                </a:lnTo>
                <a:lnTo>
                  <a:pt x="4012600" y="2792607"/>
                </a:lnTo>
                <a:lnTo>
                  <a:pt x="4034346" y="2792607"/>
                </a:lnTo>
                <a:lnTo>
                  <a:pt x="4034346" y="2830743"/>
                </a:lnTo>
                <a:lnTo>
                  <a:pt x="4058733" y="2830743"/>
                </a:lnTo>
                <a:lnTo>
                  <a:pt x="4058733" y="2845101"/>
                </a:lnTo>
                <a:lnTo>
                  <a:pt x="4070700" y="2845101"/>
                </a:lnTo>
                <a:lnTo>
                  <a:pt x="4070700" y="3239962"/>
                </a:lnTo>
                <a:lnTo>
                  <a:pt x="4146047" y="3239962"/>
                </a:lnTo>
                <a:lnTo>
                  <a:pt x="4146047" y="2831200"/>
                </a:lnTo>
                <a:lnTo>
                  <a:pt x="4175177" y="2831200"/>
                </a:lnTo>
                <a:lnTo>
                  <a:pt x="4175177" y="1346802"/>
                </a:lnTo>
                <a:lnTo>
                  <a:pt x="4189754" y="1346802"/>
                </a:lnTo>
                <a:lnTo>
                  <a:pt x="4189754" y="1321303"/>
                </a:lnTo>
                <a:lnTo>
                  <a:pt x="4210214" y="1321303"/>
                </a:lnTo>
                <a:lnTo>
                  <a:pt x="4210214" y="1192678"/>
                </a:lnTo>
                <a:lnTo>
                  <a:pt x="4242620" y="1192678"/>
                </a:lnTo>
                <a:lnTo>
                  <a:pt x="4242620" y="1161432"/>
                </a:lnTo>
                <a:lnTo>
                  <a:pt x="4271097" y="1161432"/>
                </a:lnTo>
                <a:lnTo>
                  <a:pt x="4271097" y="1133696"/>
                </a:lnTo>
                <a:lnTo>
                  <a:pt x="4481158" y="1133696"/>
                </a:lnTo>
                <a:lnTo>
                  <a:pt x="4481158" y="1161432"/>
                </a:lnTo>
                <a:lnTo>
                  <a:pt x="4512917" y="1161432"/>
                </a:lnTo>
                <a:lnTo>
                  <a:pt x="4512917" y="1192678"/>
                </a:lnTo>
                <a:lnTo>
                  <a:pt x="4512917" y="1321303"/>
                </a:lnTo>
                <a:lnTo>
                  <a:pt x="4537898" y="1321303"/>
                </a:lnTo>
                <a:lnTo>
                  <a:pt x="4537898" y="1346802"/>
                </a:lnTo>
                <a:lnTo>
                  <a:pt x="4543915" y="1346802"/>
                </a:lnTo>
                <a:lnTo>
                  <a:pt x="4543915" y="2322233"/>
                </a:lnTo>
                <a:lnTo>
                  <a:pt x="4577684" y="2322233"/>
                </a:lnTo>
                <a:lnTo>
                  <a:pt x="4577684" y="2308200"/>
                </a:lnTo>
                <a:lnTo>
                  <a:pt x="4606692" y="2308200"/>
                </a:lnTo>
                <a:lnTo>
                  <a:pt x="4606692" y="2277578"/>
                </a:lnTo>
                <a:lnTo>
                  <a:pt x="4617599" y="2277578"/>
                </a:lnTo>
                <a:lnTo>
                  <a:pt x="4617599" y="2253305"/>
                </a:lnTo>
                <a:lnTo>
                  <a:pt x="4763727" y="2253305"/>
                </a:lnTo>
                <a:lnTo>
                  <a:pt x="4763727" y="2277578"/>
                </a:lnTo>
                <a:lnTo>
                  <a:pt x="4779340" y="2277578"/>
                </a:lnTo>
                <a:lnTo>
                  <a:pt x="4779340" y="2308200"/>
                </a:lnTo>
                <a:lnTo>
                  <a:pt x="4795642" y="2308200"/>
                </a:lnTo>
                <a:lnTo>
                  <a:pt x="4795642" y="2334628"/>
                </a:lnTo>
                <a:lnTo>
                  <a:pt x="4829119" y="2334628"/>
                </a:lnTo>
                <a:lnTo>
                  <a:pt x="4829119" y="2365249"/>
                </a:lnTo>
                <a:lnTo>
                  <a:pt x="4856537" y="2365249"/>
                </a:lnTo>
                <a:lnTo>
                  <a:pt x="4856537" y="2393325"/>
                </a:lnTo>
                <a:lnTo>
                  <a:pt x="4887082" y="2393325"/>
                </a:lnTo>
                <a:lnTo>
                  <a:pt x="4887082" y="2417142"/>
                </a:lnTo>
                <a:lnTo>
                  <a:pt x="4917879" y="2417142"/>
                </a:lnTo>
                <a:lnTo>
                  <a:pt x="4917879" y="2703138"/>
                </a:lnTo>
                <a:lnTo>
                  <a:pt x="4965337" y="2703138"/>
                </a:lnTo>
                <a:lnTo>
                  <a:pt x="4965337" y="2721322"/>
                </a:lnTo>
                <a:lnTo>
                  <a:pt x="4982610" y="2721322"/>
                </a:lnTo>
                <a:lnTo>
                  <a:pt x="4982610" y="2691860"/>
                </a:lnTo>
                <a:lnTo>
                  <a:pt x="5021150" y="2691860"/>
                </a:lnTo>
                <a:lnTo>
                  <a:pt x="5021150" y="2666115"/>
                </a:lnTo>
                <a:lnTo>
                  <a:pt x="5091299" y="2666115"/>
                </a:lnTo>
                <a:lnTo>
                  <a:pt x="5091299" y="2297834"/>
                </a:lnTo>
                <a:lnTo>
                  <a:pt x="5115634" y="2297834"/>
                </a:lnTo>
                <a:lnTo>
                  <a:pt x="5115634" y="2263868"/>
                </a:lnTo>
                <a:lnTo>
                  <a:pt x="5139244" y="2263868"/>
                </a:lnTo>
                <a:lnTo>
                  <a:pt x="5139244" y="2229384"/>
                </a:lnTo>
                <a:lnTo>
                  <a:pt x="5371495" y="2229384"/>
                </a:lnTo>
                <a:lnTo>
                  <a:pt x="5371495" y="2263868"/>
                </a:lnTo>
                <a:lnTo>
                  <a:pt x="5415025" y="2263868"/>
                </a:lnTo>
                <a:lnTo>
                  <a:pt x="5415025" y="2297834"/>
                </a:lnTo>
                <a:lnTo>
                  <a:pt x="5421963" y="2297834"/>
                </a:lnTo>
                <a:lnTo>
                  <a:pt x="5421963" y="2629525"/>
                </a:lnTo>
                <a:lnTo>
                  <a:pt x="5487247" y="2629525"/>
                </a:lnTo>
                <a:lnTo>
                  <a:pt x="5487247" y="2417142"/>
                </a:lnTo>
                <a:lnTo>
                  <a:pt x="5514081" y="2417142"/>
                </a:lnTo>
                <a:lnTo>
                  <a:pt x="5514081" y="2392707"/>
                </a:lnTo>
                <a:lnTo>
                  <a:pt x="5531964" y="2392707"/>
                </a:lnTo>
                <a:lnTo>
                  <a:pt x="5531964" y="2297834"/>
                </a:lnTo>
                <a:lnTo>
                  <a:pt x="5561409" y="2297834"/>
                </a:lnTo>
                <a:lnTo>
                  <a:pt x="5561409" y="2265591"/>
                </a:lnTo>
                <a:lnTo>
                  <a:pt x="5584747" y="2265591"/>
                </a:lnTo>
                <a:lnTo>
                  <a:pt x="5584747" y="2229384"/>
                </a:lnTo>
                <a:lnTo>
                  <a:pt x="5598837" y="2229384"/>
                </a:lnTo>
                <a:lnTo>
                  <a:pt x="5598837" y="2215638"/>
                </a:lnTo>
                <a:lnTo>
                  <a:pt x="5713068" y="2215638"/>
                </a:lnTo>
                <a:lnTo>
                  <a:pt x="5713068" y="2229384"/>
                </a:lnTo>
                <a:lnTo>
                  <a:pt x="5728379" y="2229384"/>
                </a:lnTo>
                <a:lnTo>
                  <a:pt x="5728379" y="2265591"/>
                </a:lnTo>
                <a:lnTo>
                  <a:pt x="5764218" y="2265591"/>
                </a:lnTo>
                <a:lnTo>
                  <a:pt x="5764218" y="2289617"/>
                </a:lnTo>
                <a:lnTo>
                  <a:pt x="5806440" y="2289617"/>
                </a:lnTo>
                <a:lnTo>
                  <a:pt x="5806440" y="2412898"/>
                </a:lnTo>
                <a:lnTo>
                  <a:pt x="5886798" y="2412898"/>
                </a:lnTo>
                <a:lnTo>
                  <a:pt x="5886798" y="2541665"/>
                </a:lnTo>
                <a:lnTo>
                  <a:pt x="6091473" y="2541665"/>
                </a:lnTo>
                <a:lnTo>
                  <a:pt x="6091473" y="1131782"/>
                </a:lnTo>
                <a:lnTo>
                  <a:pt x="6103789" y="1131782"/>
                </a:lnTo>
                <a:lnTo>
                  <a:pt x="6103789" y="1112765"/>
                </a:lnTo>
                <a:lnTo>
                  <a:pt x="6130034" y="1112765"/>
                </a:lnTo>
                <a:lnTo>
                  <a:pt x="6130034" y="818313"/>
                </a:lnTo>
                <a:lnTo>
                  <a:pt x="6173002" y="818313"/>
                </a:lnTo>
                <a:lnTo>
                  <a:pt x="6173002" y="667492"/>
                </a:lnTo>
                <a:lnTo>
                  <a:pt x="6191843" y="667492"/>
                </a:lnTo>
                <a:lnTo>
                  <a:pt x="6191843" y="648473"/>
                </a:lnTo>
                <a:lnTo>
                  <a:pt x="6210684" y="648473"/>
                </a:lnTo>
                <a:lnTo>
                  <a:pt x="6210684" y="410662"/>
                </a:lnTo>
                <a:lnTo>
                  <a:pt x="6240758" y="410662"/>
                </a:lnTo>
                <a:lnTo>
                  <a:pt x="6240758" y="384400"/>
                </a:lnTo>
                <a:lnTo>
                  <a:pt x="6266394" y="384400"/>
                </a:lnTo>
                <a:lnTo>
                  <a:pt x="6266394" y="355114"/>
                </a:lnTo>
                <a:lnTo>
                  <a:pt x="6288503" y="355114"/>
                </a:lnTo>
                <a:lnTo>
                  <a:pt x="6288503" y="339400"/>
                </a:lnTo>
                <a:lnTo>
                  <a:pt x="6303950" y="339400"/>
                </a:lnTo>
                <a:lnTo>
                  <a:pt x="6303950" y="316483"/>
                </a:lnTo>
                <a:lnTo>
                  <a:pt x="6319584" y="316483"/>
                </a:lnTo>
                <a:lnTo>
                  <a:pt x="6319584" y="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0" name="文本框 44"/>
          <p:cNvSpPr>
            <a:spLocks noChangeArrowheads="1"/>
          </p:cNvSpPr>
          <p:nvPr/>
        </p:nvSpPr>
        <p:spPr bwMode="auto">
          <a:xfrm>
            <a:off x="3998118" y="3033417"/>
            <a:ext cx="133882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标题文字内容</a:t>
            </a:r>
          </a:p>
        </p:txBody>
      </p:sp>
      <p:sp>
        <p:nvSpPr>
          <p:cNvPr id="81" name="文本框 45"/>
          <p:cNvSpPr>
            <a:spLocks noChangeArrowheads="1"/>
          </p:cNvSpPr>
          <p:nvPr/>
        </p:nvSpPr>
        <p:spPr bwMode="auto">
          <a:xfrm>
            <a:off x="8327230" y="3176292"/>
            <a:ext cx="126188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1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标题文字</a:t>
            </a:r>
          </a:p>
        </p:txBody>
      </p:sp>
      <p:sp>
        <p:nvSpPr>
          <p:cNvPr id="82" name="文本框 46"/>
          <p:cNvSpPr>
            <a:spLocks noChangeArrowheads="1"/>
          </p:cNvSpPr>
          <p:nvPr/>
        </p:nvSpPr>
        <p:spPr bwMode="auto">
          <a:xfrm>
            <a:off x="5612606" y="2828629"/>
            <a:ext cx="180049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1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标题文字内容</a:t>
            </a:r>
          </a:p>
        </p:txBody>
      </p:sp>
      <p:sp>
        <p:nvSpPr>
          <p:cNvPr id="83" name="文本框 47"/>
          <p:cNvSpPr>
            <a:spLocks noChangeArrowheads="1"/>
          </p:cNvSpPr>
          <p:nvPr/>
        </p:nvSpPr>
        <p:spPr bwMode="auto">
          <a:xfrm>
            <a:off x="6934200" y="3346552"/>
            <a:ext cx="877163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标题文字</a:t>
            </a:r>
            <a:endParaRPr lang="zh-CN" altLang="en-US" sz="135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4" name="文本框 48"/>
          <p:cNvSpPr>
            <a:spLocks noChangeArrowheads="1"/>
          </p:cNvSpPr>
          <p:nvPr/>
        </p:nvSpPr>
        <p:spPr bwMode="auto">
          <a:xfrm>
            <a:off x="6369843" y="3863283"/>
            <a:ext cx="133882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标题文字内容</a:t>
            </a:r>
            <a:endParaRPr lang="zh-CN" altLang="en-US" sz="135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5" name="文本框 53"/>
          <p:cNvSpPr>
            <a:spLocks noChangeArrowheads="1"/>
          </p:cNvSpPr>
          <p:nvPr/>
        </p:nvSpPr>
        <p:spPr bwMode="auto">
          <a:xfrm>
            <a:off x="8407003" y="4039495"/>
            <a:ext cx="1223412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标题文字内容</a:t>
            </a:r>
            <a:endParaRPr lang="zh-CN" altLang="en-US" sz="135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6" name="文本框 54"/>
          <p:cNvSpPr>
            <a:spLocks noChangeArrowheads="1"/>
          </p:cNvSpPr>
          <p:nvPr/>
        </p:nvSpPr>
        <p:spPr bwMode="auto">
          <a:xfrm>
            <a:off x="3519487" y="4134745"/>
            <a:ext cx="1223412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5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标题文字内容</a:t>
            </a:r>
            <a:endParaRPr lang="zh-CN" altLang="en-US" sz="135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7" name="文本框 55"/>
          <p:cNvSpPr>
            <a:spLocks noChangeArrowheads="1"/>
          </p:cNvSpPr>
          <p:nvPr/>
        </p:nvSpPr>
        <p:spPr bwMode="auto">
          <a:xfrm>
            <a:off x="4624387" y="3447754"/>
            <a:ext cx="134524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标题文字</a:t>
            </a:r>
          </a:p>
        </p:txBody>
      </p:sp>
      <p:sp>
        <p:nvSpPr>
          <p:cNvPr id="88" name="文本框 56"/>
          <p:cNvSpPr>
            <a:spLocks noChangeArrowheads="1"/>
          </p:cNvSpPr>
          <p:nvPr/>
        </p:nvSpPr>
        <p:spPr bwMode="auto">
          <a:xfrm>
            <a:off x="2553890" y="3513239"/>
            <a:ext cx="126188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1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标题文字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673BC5C6-7BC8-47D0-A7E3-96A403EB8B76}"/>
              </a:ext>
            </a:extLst>
          </p:cNvPr>
          <p:cNvSpPr/>
          <p:nvPr/>
        </p:nvSpPr>
        <p:spPr>
          <a:xfrm>
            <a:off x="5637287" y="51998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en-US" altLang="zh-CN" sz="28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592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396">
        <p14:window dir="vert"/>
      </p:transition>
    </mc:Choice>
    <mc:Fallback xmlns="">
      <p:transition spd="slow" advTm="339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bldLvl="0" autoUpdateAnimBg="0"/>
      <p:bldP spid="79" grpId="0" animBg="1"/>
      <p:bldP spid="80" grpId="0" bldLvl="0" autoUpdateAnimBg="0"/>
      <p:bldP spid="81" grpId="0" bldLvl="0" autoUpdateAnimBg="0"/>
      <p:bldP spid="82" grpId="0" bldLvl="0" autoUpdateAnimBg="0"/>
      <p:bldP spid="83" grpId="0" bldLvl="0" autoUpdateAnimBg="0"/>
      <p:bldP spid="84" grpId="0" bldLvl="0" autoUpdateAnimBg="0"/>
      <p:bldP spid="85" grpId="0" bldLvl="0" autoUpdateAnimBg="0"/>
      <p:bldP spid="86" grpId="0" bldLvl="0" autoUpdateAnimBg="0"/>
      <p:bldP spid="87" grpId="0" bldLvl="0" autoUpdateAnimBg="0"/>
      <p:bldP spid="88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14"/>
          <p:cNvGrpSpPr>
            <a:grpSpLocks noChangeAspect="1"/>
          </p:cNvGrpSpPr>
          <p:nvPr/>
        </p:nvGrpSpPr>
        <p:grpSpPr bwMode="auto">
          <a:xfrm>
            <a:off x="2139179" y="2752229"/>
            <a:ext cx="8383092" cy="1903885"/>
            <a:chOff x="462332" y="114951"/>
            <a:chExt cx="13277285" cy="3014413"/>
          </a:xfrm>
        </p:grpSpPr>
        <p:pic>
          <p:nvPicPr>
            <p:cNvPr id="71" name="图片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62332" y="309229"/>
              <a:ext cx="4232081" cy="2646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3" name="图片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828515" y="114951"/>
              <a:ext cx="4523110" cy="3014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4" name="图片 10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485728" y="309228"/>
              <a:ext cx="4253889" cy="2646455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</p:grpSp>
      <p:sp>
        <p:nvSpPr>
          <p:cNvPr id="76" name="矩形 34"/>
          <p:cNvSpPr>
            <a:spLocks noChangeArrowheads="1"/>
          </p:cNvSpPr>
          <p:nvPr/>
        </p:nvSpPr>
        <p:spPr bwMode="auto">
          <a:xfrm>
            <a:off x="5806649" y="5213309"/>
            <a:ext cx="9842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6" tIns="34289" rIns="68576" bIns="3428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6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添加标题</a:t>
            </a:r>
            <a:endParaRPr lang="en-US" sz="1650" dirty="0">
              <a:latin typeface="幼圆" panose="02010509060101010101" pitchFamily="49" charset="-122"/>
              <a:ea typeface="幼圆" panose="02010509060101010101" pitchFamily="49" charset="-122"/>
              <a:sym typeface="方正兰亭黑_GBK" panose="02000000000000000000" pitchFamily="2" charset="-122"/>
            </a:endParaRPr>
          </a:p>
        </p:txBody>
      </p:sp>
      <p:sp>
        <p:nvSpPr>
          <p:cNvPr id="77" name="矩形 47"/>
          <p:cNvSpPr>
            <a:spLocks noChangeArrowheads="1"/>
          </p:cNvSpPr>
          <p:nvPr/>
        </p:nvSpPr>
        <p:spPr bwMode="auto">
          <a:xfrm>
            <a:off x="3873868" y="5587600"/>
            <a:ext cx="4849813" cy="431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6" tIns="34289" rIns="68576" bIns="3428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美仑设计是集</a:t>
            </a:r>
            <a:r>
              <a:rPr lang="en-US" altLang="zh-CN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模板开发、</a:t>
            </a:r>
            <a:r>
              <a:rPr lang="en-US" altLang="zh-CN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设计定制、</a:t>
            </a:r>
            <a:r>
              <a:rPr lang="en-US" altLang="zh-CN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培训于一体的专业</a:t>
            </a:r>
            <a:r>
              <a:rPr lang="en-US" altLang="zh-CN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服务提供商。深受大家的好评和肯定。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BD72FB8B-43D7-4E2E-BE2E-D16B3D387C3F}"/>
              </a:ext>
            </a:extLst>
          </p:cNvPr>
          <p:cNvSpPr/>
          <p:nvPr/>
        </p:nvSpPr>
        <p:spPr>
          <a:xfrm>
            <a:off x="5637287" y="51998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en-US" altLang="zh-CN" sz="28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5338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651">
        <p14:window dir="vert"/>
      </p:transition>
    </mc:Choice>
    <mc:Fallback xmlns="">
      <p:transition spd="slow" advTm="765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2099E-6 -1.99298E-6 L -0.15062 -1.99298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753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bldLvl="0" autoUpdateAnimBg="0"/>
      <p:bldP spid="77" grpId="0" bldLvl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流程图: 可选过程 32"/>
          <p:cNvSpPr>
            <a:spLocks noChangeArrowheads="1"/>
          </p:cNvSpPr>
          <p:nvPr/>
        </p:nvSpPr>
        <p:spPr bwMode="auto">
          <a:xfrm>
            <a:off x="4810646" y="2893541"/>
            <a:ext cx="5256212" cy="288925"/>
          </a:xfrm>
          <a:prstGeom prst="flowChartAlternateProcess">
            <a:avLst/>
          </a:prstGeom>
          <a:solidFill>
            <a:schemeClr val="bg1">
              <a:lumMod val="65000"/>
              <a:alpha val="14000"/>
            </a:schemeClr>
          </a:solidFill>
          <a:ln>
            <a:noFill/>
          </a:ln>
          <a:extLst/>
        </p:spPr>
        <p:txBody>
          <a:bodyPr lIns="91430" tIns="45716" rIns="91430" bIns="45716" anchor="ctr"/>
          <a:lstStyle/>
          <a:p>
            <a:pPr algn="ctr">
              <a:defRPr/>
            </a:pPr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4" name="流程图: 可选过程 33"/>
          <p:cNvSpPr>
            <a:spLocks noChangeArrowheads="1"/>
          </p:cNvSpPr>
          <p:nvPr/>
        </p:nvSpPr>
        <p:spPr bwMode="auto">
          <a:xfrm>
            <a:off x="4810646" y="2912591"/>
            <a:ext cx="3667125" cy="250825"/>
          </a:xfrm>
          <a:prstGeom prst="flowChartAlternateProcess">
            <a:avLst/>
          </a:prstGeom>
          <a:solidFill>
            <a:schemeClr val="accent1"/>
          </a:solidFill>
          <a:ln>
            <a:noFill/>
          </a:ln>
          <a:extLst/>
        </p:spPr>
        <p:txBody>
          <a:bodyPr lIns="91430" tIns="45716" rIns="91430" bIns="45716" anchor="ctr"/>
          <a:lstStyle/>
          <a:p>
            <a:pPr algn="ctr">
              <a:defRPr/>
            </a:pPr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5" name="圆角矩形标注 46"/>
          <p:cNvSpPr>
            <a:spLocks noChangeArrowheads="1"/>
          </p:cNvSpPr>
          <p:nvPr/>
        </p:nvSpPr>
        <p:spPr bwMode="auto">
          <a:xfrm>
            <a:off x="7293496" y="3361854"/>
            <a:ext cx="504825" cy="252412"/>
          </a:xfrm>
          <a:prstGeom prst="wedgeRoundRectCallout">
            <a:avLst>
              <a:gd name="adj1" fmla="val -24569"/>
              <a:gd name="adj2" fmla="val 69968"/>
              <a:gd name="adj3" fmla="val 16667"/>
            </a:avLst>
          </a:prstGeom>
          <a:solidFill>
            <a:schemeClr val="bg1"/>
          </a:solidFill>
          <a:ln>
            <a:noFill/>
          </a:ln>
        </p:spPr>
        <p:txBody>
          <a:bodyPr lIns="91430" tIns="45716" rIns="91430" bIns="45716" anchor="ctr"/>
          <a:lstStyle/>
          <a:p>
            <a:pPr algn="ctr">
              <a:defRPr/>
            </a:pPr>
            <a:r>
              <a:rPr lang="en-US" dirty="0">
                <a:cs typeface="Calibri" pitchFamily="34" charset="0"/>
                <a:sym typeface="Calibri" pitchFamily="34" charset="0"/>
              </a:rPr>
              <a:t>50</a:t>
            </a:r>
            <a:endParaRPr lang="zh-CN" altLang="en-US" dirty="0"/>
          </a:p>
        </p:txBody>
      </p:sp>
      <p:sp>
        <p:nvSpPr>
          <p:cNvPr id="36" name="流程图: 可选过程 35"/>
          <p:cNvSpPr>
            <a:spLocks noChangeArrowheads="1"/>
          </p:cNvSpPr>
          <p:nvPr/>
        </p:nvSpPr>
        <p:spPr bwMode="auto">
          <a:xfrm>
            <a:off x="4810646" y="3685704"/>
            <a:ext cx="5256212" cy="288925"/>
          </a:xfrm>
          <a:prstGeom prst="flowChartAlternateProcess">
            <a:avLst/>
          </a:prstGeom>
          <a:solidFill>
            <a:schemeClr val="bg1">
              <a:lumMod val="65000"/>
              <a:alpha val="14000"/>
            </a:schemeClr>
          </a:solidFill>
          <a:ln>
            <a:noFill/>
          </a:ln>
          <a:extLst/>
        </p:spPr>
        <p:txBody>
          <a:bodyPr lIns="91430" tIns="45716" rIns="91430" bIns="45716" anchor="ctr"/>
          <a:lstStyle/>
          <a:p>
            <a:pPr algn="ctr">
              <a:defRPr/>
            </a:pPr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7" name="流程图: 可选过程 36"/>
          <p:cNvSpPr>
            <a:spLocks noChangeArrowheads="1"/>
          </p:cNvSpPr>
          <p:nvPr/>
        </p:nvSpPr>
        <p:spPr bwMode="auto">
          <a:xfrm>
            <a:off x="4810646" y="3703166"/>
            <a:ext cx="2627312" cy="252413"/>
          </a:xfrm>
          <a:prstGeom prst="flowChartAlternateProcess">
            <a:avLst/>
          </a:prstGeom>
          <a:solidFill>
            <a:schemeClr val="accent2"/>
          </a:solidFill>
          <a:ln>
            <a:noFill/>
          </a:ln>
        </p:spPr>
        <p:txBody>
          <a:bodyPr lIns="91430" tIns="45716" rIns="91430" bIns="45716" anchor="ctr"/>
          <a:lstStyle/>
          <a:p>
            <a:pPr algn="ctr">
              <a:defRPr/>
            </a:pPr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8" name="流程图: 可选过程 37"/>
          <p:cNvSpPr>
            <a:spLocks noChangeArrowheads="1"/>
          </p:cNvSpPr>
          <p:nvPr/>
        </p:nvSpPr>
        <p:spPr bwMode="auto">
          <a:xfrm>
            <a:off x="4845571" y="4406429"/>
            <a:ext cx="5256212" cy="287337"/>
          </a:xfrm>
          <a:prstGeom prst="flowChartAlternateProcess">
            <a:avLst/>
          </a:prstGeom>
          <a:solidFill>
            <a:schemeClr val="tx1">
              <a:lumMod val="65000"/>
              <a:lumOff val="35000"/>
              <a:alpha val="14000"/>
            </a:schemeClr>
          </a:solidFill>
          <a:ln>
            <a:noFill/>
          </a:ln>
          <a:extLst/>
        </p:spPr>
        <p:txBody>
          <a:bodyPr lIns="91430" tIns="45716" rIns="91430" bIns="45716" anchor="ctr"/>
          <a:lstStyle/>
          <a:p>
            <a:pPr algn="ctr">
              <a:defRPr/>
            </a:pPr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9" name="流程图: 可选过程 38"/>
          <p:cNvSpPr>
            <a:spLocks noChangeArrowheads="1"/>
          </p:cNvSpPr>
          <p:nvPr/>
        </p:nvSpPr>
        <p:spPr bwMode="auto">
          <a:xfrm>
            <a:off x="4845571" y="4406429"/>
            <a:ext cx="1797050" cy="287337"/>
          </a:xfrm>
          <a:prstGeom prst="flowChartAlternateProcess">
            <a:avLst/>
          </a:prstGeom>
          <a:solidFill>
            <a:schemeClr val="accent1"/>
          </a:solidFill>
          <a:ln>
            <a:noFill/>
          </a:ln>
        </p:spPr>
        <p:txBody>
          <a:bodyPr lIns="91430" tIns="45716" rIns="91430" bIns="45716" anchor="ctr"/>
          <a:lstStyle/>
          <a:p>
            <a:pPr algn="ctr">
              <a:defRPr/>
            </a:pPr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0" name="流程图: 可选过程 39"/>
          <p:cNvSpPr>
            <a:spLocks noChangeArrowheads="1"/>
          </p:cNvSpPr>
          <p:nvPr/>
        </p:nvSpPr>
        <p:spPr bwMode="auto">
          <a:xfrm>
            <a:off x="4845571" y="5198591"/>
            <a:ext cx="5256212" cy="287338"/>
          </a:xfrm>
          <a:prstGeom prst="flowChartAlternateProcess">
            <a:avLst/>
          </a:prstGeom>
          <a:solidFill>
            <a:schemeClr val="bg1">
              <a:lumMod val="65000"/>
              <a:alpha val="14000"/>
            </a:schemeClr>
          </a:solidFill>
          <a:ln>
            <a:noFill/>
          </a:ln>
          <a:extLst/>
        </p:spPr>
        <p:txBody>
          <a:bodyPr lIns="91430" tIns="45716" rIns="91430" bIns="45716" anchor="ctr"/>
          <a:lstStyle/>
          <a:p>
            <a:pPr algn="ctr">
              <a:defRPr/>
            </a:pPr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" name="流程图: 可选过程 40"/>
          <p:cNvSpPr>
            <a:spLocks noChangeArrowheads="1"/>
          </p:cNvSpPr>
          <p:nvPr/>
        </p:nvSpPr>
        <p:spPr bwMode="auto">
          <a:xfrm>
            <a:off x="4845571" y="5216054"/>
            <a:ext cx="4464050" cy="252412"/>
          </a:xfrm>
          <a:prstGeom prst="flowChartAlternateProcess">
            <a:avLst/>
          </a:prstGeom>
          <a:solidFill>
            <a:schemeClr val="accent2"/>
          </a:solidFill>
          <a:ln>
            <a:noFill/>
          </a:ln>
        </p:spPr>
        <p:txBody>
          <a:bodyPr lIns="91430" tIns="45716" rIns="91430" bIns="45716" anchor="ctr"/>
          <a:lstStyle/>
          <a:p>
            <a:pPr algn="ctr">
              <a:defRPr/>
            </a:pPr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2" name="圆角矩形标注 53"/>
          <p:cNvSpPr>
            <a:spLocks noChangeArrowheads="1"/>
          </p:cNvSpPr>
          <p:nvPr/>
        </p:nvSpPr>
        <p:spPr bwMode="auto">
          <a:xfrm>
            <a:off x="6502921" y="4082579"/>
            <a:ext cx="503237" cy="252412"/>
          </a:xfrm>
          <a:prstGeom prst="wedgeRoundRectCallout">
            <a:avLst>
              <a:gd name="adj1" fmla="val -24569"/>
              <a:gd name="adj2" fmla="val 69968"/>
              <a:gd name="adj3" fmla="val 16667"/>
            </a:avLst>
          </a:prstGeom>
          <a:solidFill>
            <a:schemeClr val="bg1"/>
          </a:solidFill>
          <a:ln>
            <a:noFill/>
          </a:ln>
        </p:spPr>
        <p:txBody>
          <a:bodyPr lIns="91430" tIns="45716" rIns="91430" bIns="45716" anchor="ctr"/>
          <a:lstStyle/>
          <a:p>
            <a:pPr algn="ctr">
              <a:defRPr/>
            </a:pPr>
            <a:r>
              <a:rPr lang="en-US" dirty="0">
                <a:cs typeface="Calibri" pitchFamily="34" charset="0"/>
                <a:sym typeface="Calibri" pitchFamily="34" charset="0"/>
              </a:rPr>
              <a:t>30</a:t>
            </a:r>
            <a:endParaRPr lang="zh-CN" altLang="en-US" dirty="0"/>
          </a:p>
        </p:txBody>
      </p:sp>
      <p:sp>
        <p:nvSpPr>
          <p:cNvPr id="43" name="圆角矩形标注 54"/>
          <p:cNvSpPr>
            <a:spLocks noChangeArrowheads="1"/>
          </p:cNvSpPr>
          <p:nvPr/>
        </p:nvSpPr>
        <p:spPr bwMode="auto">
          <a:xfrm>
            <a:off x="8303146" y="2569691"/>
            <a:ext cx="503237" cy="252413"/>
          </a:xfrm>
          <a:prstGeom prst="wedgeRoundRectCallout">
            <a:avLst>
              <a:gd name="adj1" fmla="val -24569"/>
              <a:gd name="adj2" fmla="val 69968"/>
              <a:gd name="adj3" fmla="val 16667"/>
            </a:avLst>
          </a:prstGeom>
          <a:solidFill>
            <a:schemeClr val="bg1"/>
          </a:solidFill>
          <a:ln>
            <a:noFill/>
          </a:ln>
          <a:extLst/>
        </p:spPr>
        <p:txBody>
          <a:bodyPr lIns="91430" tIns="45716" rIns="91430" bIns="45716" anchor="ctr"/>
          <a:lstStyle/>
          <a:p>
            <a:pPr algn="ctr">
              <a:defRPr/>
            </a:pPr>
            <a:r>
              <a:rPr lang="en-US" dirty="0">
                <a:cs typeface="Calibri" pitchFamily="34" charset="0"/>
                <a:sym typeface="Calibri" pitchFamily="34" charset="0"/>
              </a:rPr>
              <a:t>65</a:t>
            </a:r>
            <a:endParaRPr lang="zh-CN" altLang="en-US" dirty="0"/>
          </a:p>
        </p:txBody>
      </p:sp>
      <p:sp>
        <p:nvSpPr>
          <p:cNvPr id="44" name="圆角矩形标注 55"/>
          <p:cNvSpPr>
            <a:spLocks noChangeArrowheads="1"/>
          </p:cNvSpPr>
          <p:nvPr/>
        </p:nvSpPr>
        <p:spPr bwMode="auto">
          <a:xfrm>
            <a:off x="9166746" y="4838229"/>
            <a:ext cx="503237" cy="252412"/>
          </a:xfrm>
          <a:prstGeom prst="wedgeRoundRectCallout">
            <a:avLst>
              <a:gd name="adj1" fmla="val -24569"/>
              <a:gd name="adj2" fmla="val 69968"/>
              <a:gd name="adj3" fmla="val 16667"/>
            </a:avLst>
          </a:prstGeom>
          <a:solidFill>
            <a:schemeClr val="bg1"/>
          </a:solidFill>
          <a:ln>
            <a:noFill/>
          </a:ln>
        </p:spPr>
        <p:txBody>
          <a:bodyPr lIns="91430" tIns="45716" rIns="91430" bIns="45716" anchor="ctr"/>
          <a:lstStyle/>
          <a:p>
            <a:pPr algn="ctr">
              <a:defRPr/>
            </a:pPr>
            <a:r>
              <a:rPr lang="en-US" dirty="0">
                <a:cs typeface="Calibri" pitchFamily="34" charset="0"/>
                <a:sym typeface="Calibri" pitchFamily="34" charset="0"/>
              </a:rPr>
              <a:t>80</a:t>
            </a:r>
            <a:endParaRPr lang="zh-CN" altLang="en-US" dirty="0"/>
          </a:p>
        </p:txBody>
      </p:sp>
      <p:sp>
        <p:nvSpPr>
          <p:cNvPr id="45" name="直接连接符 44"/>
          <p:cNvSpPr>
            <a:spLocks noChangeShapeType="1"/>
          </p:cNvSpPr>
          <p:nvPr/>
        </p:nvSpPr>
        <p:spPr bwMode="auto">
          <a:xfrm>
            <a:off x="4629671" y="2785591"/>
            <a:ext cx="0" cy="2774950"/>
          </a:xfrm>
          <a:prstGeom prst="line">
            <a:avLst/>
          </a:prstGeom>
          <a:noFill/>
          <a:ln w="28575" cap="flat" cmpd="sng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0" tIns="45716" rIns="91430" bIns="45716"/>
          <a:lstStyle/>
          <a:p>
            <a:pPr>
              <a:defRPr/>
            </a:pPr>
            <a:endParaRPr lang="zh-CN" altLang="en-US"/>
          </a:p>
        </p:txBody>
      </p:sp>
      <p:sp>
        <p:nvSpPr>
          <p:cNvPr id="46" name="TextBox 16"/>
          <p:cNvSpPr>
            <a:spLocks noChangeArrowheads="1"/>
          </p:cNvSpPr>
          <p:nvPr/>
        </p:nvSpPr>
        <p:spPr bwMode="auto">
          <a:xfrm>
            <a:off x="2397646" y="2463329"/>
            <a:ext cx="2232025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6" rIns="91430" bIns="45716">
            <a:spAutoFit/>
          </a:bodyPr>
          <a:lstStyle/>
          <a:p>
            <a:pPr algn="ctr">
              <a:lnSpc>
                <a:spcPct val="300000"/>
              </a:lnSpc>
              <a:defRPr/>
            </a:pPr>
            <a:r>
              <a:rPr lang="zh-CN" altLang="en-US" sz="1600" dirty="0">
                <a:latin typeface="幼圆" panose="02010509060101010101" pitchFamily="49" charset="-122"/>
                <a:ea typeface="幼圆" panose="02010509060101010101" pitchFamily="49" charset="-122"/>
                <a:sym typeface="微软雅黑" pitchFamily="34" charset="-122"/>
              </a:rPr>
              <a:t>点击添加图表说明</a:t>
            </a:r>
          </a:p>
          <a:p>
            <a:pPr algn="ctr">
              <a:lnSpc>
                <a:spcPct val="300000"/>
              </a:lnSpc>
              <a:defRPr/>
            </a:pPr>
            <a:r>
              <a:rPr lang="zh-CN" altLang="en-US" sz="1600" dirty="0">
                <a:latin typeface="幼圆" panose="02010509060101010101" pitchFamily="49" charset="-122"/>
                <a:ea typeface="幼圆" panose="02010509060101010101" pitchFamily="49" charset="-122"/>
                <a:sym typeface="微软雅黑" pitchFamily="34" charset="-122"/>
              </a:rPr>
              <a:t>点击添加图表说明</a:t>
            </a:r>
          </a:p>
          <a:p>
            <a:pPr algn="ctr">
              <a:lnSpc>
                <a:spcPct val="300000"/>
              </a:lnSpc>
              <a:defRPr/>
            </a:pPr>
            <a:r>
              <a:rPr lang="zh-CN" altLang="en-US" sz="1600" dirty="0">
                <a:latin typeface="幼圆" panose="02010509060101010101" pitchFamily="49" charset="-122"/>
                <a:ea typeface="幼圆" panose="02010509060101010101" pitchFamily="49" charset="-122"/>
                <a:sym typeface="微软雅黑" pitchFamily="34" charset="-122"/>
              </a:rPr>
              <a:t>点击添加图表说明</a:t>
            </a:r>
            <a:endParaRPr lang="en-US" altLang="zh-CN" sz="1600" dirty="0">
              <a:latin typeface="幼圆" panose="02010509060101010101" pitchFamily="49" charset="-122"/>
              <a:ea typeface="幼圆" panose="02010509060101010101" pitchFamily="49" charset="-122"/>
              <a:sym typeface="微软雅黑" pitchFamily="34" charset="-122"/>
            </a:endParaRPr>
          </a:p>
          <a:p>
            <a:pPr algn="ctr">
              <a:lnSpc>
                <a:spcPct val="300000"/>
              </a:lnSpc>
              <a:defRPr/>
            </a:pPr>
            <a:r>
              <a:rPr lang="zh-CN" altLang="en-US" sz="1600" dirty="0">
                <a:latin typeface="幼圆" panose="02010509060101010101" pitchFamily="49" charset="-122"/>
                <a:ea typeface="幼圆" panose="02010509060101010101" pitchFamily="49" charset="-122"/>
                <a:sym typeface="微软雅黑" pitchFamily="34" charset="-122"/>
              </a:rPr>
              <a:t>点击添加图表说明</a:t>
            </a:r>
            <a:endParaRPr lang="zh-CN" altLang="en-US" sz="16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579020BC-901A-4CDA-9D1A-21FA63651EA1}"/>
              </a:ext>
            </a:extLst>
          </p:cNvPr>
          <p:cNvSpPr/>
          <p:nvPr/>
        </p:nvSpPr>
        <p:spPr>
          <a:xfrm>
            <a:off x="5637287" y="51998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en-US" altLang="zh-CN" sz="28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043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596">
        <p14:window dir="vert"/>
      </p:transition>
    </mc:Choice>
    <mc:Fallback xmlns="">
      <p:transition spd="slow" advTm="459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Oval 2"/>
          <p:cNvSpPr>
            <a:spLocks noChangeAspect="1" noChangeArrowheads="1"/>
          </p:cNvSpPr>
          <p:nvPr/>
        </p:nvSpPr>
        <p:spPr bwMode="auto">
          <a:xfrm>
            <a:off x="6807007" y="2320231"/>
            <a:ext cx="1004214" cy="1008062"/>
          </a:xfrm>
          <a:prstGeom prst="ellipse">
            <a:avLst/>
          </a:prstGeom>
          <a:solidFill>
            <a:schemeClr val="accent2">
              <a:alpha val="80000"/>
            </a:schemeClr>
          </a:solidFill>
          <a:ln w="25400" cap="flat" cmpd="sng" algn="ctr">
            <a:solidFill>
              <a:srgbClr val="F8F8F8"/>
            </a:solidFill>
            <a:prstDash val="solid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/>
              <a:defRPr/>
            </a:pPr>
            <a:endParaRPr kumimoji="0" lang="fr-FR" altLang="zh-CN" sz="1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3" name="TextBox 147"/>
          <p:cNvSpPr txBox="1">
            <a:spLocks noChangeArrowheads="1"/>
          </p:cNvSpPr>
          <p:nvPr/>
        </p:nvSpPr>
        <p:spPr bwMode="auto">
          <a:xfrm>
            <a:off x="6776167" y="2671069"/>
            <a:ext cx="106203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912813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4" name="矩形 14"/>
          <p:cNvSpPr>
            <a:spLocks noChangeArrowheads="1"/>
          </p:cNvSpPr>
          <p:nvPr/>
        </p:nvSpPr>
        <p:spPr bwMode="auto">
          <a:xfrm>
            <a:off x="5533317" y="3942437"/>
            <a:ext cx="12731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kumimoji="1" lang="zh-CN" altLang="en-US" sz="1400" dirty="0">
                <a:latin typeface="微软雅黑" pitchFamily="34" charset="-122"/>
                <a:ea typeface="微软雅黑" pitchFamily="34" charset="-122"/>
              </a:rPr>
              <a:t>点击添</a:t>
            </a:r>
            <a:endParaRPr kumimoji="1"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kumimoji="1" lang="zh-CN" altLang="en-US" sz="1400" dirty="0">
                <a:latin typeface="微软雅黑" pitchFamily="34" charset="-122"/>
                <a:ea typeface="微软雅黑" pitchFamily="34" charset="-122"/>
              </a:rPr>
              <a:t>加文本</a:t>
            </a:r>
          </a:p>
        </p:txBody>
      </p:sp>
      <p:grpSp>
        <p:nvGrpSpPr>
          <p:cNvPr id="76" name="组合 26"/>
          <p:cNvGrpSpPr>
            <a:grpSpLocks noChangeAspect="1"/>
          </p:cNvGrpSpPr>
          <p:nvPr/>
        </p:nvGrpSpPr>
        <p:grpSpPr bwMode="auto">
          <a:xfrm>
            <a:off x="4845942" y="3748982"/>
            <a:ext cx="961142" cy="896937"/>
            <a:chOff x="1321939" y="2463785"/>
            <a:chExt cx="451439" cy="2705673"/>
          </a:xfrm>
          <a:effectLst/>
        </p:grpSpPr>
        <p:sp>
          <p:nvSpPr>
            <p:cNvPr id="77" name="圆角矩形 9"/>
            <p:cNvSpPr/>
            <p:nvPr/>
          </p:nvSpPr>
          <p:spPr>
            <a:xfrm>
              <a:off x="1321939" y="2463785"/>
              <a:ext cx="415318" cy="2705673"/>
            </a:xfrm>
            <a:prstGeom prst="roundRect">
              <a:avLst>
                <a:gd name="adj" fmla="val 10568"/>
              </a:avLst>
            </a:prstGeom>
            <a:solidFill>
              <a:schemeClr val="accent1">
                <a:alpha val="80000"/>
              </a:schemeClr>
            </a:solidFill>
            <a:ln w="9525" algn="ctr">
              <a:solidFill>
                <a:srgbClr val="F8F8F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8" name="矩形 14"/>
            <p:cNvSpPr>
              <a:spLocks noChangeArrowheads="1"/>
            </p:cNvSpPr>
            <p:nvPr/>
          </p:nvSpPr>
          <p:spPr bwMode="auto">
            <a:xfrm>
              <a:off x="1373491" y="2934457"/>
              <a:ext cx="399887" cy="1764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sp>
        <p:nvSpPr>
          <p:cNvPr id="94" name="AutoShape 593"/>
          <p:cNvSpPr>
            <a:spLocks noChangeArrowheads="1"/>
          </p:cNvSpPr>
          <p:nvPr/>
        </p:nvSpPr>
        <p:spPr bwMode="auto">
          <a:xfrm rot="10800000" flipH="1" flipV="1">
            <a:off x="4337230" y="4043034"/>
            <a:ext cx="396000" cy="360000"/>
          </a:xfrm>
          <a:prstGeom prst="chevron">
            <a:avLst/>
          </a:prstGeom>
          <a:solidFill>
            <a:schemeClr val="bg1">
              <a:lumMod val="75000"/>
              <a:alpha val="80000"/>
            </a:schemeClr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flat" dir="t"/>
          </a:scene3d>
          <a:sp3d extrusionH="304800">
            <a:bevelB w="0" h="0"/>
            <a:contourClr>
              <a:srgbClr val="FFE593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/>
              <a:defRPr/>
            </a:pP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95" name="组合 26"/>
          <p:cNvGrpSpPr>
            <a:grpSpLocks noChangeAspect="1"/>
          </p:cNvGrpSpPr>
          <p:nvPr/>
        </p:nvGrpSpPr>
        <p:grpSpPr bwMode="auto">
          <a:xfrm>
            <a:off x="3247775" y="3748982"/>
            <a:ext cx="975130" cy="896937"/>
            <a:chOff x="1317289" y="2463785"/>
            <a:chExt cx="458010" cy="2705673"/>
          </a:xfrm>
          <a:effectLst/>
        </p:grpSpPr>
        <p:sp>
          <p:nvSpPr>
            <p:cNvPr id="96" name="圆角矩形 13"/>
            <p:cNvSpPr/>
            <p:nvPr/>
          </p:nvSpPr>
          <p:spPr>
            <a:xfrm>
              <a:off x="1317289" y="2463785"/>
              <a:ext cx="415318" cy="2705673"/>
            </a:xfrm>
            <a:prstGeom prst="roundRect">
              <a:avLst>
                <a:gd name="adj" fmla="val 10568"/>
              </a:avLst>
            </a:prstGeom>
            <a:solidFill>
              <a:schemeClr val="accent2">
                <a:alpha val="80000"/>
              </a:schemeClr>
            </a:solidFill>
            <a:ln w="9525" algn="ctr">
              <a:solidFill>
                <a:srgbClr val="F8F8F8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7" name="矩形 96"/>
            <p:cNvSpPr>
              <a:spLocks noChangeArrowheads="1"/>
            </p:cNvSpPr>
            <p:nvPr/>
          </p:nvSpPr>
          <p:spPr bwMode="auto">
            <a:xfrm>
              <a:off x="1375412" y="2934457"/>
              <a:ext cx="399887" cy="1764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dirty="0"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sp>
        <p:nvSpPr>
          <p:cNvPr id="99" name="Oval 2"/>
          <p:cNvSpPr>
            <a:spLocks noChangeAspect="1" noChangeArrowheads="1"/>
          </p:cNvSpPr>
          <p:nvPr/>
        </p:nvSpPr>
        <p:spPr bwMode="auto">
          <a:xfrm>
            <a:off x="6807007" y="3769580"/>
            <a:ext cx="1004214" cy="1008062"/>
          </a:xfrm>
          <a:prstGeom prst="ellipse">
            <a:avLst/>
          </a:prstGeom>
          <a:solidFill>
            <a:schemeClr val="accent1">
              <a:alpha val="80000"/>
            </a:schemeClr>
          </a:solidFill>
          <a:ln w="25400" cap="flat" cmpd="sng" algn="ctr">
            <a:solidFill>
              <a:srgbClr val="F8F8F8"/>
            </a:solidFill>
            <a:prstDash val="solid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/>
              <a:defRPr/>
            </a:pPr>
            <a:endParaRPr kumimoji="0" lang="fr-FR" altLang="zh-CN" sz="1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0" name="TextBox 147"/>
          <p:cNvSpPr txBox="1">
            <a:spLocks noChangeArrowheads="1"/>
          </p:cNvSpPr>
          <p:nvPr/>
        </p:nvSpPr>
        <p:spPr bwMode="auto">
          <a:xfrm>
            <a:off x="6776167" y="4120418"/>
            <a:ext cx="106203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912813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05" name="Oval 2"/>
          <p:cNvSpPr>
            <a:spLocks noChangeAspect="1" noChangeArrowheads="1"/>
          </p:cNvSpPr>
          <p:nvPr/>
        </p:nvSpPr>
        <p:spPr bwMode="auto">
          <a:xfrm>
            <a:off x="6807007" y="5128543"/>
            <a:ext cx="1004214" cy="1008062"/>
          </a:xfrm>
          <a:prstGeom prst="ellipse">
            <a:avLst/>
          </a:prstGeom>
          <a:solidFill>
            <a:schemeClr val="accent2">
              <a:alpha val="80000"/>
            </a:schemeClr>
          </a:solidFill>
          <a:ln w="25400" cap="flat" cmpd="sng" algn="ctr">
            <a:solidFill>
              <a:srgbClr val="F8F8F8"/>
            </a:solidFill>
            <a:prstDash val="solid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/>
              <a:defRPr/>
            </a:pPr>
            <a:endParaRPr kumimoji="0" lang="fr-FR" altLang="zh-CN" sz="1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6" name="TextBox 147"/>
          <p:cNvSpPr txBox="1">
            <a:spLocks noChangeArrowheads="1"/>
          </p:cNvSpPr>
          <p:nvPr/>
        </p:nvSpPr>
        <p:spPr bwMode="auto">
          <a:xfrm>
            <a:off x="6776167" y="5479381"/>
            <a:ext cx="106203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912813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E0134705-1A02-4A10-A3B2-D03E2E4EB049}"/>
              </a:ext>
            </a:extLst>
          </p:cNvPr>
          <p:cNvSpPr/>
          <p:nvPr/>
        </p:nvSpPr>
        <p:spPr>
          <a:xfrm>
            <a:off x="5637287" y="51998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en-US" altLang="zh-CN" sz="28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9" name="矩形 67">
            <a:extLst>
              <a:ext uri="{FF2B5EF4-FFF2-40B4-BE49-F238E27FC236}">
                <a16:creationId xmlns:a16="http://schemas.microsoft.com/office/drawing/2014/main" xmlns="" id="{F3BEAAC6-1BCE-4CC7-8FF1-119C72E96A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13551" y="2371031"/>
            <a:ext cx="1779588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5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标题文字内容</a:t>
            </a:r>
            <a:endParaRPr lang="en-US" sz="1500" dirty="0">
              <a:latin typeface="幼圆" panose="02010509060101010101" pitchFamily="49" charset="-122"/>
              <a:ea typeface="幼圆" panose="02010509060101010101" pitchFamily="49" charset="-122"/>
              <a:sym typeface="方正兰亭黑_GBK" panose="02000000000000000000" pitchFamily="2" charset="-122"/>
            </a:endParaRPr>
          </a:p>
        </p:txBody>
      </p:sp>
      <p:sp>
        <p:nvSpPr>
          <p:cNvPr id="30" name="矩形 47">
            <a:extLst>
              <a:ext uri="{FF2B5EF4-FFF2-40B4-BE49-F238E27FC236}">
                <a16:creationId xmlns:a16="http://schemas.microsoft.com/office/drawing/2014/main" xmlns="" id="{4FAEB8D1-4863-4E2B-A292-EB86C3B95F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13551" y="2734626"/>
            <a:ext cx="1884363" cy="431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美仑设计是集</a:t>
            </a:r>
            <a:r>
              <a:rPr lang="en-US" altLang="zh-CN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模板开发、</a:t>
            </a:r>
            <a:r>
              <a:rPr lang="en-US" altLang="zh-CN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设计定制、</a:t>
            </a:r>
            <a:r>
              <a:rPr lang="en-US" altLang="zh-CN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培训</a:t>
            </a:r>
          </a:p>
        </p:txBody>
      </p:sp>
      <p:sp>
        <p:nvSpPr>
          <p:cNvPr id="31" name="矩形 67">
            <a:extLst>
              <a:ext uri="{FF2B5EF4-FFF2-40B4-BE49-F238E27FC236}">
                <a16:creationId xmlns:a16="http://schemas.microsoft.com/office/drawing/2014/main" xmlns="" id="{9EDC025E-AB8E-4324-A6FE-38D84CE396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13551" y="3856931"/>
            <a:ext cx="1779588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5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标题文字内容</a:t>
            </a:r>
            <a:endParaRPr lang="en-US" sz="1500" dirty="0">
              <a:latin typeface="幼圆" panose="02010509060101010101" pitchFamily="49" charset="-122"/>
              <a:ea typeface="幼圆" panose="02010509060101010101" pitchFamily="49" charset="-122"/>
              <a:sym typeface="方正兰亭黑_GBK" panose="02000000000000000000" pitchFamily="2" charset="-122"/>
            </a:endParaRPr>
          </a:p>
        </p:txBody>
      </p:sp>
      <p:sp>
        <p:nvSpPr>
          <p:cNvPr id="32" name="矩形 47">
            <a:extLst>
              <a:ext uri="{FF2B5EF4-FFF2-40B4-BE49-F238E27FC236}">
                <a16:creationId xmlns:a16="http://schemas.microsoft.com/office/drawing/2014/main" xmlns="" id="{81F7F709-B5CA-4222-9E72-749799E184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13551" y="4220526"/>
            <a:ext cx="1884363" cy="431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美仑设计是集</a:t>
            </a:r>
            <a:r>
              <a:rPr lang="en-US" altLang="zh-CN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模板开发、</a:t>
            </a:r>
            <a:r>
              <a:rPr lang="en-US" altLang="zh-CN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设计定制、</a:t>
            </a:r>
            <a:r>
              <a:rPr lang="en-US" altLang="zh-CN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培训</a:t>
            </a:r>
          </a:p>
        </p:txBody>
      </p:sp>
      <p:sp>
        <p:nvSpPr>
          <p:cNvPr id="33" name="矩形 67">
            <a:extLst>
              <a:ext uri="{FF2B5EF4-FFF2-40B4-BE49-F238E27FC236}">
                <a16:creationId xmlns:a16="http://schemas.microsoft.com/office/drawing/2014/main" xmlns="" id="{8079B43E-7D0D-4D87-BB59-DA434BC6E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13551" y="5261188"/>
            <a:ext cx="1779588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5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标题文字内容</a:t>
            </a:r>
            <a:endParaRPr lang="en-US" sz="1500" dirty="0">
              <a:latin typeface="幼圆" panose="02010509060101010101" pitchFamily="49" charset="-122"/>
              <a:ea typeface="幼圆" panose="02010509060101010101" pitchFamily="49" charset="-122"/>
              <a:sym typeface="方正兰亭黑_GBK" panose="02000000000000000000" pitchFamily="2" charset="-122"/>
            </a:endParaRPr>
          </a:p>
        </p:txBody>
      </p:sp>
      <p:sp>
        <p:nvSpPr>
          <p:cNvPr id="34" name="矩形 47">
            <a:extLst>
              <a:ext uri="{FF2B5EF4-FFF2-40B4-BE49-F238E27FC236}">
                <a16:creationId xmlns:a16="http://schemas.microsoft.com/office/drawing/2014/main" xmlns="" id="{E37FF96D-3FDD-4335-ACB2-474558CC34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13551" y="5624783"/>
            <a:ext cx="1884363" cy="431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美仑设计是集</a:t>
            </a:r>
            <a:r>
              <a:rPr lang="en-US" altLang="zh-CN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模板开发、</a:t>
            </a:r>
            <a:r>
              <a:rPr lang="en-US" altLang="zh-CN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设计定制、</a:t>
            </a:r>
            <a:r>
              <a:rPr lang="en-US" altLang="zh-CN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培训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5892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113">
        <p14:window dir="vert"/>
      </p:transition>
    </mc:Choice>
    <mc:Fallback xmlns="">
      <p:transition spd="slow" advTm="41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5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94" grpId="0" animBg="1"/>
      <p:bldP spid="29" grpId="0" bldLvl="0" autoUpdateAnimBg="0"/>
      <p:bldP spid="30" grpId="0" bldLvl="0" autoUpdateAnimBg="0"/>
      <p:bldP spid="31" grpId="0" bldLvl="0" autoUpdateAnimBg="0"/>
      <p:bldP spid="32" grpId="0" bldLvl="0" autoUpdateAnimBg="0"/>
      <p:bldP spid="33" grpId="0" bldLvl="0" autoUpdateAnimBg="0"/>
      <p:bldP spid="34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等腰三角形 8"/>
          <p:cNvSpPr>
            <a:spLocks noChangeArrowheads="1"/>
          </p:cNvSpPr>
          <p:nvPr/>
        </p:nvSpPr>
        <p:spPr bwMode="auto">
          <a:xfrm rot="7717980">
            <a:off x="4406871" y="3941134"/>
            <a:ext cx="308372" cy="316583"/>
          </a:xfrm>
          <a:prstGeom prst="triangle">
            <a:avLst>
              <a:gd name="adj" fmla="val 50000"/>
            </a:avLst>
          </a:prstGeom>
          <a:solidFill>
            <a:schemeClr val="bg1">
              <a:lumMod val="65000"/>
              <a:alpha val="16000"/>
            </a:schemeClr>
          </a:solidFill>
          <a:ln>
            <a:noFill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8" name="等腰三角形 9"/>
          <p:cNvSpPr>
            <a:spLocks noChangeArrowheads="1"/>
          </p:cNvSpPr>
          <p:nvPr/>
        </p:nvSpPr>
        <p:spPr bwMode="auto">
          <a:xfrm rot="7717980">
            <a:off x="8124934" y="3938750"/>
            <a:ext cx="291703" cy="299920"/>
          </a:xfrm>
          <a:prstGeom prst="triangle">
            <a:avLst>
              <a:gd name="adj" fmla="val 50000"/>
            </a:avLst>
          </a:prstGeom>
          <a:solidFill>
            <a:schemeClr val="bg1">
              <a:lumMod val="65000"/>
              <a:alpha val="16000"/>
            </a:schemeClr>
          </a:solidFill>
          <a:ln>
            <a:noFill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9" name="等腰三角形 10"/>
          <p:cNvSpPr>
            <a:spLocks noChangeArrowheads="1"/>
          </p:cNvSpPr>
          <p:nvPr/>
        </p:nvSpPr>
        <p:spPr bwMode="auto">
          <a:xfrm rot="2750931">
            <a:off x="6246856" y="3891131"/>
            <a:ext cx="323850" cy="334435"/>
          </a:xfrm>
          <a:prstGeom prst="triangle">
            <a:avLst>
              <a:gd name="adj" fmla="val 50000"/>
            </a:avLst>
          </a:prstGeom>
          <a:solidFill>
            <a:schemeClr val="bg1">
              <a:lumMod val="65000"/>
              <a:alpha val="16000"/>
            </a:schemeClr>
          </a:solidFill>
          <a:ln>
            <a:noFill/>
          </a:ln>
        </p:spPr>
        <p:txBody>
          <a:bodyPr lIns="68562" tIns="34281" rIns="68562" bIns="34281"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80" name="Group 8"/>
          <p:cNvGrpSpPr>
            <a:grpSpLocks/>
          </p:cNvGrpSpPr>
          <p:nvPr/>
        </p:nvGrpSpPr>
        <p:grpSpPr bwMode="auto">
          <a:xfrm>
            <a:off x="2850797" y="2480770"/>
            <a:ext cx="1575772" cy="1576388"/>
            <a:chOff x="0" y="0"/>
            <a:chExt cx="2101515" cy="2101515"/>
          </a:xfrm>
          <a:solidFill>
            <a:schemeClr val="accent1">
              <a:alpha val="80000"/>
            </a:schemeClr>
          </a:solidFill>
        </p:grpSpPr>
        <p:sp>
          <p:nvSpPr>
            <p:cNvPr id="81" name="椭圆 3"/>
            <p:cNvSpPr>
              <a:spLocks noChangeArrowheads="1"/>
            </p:cNvSpPr>
            <p:nvPr/>
          </p:nvSpPr>
          <p:spPr bwMode="auto">
            <a:xfrm>
              <a:off x="0" y="0"/>
              <a:ext cx="2101515" cy="2101515"/>
            </a:xfrm>
            <a:prstGeom prst="ellipse">
              <a:avLst/>
            </a:prstGeom>
            <a:grpFill/>
            <a:ln w="12700" cmpd="sng">
              <a:solidFill>
                <a:schemeClr val="tx1">
                  <a:lumMod val="85000"/>
                  <a:lumOff val="15000"/>
                </a:schemeClr>
              </a:solidFill>
              <a:miter lim="800000"/>
              <a:headEnd/>
              <a:tailEnd/>
            </a:ln>
            <a:extLst/>
          </p:spPr>
          <p:txBody>
            <a:bodyPr anchor="ctr"/>
            <a:lstStyle/>
            <a:p>
              <a:endParaRPr lang="zh-CN" altLang="zh-CN">
                <a:solidFill>
                  <a:schemeClr val="bg1"/>
                </a:solidFill>
                <a:sym typeface="宋体" pitchFamily="2" charset="-122"/>
              </a:endParaRPr>
            </a:p>
          </p:txBody>
        </p:sp>
        <p:sp>
          <p:nvSpPr>
            <p:cNvPr id="82" name="同心圆 11"/>
            <p:cNvSpPr>
              <a:spLocks noChangeArrowheads="1"/>
            </p:cNvSpPr>
            <p:nvPr/>
          </p:nvSpPr>
          <p:spPr bwMode="auto">
            <a:xfrm>
              <a:off x="79987" y="80731"/>
              <a:ext cx="1941540" cy="1941540"/>
            </a:xfrm>
            <a:custGeom>
              <a:avLst/>
              <a:gdLst>
                <a:gd name="G0" fmla="+- 206 0 0"/>
                <a:gd name="G1" fmla="+- 21600 0 206"/>
                <a:gd name="G2" fmla="+- 21600 0 206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206" y="10800"/>
                  </a:moveTo>
                  <a:cubicBezTo>
                    <a:pt x="206" y="16651"/>
                    <a:pt x="4949" y="21394"/>
                    <a:pt x="10800" y="21394"/>
                  </a:cubicBezTo>
                  <a:cubicBezTo>
                    <a:pt x="16651" y="21394"/>
                    <a:pt x="21394" y="16651"/>
                    <a:pt x="21394" y="10800"/>
                  </a:cubicBezTo>
                  <a:cubicBezTo>
                    <a:pt x="21394" y="4949"/>
                    <a:pt x="16651" y="206"/>
                    <a:pt x="10800" y="206"/>
                  </a:cubicBezTo>
                  <a:cubicBezTo>
                    <a:pt x="4949" y="206"/>
                    <a:pt x="206" y="4949"/>
                    <a:pt x="206" y="10800"/>
                  </a:cubicBezTo>
                  <a:close/>
                </a:path>
              </a:pathLst>
            </a:custGeom>
            <a:grpFill/>
            <a:ln w="12700" cmpd="sng">
              <a:solidFill>
                <a:schemeClr val="tx1">
                  <a:lumMod val="85000"/>
                  <a:lumOff val="15000"/>
                </a:schemeClr>
              </a:solidFill>
              <a:miter lim="800000"/>
              <a:headEnd/>
              <a:tailEnd/>
            </a:ln>
            <a:extLst/>
          </p:spPr>
          <p:txBody>
            <a:bodyPr anchor="ctr"/>
            <a:lstStyle/>
            <a:p>
              <a:endParaRPr lang="zh-CN" altLang="zh-CN">
                <a:solidFill>
                  <a:schemeClr val="bg1"/>
                </a:solidFill>
                <a:sym typeface="宋体" pitchFamily="2" charset="-122"/>
              </a:endParaRPr>
            </a:p>
          </p:txBody>
        </p:sp>
      </p:grpSp>
      <p:sp>
        <p:nvSpPr>
          <p:cNvPr id="83" name="矩形 82"/>
          <p:cNvSpPr>
            <a:spLocks noChangeArrowheads="1"/>
          </p:cNvSpPr>
          <p:nvPr/>
        </p:nvSpPr>
        <p:spPr bwMode="auto">
          <a:xfrm>
            <a:off x="3034081" y="2951067"/>
            <a:ext cx="1209203" cy="746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itchFamily="34" charset="-122"/>
              </a:rPr>
              <a:t>美仑设计是集</a:t>
            </a:r>
            <a:r>
              <a:rPr lang="en-US" altLang="zh-CN" sz="1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itchFamily="34" charset="-122"/>
              </a:rPr>
              <a:t>模板开发、</a:t>
            </a:r>
            <a:r>
              <a:rPr lang="en-US" altLang="zh-CN" sz="1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itchFamily="34" charset="-122"/>
              </a:rPr>
              <a:t>设计定制、</a:t>
            </a:r>
            <a:r>
              <a:rPr lang="en-US" altLang="zh-CN" sz="1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itchFamily="34" charset="-122"/>
              </a:rPr>
              <a:t>培训于一体</a:t>
            </a:r>
          </a:p>
        </p:txBody>
      </p:sp>
      <p:grpSp>
        <p:nvGrpSpPr>
          <p:cNvPr id="84" name="Group 8"/>
          <p:cNvGrpSpPr>
            <a:grpSpLocks/>
          </p:cNvGrpSpPr>
          <p:nvPr/>
        </p:nvGrpSpPr>
        <p:grpSpPr bwMode="auto">
          <a:xfrm>
            <a:off x="4697925" y="3890470"/>
            <a:ext cx="1575772" cy="1576388"/>
            <a:chOff x="0" y="0"/>
            <a:chExt cx="2101515" cy="2101515"/>
          </a:xfrm>
          <a:solidFill>
            <a:schemeClr val="accent2">
              <a:alpha val="80000"/>
            </a:schemeClr>
          </a:solidFill>
        </p:grpSpPr>
        <p:sp>
          <p:nvSpPr>
            <p:cNvPr id="85" name="椭圆 3"/>
            <p:cNvSpPr>
              <a:spLocks noChangeArrowheads="1"/>
            </p:cNvSpPr>
            <p:nvPr/>
          </p:nvSpPr>
          <p:spPr bwMode="auto">
            <a:xfrm>
              <a:off x="0" y="0"/>
              <a:ext cx="2101515" cy="2101515"/>
            </a:xfrm>
            <a:prstGeom prst="ellipse">
              <a:avLst/>
            </a:prstGeom>
            <a:grpFill/>
            <a:ln w="12700" cmpd="sng">
              <a:solidFill>
                <a:schemeClr val="tx1">
                  <a:lumMod val="85000"/>
                  <a:lumOff val="15000"/>
                </a:schemeClr>
              </a:solidFill>
              <a:miter lim="800000"/>
              <a:headEnd/>
              <a:tailEnd/>
            </a:ln>
            <a:extLst/>
          </p:spPr>
          <p:txBody>
            <a:bodyPr anchor="ctr"/>
            <a:lstStyle/>
            <a:p>
              <a:endParaRPr lang="zh-CN" altLang="zh-CN">
                <a:sym typeface="宋体" pitchFamily="2" charset="-122"/>
              </a:endParaRPr>
            </a:p>
          </p:txBody>
        </p:sp>
        <p:sp>
          <p:nvSpPr>
            <p:cNvPr id="86" name="同心圆 11"/>
            <p:cNvSpPr>
              <a:spLocks noChangeArrowheads="1"/>
            </p:cNvSpPr>
            <p:nvPr/>
          </p:nvSpPr>
          <p:spPr bwMode="auto">
            <a:xfrm>
              <a:off x="79987" y="80731"/>
              <a:ext cx="1941540" cy="1941540"/>
            </a:xfrm>
            <a:custGeom>
              <a:avLst/>
              <a:gdLst>
                <a:gd name="G0" fmla="+- 206 0 0"/>
                <a:gd name="G1" fmla="+- 21600 0 206"/>
                <a:gd name="G2" fmla="+- 21600 0 206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206" y="10800"/>
                  </a:moveTo>
                  <a:cubicBezTo>
                    <a:pt x="206" y="16651"/>
                    <a:pt x="4949" y="21394"/>
                    <a:pt x="10800" y="21394"/>
                  </a:cubicBezTo>
                  <a:cubicBezTo>
                    <a:pt x="16651" y="21394"/>
                    <a:pt x="21394" y="16651"/>
                    <a:pt x="21394" y="10800"/>
                  </a:cubicBezTo>
                  <a:cubicBezTo>
                    <a:pt x="21394" y="4949"/>
                    <a:pt x="16651" y="206"/>
                    <a:pt x="10800" y="206"/>
                  </a:cubicBezTo>
                  <a:cubicBezTo>
                    <a:pt x="4949" y="206"/>
                    <a:pt x="206" y="4949"/>
                    <a:pt x="206" y="10800"/>
                  </a:cubicBezTo>
                  <a:close/>
                </a:path>
              </a:pathLst>
            </a:custGeom>
            <a:grpFill/>
            <a:ln w="12700" cmpd="sng">
              <a:solidFill>
                <a:schemeClr val="tx1">
                  <a:lumMod val="85000"/>
                  <a:lumOff val="15000"/>
                </a:schemeClr>
              </a:solidFill>
              <a:miter lim="800000"/>
              <a:headEnd/>
              <a:tailEnd/>
            </a:ln>
            <a:extLst/>
          </p:spPr>
          <p:txBody>
            <a:bodyPr anchor="ctr"/>
            <a:lstStyle/>
            <a:p>
              <a:endParaRPr lang="zh-CN" altLang="zh-CN">
                <a:sym typeface="宋体" pitchFamily="2" charset="-122"/>
              </a:endParaRPr>
            </a:p>
          </p:txBody>
        </p:sp>
      </p:grpSp>
      <p:grpSp>
        <p:nvGrpSpPr>
          <p:cNvPr id="88" name="Group 8"/>
          <p:cNvGrpSpPr>
            <a:grpSpLocks/>
          </p:cNvGrpSpPr>
          <p:nvPr/>
        </p:nvGrpSpPr>
        <p:grpSpPr bwMode="auto">
          <a:xfrm>
            <a:off x="6545053" y="2671270"/>
            <a:ext cx="1575772" cy="1576388"/>
            <a:chOff x="0" y="0"/>
            <a:chExt cx="2101515" cy="2101515"/>
          </a:xfrm>
          <a:solidFill>
            <a:schemeClr val="accent1">
              <a:alpha val="80000"/>
            </a:schemeClr>
          </a:solidFill>
        </p:grpSpPr>
        <p:sp>
          <p:nvSpPr>
            <p:cNvPr id="89" name="椭圆 3"/>
            <p:cNvSpPr>
              <a:spLocks noChangeArrowheads="1"/>
            </p:cNvSpPr>
            <p:nvPr/>
          </p:nvSpPr>
          <p:spPr bwMode="auto">
            <a:xfrm>
              <a:off x="0" y="0"/>
              <a:ext cx="2101515" cy="2101515"/>
            </a:xfrm>
            <a:prstGeom prst="ellipse">
              <a:avLst/>
            </a:prstGeom>
            <a:grpFill/>
            <a:ln w="12700" cmpd="sng">
              <a:solidFill>
                <a:schemeClr val="tx1">
                  <a:lumMod val="85000"/>
                  <a:lumOff val="15000"/>
                </a:schemeClr>
              </a:solidFill>
              <a:miter lim="800000"/>
              <a:headEnd/>
              <a:tailEnd/>
            </a:ln>
            <a:extLst/>
          </p:spPr>
          <p:txBody>
            <a:bodyPr anchor="ctr"/>
            <a:lstStyle/>
            <a:p>
              <a:endParaRPr lang="zh-CN" altLang="zh-CN">
                <a:sym typeface="宋体" pitchFamily="2" charset="-122"/>
              </a:endParaRPr>
            </a:p>
          </p:txBody>
        </p:sp>
        <p:sp>
          <p:nvSpPr>
            <p:cNvPr id="90" name="同心圆 11"/>
            <p:cNvSpPr>
              <a:spLocks noChangeArrowheads="1"/>
            </p:cNvSpPr>
            <p:nvPr/>
          </p:nvSpPr>
          <p:spPr bwMode="auto">
            <a:xfrm>
              <a:off x="79987" y="80731"/>
              <a:ext cx="1941540" cy="1941540"/>
            </a:xfrm>
            <a:custGeom>
              <a:avLst/>
              <a:gdLst>
                <a:gd name="G0" fmla="+- 206 0 0"/>
                <a:gd name="G1" fmla="+- 21600 0 206"/>
                <a:gd name="G2" fmla="+- 21600 0 206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206" y="10800"/>
                  </a:moveTo>
                  <a:cubicBezTo>
                    <a:pt x="206" y="16651"/>
                    <a:pt x="4949" y="21394"/>
                    <a:pt x="10800" y="21394"/>
                  </a:cubicBezTo>
                  <a:cubicBezTo>
                    <a:pt x="16651" y="21394"/>
                    <a:pt x="21394" y="16651"/>
                    <a:pt x="21394" y="10800"/>
                  </a:cubicBezTo>
                  <a:cubicBezTo>
                    <a:pt x="21394" y="4949"/>
                    <a:pt x="16651" y="206"/>
                    <a:pt x="10800" y="206"/>
                  </a:cubicBezTo>
                  <a:cubicBezTo>
                    <a:pt x="4949" y="206"/>
                    <a:pt x="206" y="4949"/>
                    <a:pt x="206" y="10800"/>
                  </a:cubicBezTo>
                  <a:close/>
                </a:path>
              </a:pathLst>
            </a:custGeom>
            <a:grpFill/>
            <a:ln w="12700" cmpd="sng">
              <a:solidFill>
                <a:schemeClr val="tx1">
                  <a:lumMod val="85000"/>
                  <a:lumOff val="15000"/>
                </a:schemeClr>
              </a:solidFill>
              <a:miter lim="800000"/>
              <a:headEnd/>
              <a:tailEnd/>
            </a:ln>
            <a:extLst/>
          </p:spPr>
          <p:txBody>
            <a:bodyPr anchor="ctr"/>
            <a:lstStyle/>
            <a:p>
              <a:endParaRPr lang="zh-CN" altLang="zh-CN">
                <a:sym typeface="宋体" pitchFamily="2" charset="-122"/>
              </a:endParaRPr>
            </a:p>
          </p:txBody>
        </p:sp>
      </p:grpSp>
      <p:grpSp>
        <p:nvGrpSpPr>
          <p:cNvPr id="92" name="Group 8"/>
          <p:cNvGrpSpPr>
            <a:grpSpLocks/>
          </p:cNvGrpSpPr>
          <p:nvPr/>
        </p:nvGrpSpPr>
        <p:grpSpPr bwMode="auto">
          <a:xfrm>
            <a:off x="8344575" y="3976195"/>
            <a:ext cx="1575772" cy="1576388"/>
            <a:chOff x="0" y="0"/>
            <a:chExt cx="2101515" cy="2101515"/>
          </a:xfrm>
          <a:solidFill>
            <a:schemeClr val="accent2">
              <a:alpha val="80000"/>
            </a:schemeClr>
          </a:solidFill>
        </p:grpSpPr>
        <p:sp>
          <p:nvSpPr>
            <p:cNvPr id="93" name="椭圆 3"/>
            <p:cNvSpPr>
              <a:spLocks noChangeArrowheads="1"/>
            </p:cNvSpPr>
            <p:nvPr/>
          </p:nvSpPr>
          <p:spPr bwMode="auto">
            <a:xfrm>
              <a:off x="0" y="0"/>
              <a:ext cx="2101515" cy="2101515"/>
            </a:xfrm>
            <a:prstGeom prst="ellipse">
              <a:avLst/>
            </a:prstGeom>
            <a:grpFill/>
            <a:ln w="12700" cmpd="sng">
              <a:solidFill>
                <a:schemeClr val="tx1">
                  <a:lumMod val="85000"/>
                  <a:lumOff val="15000"/>
                </a:schemeClr>
              </a:solidFill>
              <a:miter lim="800000"/>
              <a:headEnd/>
              <a:tailEnd/>
            </a:ln>
            <a:extLst/>
          </p:spPr>
          <p:txBody>
            <a:bodyPr anchor="ctr"/>
            <a:lstStyle/>
            <a:p>
              <a:endParaRPr lang="zh-CN" altLang="zh-CN">
                <a:sym typeface="宋体" pitchFamily="2" charset="-122"/>
              </a:endParaRPr>
            </a:p>
          </p:txBody>
        </p:sp>
        <p:sp>
          <p:nvSpPr>
            <p:cNvPr id="94" name="同心圆 11"/>
            <p:cNvSpPr>
              <a:spLocks noChangeArrowheads="1"/>
            </p:cNvSpPr>
            <p:nvPr/>
          </p:nvSpPr>
          <p:spPr bwMode="auto">
            <a:xfrm>
              <a:off x="79987" y="80731"/>
              <a:ext cx="1941540" cy="1941540"/>
            </a:xfrm>
            <a:custGeom>
              <a:avLst/>
              <a:gdLst>
                <a:gd name="G0" fmla="+- 206 0 0"/>
                <a:gd name="G1" fmla="+- 21600 0 206"/>
                <a:gd name="G2" fmla="+- 21600 0 206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206" y="10800"/>
                  </a:moveTo>
                  <a:cubicBezTo>
                    <a:pt x="206" y="16651"/>
                    <a:pt x="4949" y="21394"/>
                    <a:pt x="10800" y="21394"/>
                  </a:cubicBezTo>
                  <a:cubicBezTo>
                    <a:pt x="16651" y="21394"/>
                    <a:pt x="21394" y="16651"/>
                    <a:pt x="21394" y="10800"/>
                  </a:cubicBezTo>
                  <a:cubicBezTo>
                    <a:pt x="21394" y="4949"/>
                    <a:pt x="16651" y="206"/>
                    <a:pt x="10800" y="206"/>
                  </a:cubicBezTo>
                  <a:cubicBezTo>
                    <a:pt x="4949" y="206"/>
                    <a:pt x="206" y="4949"/>
                    <a:pt x="206" y="10800"/>
                  </a:cubicBezTo>
                  <a:close/>
                </a:path>
              </a:pathLst>
            </a:custGeom>
            <a:grpFill/>
            <a:ln w="12700" cmpd="sng">
              <a:solidFill>
                <a:schemeClr val="tx1">
                  <a:lumMod val="85000"/>
                  <a:lumOff val="15000"/>
                </a:schemeClr>
              </a:solidFill>
              <a:miter lim="800000"/>
              <a:headEnd/>
              <a:tailEnd/>
            </a:ln>
            <a:extLst/>
          </p:spPr>
          <p:txBody>
            <a:bodyPr anchor="ctr"/>
            <a:lstStyle/>
            <a:p>
              <a:endParaRPr lang="zh-CN" altLang="zh-CN">
                <a:sym typeface="宋体" pitchFamily="2" charset="-122"/>
              </a:endParaRPr>
            </a:p>
          </p:txBody>
        </p:sp>
      </p:grpSp>
      <p:sp>
        <p:nvSpPr>
          <p:cNvPr id="96" name="椭圆 95"/>
          <p:cNvSpPr/>
          <p:nvPr/>
        </p:nvSpPr>
        <p:spPr bwMode="auto">
          <a:xfrm>
            <a:off x="2971995" y="2541329"/>
            <a:ext cx="387665" cy="387816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562" tIns="34281" rIns="68562" bIns="34281" numCol="1" rtlCol="0" anchor="t" anchorCtr="0" compatLnSpc="1">
            <a:prstTxWarp prst="textNoShape">
              <a:avLst/>
            </a:prstTxWarp>
          </a:bodyPr>
          <a:lstStyle/>
          <a:p>
            <a:pPr defTabSz="685617"/>
            <a:endParaRPr lang="zh-CN" altLang="en-US" sz="1300" dirty="0"/>
          </a:p>
        </p:txBody>
      </p:sp>
      <p:sp>
        <p:nvSpPr>
          <p:cNvPr id="97" name="TextBox 23"/>
          <p:cNvSpPr txBox="1"/>
          <p:nvPr/>
        </p:nvSpPr>
        <p:spPr>
          <a:xfrm>
            <a:off x="3039534" y="2562112"/>
            <a:ext cx="253879" cy="346230"/>
          </a:xfrm>
          <a:prstGeom prst="rect">
            <a:avLst/>
          </a:prstGeom>
          <a:noFill/>
        </p:spPr>
        <p:txBody>
          <a:bodyPr wrap="none" lIns="68562" tIns="34281" rIns="68562" bIns="34281" rtlCol="0">
            <a:spAutoFit/>
          </a:bodyPr>
          <a:lstStyle/>
          <a:p>
            <a:r>
              <a:rPr lang="en-US" altLang="zh-CN" dirty="0">
                <a:latin typeface="+mn-ea"/>
                <a:ea typeface="+mn-ea"/>
              </a:rPr>
              <a:t>1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98" name="椭圆 97"/>
          <p:cNvSpPr/>
          <p:nvPr/>
        </p:nvSpPr>
        <p:spPr bwMode="auto">
          <a:xfrm>
            <a:off x="4962569" y="3893125"/>
            <a:ext cx="387665" cy="387816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562" tIns="34281" rIns="68562" bIns="34281" numCol="1" rtlCol="0" anchor="t" anchorCtr="0" compatLnSpc="1">
            <a:prstTxWarp prst="textNoShape">
              <a:avLst/>
            </a:prstTxWarp>
          </a:bodyPr>
          <a:lstStyle/>
          <a:p>
            <a:pPr defTabSz="685617"/>
            <a:endParaRPr lang="zh-CN" altLang="en-US" sz="1300" dirty="0"/>
          </a:p>
        </p:txBody>
      </p:sp>
      <p:sp>
        <p:nvSpPr>
          <p:cNvPr id="99" name="TextBox 25"/>
          <p:cNvSpPr txBox="1"/>
          <p:nvPr/>
        </p:nvSpPr>
        <p:spPr>
          <a:xfrm>
            <a:off x="5030108" y="3913908"/>
            <a:ext cx="253879" cy="346230"/>
          </a:xfrm>
          <a:prstGeom prst="rect">
            <a:avLst/>
          </a:prstGeom>
          <a:noFill/>
        </p:spPr>
        <p:txBody>
          <a:bodyPr wrap="none" lIns="68562" tIns="34281" rIns="68562" bIns="34281" rtlCol="0">
            <a:spAutoFit/>
          </a:bodyPr>
          <a:lstStyle/>
          <a:p>
            <a:r>
              <a:rPr lang="en-US" altLang="zh-CN" dirty="0">
                <a:latin typeface="+mn-ea"/>
                <a:ea typeface="+mn-ea"/>
              </a:rPr>
              <a:t>2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100" name="椭圆 99"/>
          <p:cNvSpPr/>
          <p:nvPr/>
        </p:nvSpPr>
        <p:spPr bwMode="auto">
          <a:xfrm>
            <a:off x="6699863" y="2722304"/>
            <a:ext cx="387665" cy="387816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562" tIns="34281" rIns="68562" bIns="34281" numCol="1" rtlCol="0" anchor="t" anchorCtr="0" compatLnSpc="1">
            <a:prstTxWarp prst="textNoShape">
              <a:avLst/>
            </a:prstTxWarp>
          </a:bodyPr>
          <a:lstStyle/>
          <a:p>
            <a:pPr defTabSz="685617"/>
            <a:endParaRPr lang="zh-CN" altLang="en-US" sz="1300" dirty="0"/>
          </a:p>
        </p:txBody>
      </p:sp>
      <p:sp>
        <p:nvSpPr>
          <p:cNvPr id="101" name="TextBox 27"/>
          <p:cNvSpPr txBox="1"/>
          <p:nvPr/>
        </p:nvSpPr>
        <p:spPr>
          <a:xfrm>
            <a:off x="6767402" y="2743087"/>
            <a:ext cx="253879" cy="346230"/>
          </a:xfrm>
          <a:prstGeom prst="rect">
            <a:avLst/>
          </a:prstGeom>
          <a:noFill/>
        </p:spPr>
        <p:txBody>
          <a:bodyPr wrap="none" lIns="68562" tIns="34281" rIns="68562" bIns="34281" rtlCol="0">
            <a:spAutoFit/>
          </a:bodyPr>
          <a:lstStyle/>
          <a:p>
            <a:r>
              <a:rPr lang="en-US" altLang="zh-CN" dirty="0">
                <a:latin typeface="+mn-ea"/>
                <a:ea typeface="+mn-ea"/>
              </a:rPr>
              <a:t>3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102" name="椭圆 101"/>
          <p:cNvSpPr/>
          <p:nvPr/>
        </p:nvSpPr>
        <p:spPr bwMode="auto">
          <a:xfrm>
            <a:off x="8538571" y="4053750"/>
            <a:ext cx="387665" cy="387816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562" tIns="34281" rIns="68562" bIns="34281" numCol="1" rtlCol="0" anchor="t" anchorCtr="0" compatLnSpc="1">
            <a:prstTxWarp prst="textNoShape">
              <a:avLst/>
            </a:prstTxWarp>
          </a:bodyPr>
          <a:lstStyle/>
          <a:p>
            <a:pPr defTabSz="685617"/>
            <a:endParaRPr lang="zh-CN" altLang="en-US" sz="1300" dirty="0"/>
          </a:p>
        </p:txBody>
      </p:sp>
      <p:sp>
        <p:nvSpPr>
          <p:cNvPr id="103" name="TextBox 29"/>
          <p:cNvSpPr txBox="1"/>
          <p:nvPr/>
        </p:nvSpPr>
        <p:spPr>
          <a:xfrm>
            <a:off x="8606110" y="4074534"/>
            <a:ext cx="253879" cy="346230"/>
          </a:xfrm>
          <a:prstGeom prst="rect">
            <a:avLst/>
          </a:prstGeom>
          <a:noFill/>
        </p:spPr>
        <p:txBody>
          <a:bodyPr wrap="none" lIns="68562" tIns="34281" rIns="68562" bIns="34281" rtlCol="0">
            <a:spAutoFit/>
          </a:bodyPr>
          <a:lstStyle/>
          <a:p>
            <a:r>
              <a:rPr lang="en-US" altLang="zh-CN" dirty="0">
                <a:latin typeface="+mn-ea"/>
                <a:ea typeface="+mn-ea"/>
              </a:rPr>
              <a:t>4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104" name="椭圆 103"/>
          <p:cNvSpPr/>
          <p:nvPr/>
        </p:nvSpPr>
        <p:spPr bwMode="auto">
          <a:xfrm>
            <a:off x="2663254" y="4535734"/>
            <a:ext cx="957033" cy="957407"/>
          </a:xfrm>
          <a:prstGeom prst="ellipse">
            <a:avLst/>
          </a:prstGeom>
          <a:solidFill>
            <a:schemeClr val="bg1">
              <a:lumMod val="65000"/>
              <a:alpha val="16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562" tIns="34281" rIns="68562" bIns="34281" numCol="1" rtlCol="0" anchor="t" anchorCtr="0" compatLnSpc="1">
            <a:prstTxWarp prst="textNoShape">
              <a:avLst/>
            </a:prstTxWarp>
          </a:bodyPr>
          <a:lstStyle/>
          <a:p>
            <a:pPr defTabSz="685617"/>
            <a:endParaRPr lang="zh-CN" altLang="en-US" sz="1300"/>
          </a:p>
        </p:txBody>
      </p:sp>
      <p:sp>
        <p:nvSpPr>
          <p:cNvPr id="105" name="椭圆 104"/>
          <p:cNvSpPr/>
          <p:nvPr/>
        </p:nvSpPr>
        <p:spPr bwMode="auto">
          <a:xfrm>
            <a:off x="4618885" y="2626597"/>
            <a:ext cx="866926" cy="867265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562" tIns="34281" rIns="68562" bIns="34281" numCol="1" rtlCol="0" anchor="t" anchorCtr="0" compatLnSpc="1">
            <a:prstTxWarp prst="textNoShape">
              <a:avLst/>
            </a:prstTxWarp>
          </a:bodyPr>
          <a:lstStyle/>
          <a:p>
            <a:pPr defTabSz="685617"/>
            <a:endParaRPr lang="zh-CN" altLang="en-US" sz="1300"/>
          </a:p>
        </p:txBody>
      </p:sp>
      <p:sp>
        <p:nvSpPr>
          <p:cNvPr id="106" name="椭圆 105"/>
          <p:cNvSpPr/>
          <p:nvPr/>
        </p:nvSpPr>
        <p:spPr bwMode="auto">
          <a:xfrm>
            <a:off x="5675492" y="3200522"/>
            <a:ext cx="308212" cy="308333"/>
          </a:xfrm>
          <a:prstGeom prst="ellipse">
            <a:avLst/>
          </a:prstGeom>
          <a:solidFill>
            <a:schemeClr val="bg1">
              <a:lumMod val="65000"/>
              <a:alpha val="16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562" tIns="34281" rIns="68562" bIns="34281" numCol="1" rtlCol="0" anchor="t" anchorCtr="0" compatLnSpc="1">
            <a:prstTxWarp prst="textNoShape">
              <a:avLst/>
            </a:prstTxWarp>
          </a:bodyPr>
          <a:lstStyle/>
          <a:p>
            <a:pPr defTabSz="685617"/>
            <a:endParaRPr lang="zh-CN" altLang="en-US" sz="1300"/>
          </a:p>
        </p:txBody>
      </p:sp>
      <p:sp>
        <p:nvSpPr>
          <p:cNvPr id="107" name="椭圆 106"/>
          <p:cNvSpPr/>
          <p:nvPr/>
        </p:nvSpPr>
        <p:spPr bwMode="auto">
          <a:xfrm>
            <a:off x="3854227" y="4244575"/>
            <a:ext cx="308212" cy="308333"/>
          </a:xfrm>
          <a:prstGeom prst="ellipse">
            <a:avLst/>
          </a:prstGeom>
          <a:solidFill>
            <a:schemeClr val="bg1">
              <a:lumMod val="65000"/>
              <a:alpha val="16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562" tIns="34281" rIns="68562" bIns="34281" numCol="1" rtlCol="0" anchor="t" anchorCtr="0" compatLnSpc="1">
            <a:prstTxWarp prst="textNoShape">
              <a:avLst/>
            </a:prstTxWarp>
          </a:bodyPr>
          <a:lstStyle/>
          <a:p>
            <a:pPr defTabSz="685617"/>
            <a:endParaRPr lang="zh-CN" altLang="en-US" sz="1300"/>
          </a:p>
        </p:txBody>
      </p:sp>
      <p:sp>
        <p:nvSpPr>
          <p:cNvPr id="108" name="椭圆 107"/>
          <p:cNvSpPr/>
          <p:nvPr/>
        </p:nvSpPr>
        <p:spPr bwMode="auto">
          <a:xfrm>
            <a:off x="3114213" y="4216021"/>
            <a:ext cx="203388" cy="203468"/>
          </a:xfrm>
          <a:prstGeom prst="ellipse">
            <a:avLst/>
          </a:prstGeom>
          <a:solidFill>
            <a:schemeClr val="bg1">
              <a:lumMod val="65000"/>
              <a:alpha val="16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562" tIns="34281" rIns="68562" bIns="34281" numCol="1" rtlCol="0" anchor="t" anchorCtr="0" compatLnSpc="1">
            <a:prstTxWarp prst="textNoShape">
              <a:avLst/>
            </a:prstTxWarp>
          </a:bodyPr>
          <a:lstStyle/>
          <a:p>
            <a:pPr defTabSz="685617"/>
            <a:endParaRPr lang="zh-CN" altLang="en-US" sz="1300"/>
          </a:p>
        </p:txBody>
      </p:sp>
      <p:sp>
        <p:nvSpPr>
          <p:cNvPr id="109" name="椭圆 108"/>
          <p:cNvSpPr/>
          <p:nvPr/>
        </p:nvSpPr>
        <p:spPr bwMode="auto">
          <a:xfrm>
            <a:off x="6904526" y="4764389"/>
            <a:ext cx="1371680" cy="1372216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562" tIns="34281" rIns="68562" bIns="34281" numCol="1" rtlCol="0" anchor="t" anchorCtr="0" compatLnSpc="1">
            <a:prstTxWarp prst="textNoShape">
              <a:avLst/>
            </a:prstTxWarp>
          </a:bodyPr>
          <a:lstStyle/>
          <a:p>
            <a:pPr defTabSz="685617"/>
            <a:endParaRPr lang="zh-CN" altLang="en-US" sz="1300"/>
          </a:p>
        </p:txBody>
      </p:sp>
      <p:sp>
        <p:nvSpPr>
          <p:cNvPr id="110" name="椭圆 109"/>
          <p:cNvSpPr/>
          <p:nvPr/>
        </p:nvSpPr>
        <p:spPr bwMode="auto">
          <a:xfrm>
            <a:off x="9103981" y="3205770"/>
            <a:ext cx="302966" cy="303085"/>
          </a:xfrm>
          <a:prstGeom prst="ellipse">
            <a:avLst/>
          </a:prstGeom>
          <a:solidFill>
            <a:schemeClr val="bg1">
              <a:lumMod val="65000"/>
              <a:alpha val="16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562" tIns="34281" rIns="68562" bIns="34281" numCol="1" rtlCol="0" anchor="t" anchorCtr="0" compatLnSpc="1">
            <a:prstTxWarp prst="textNoShape">
              <a:avLst/>
            </a:prstTxWarp>
          </a:bodyPr>
          <a:lstStyle/>
          <a:p>
            <a:pPr defTabSz="685617"/>
            <a:endParaRPr lang="zh-CN" altLang="en-US" sz="1300"/>
          </a:p>
        </p:txBody>
      </p:sp>
      <p:sp>
        <p:nvSpPr>
          <p:cNvPr id="111" name="椭圆 110"/>
          <p:cNvSpPr/>
          <p:nvPr/>
        </p:nvSpPr>
        <p:spPr bwMode="auto">
          <a:xfrm>
            <a:off x="8520766" y="3501252"/>
            <a:ext cx="222468" cy="222555"/>
          </a:xfrm>
          <a:prstGeom prst="ellipse">
            <a:avLst/>
          </a:prstGeom>
          <a:solidFill>
            <a:schemeClr val="bg1">
              <a:lumMod val="65000"/>
              <a:alpha val="16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562" tIns="34281" rIns="68562" bIns="34281" numCol="1" rtlCol="0" anchor="t" anchorCtr="0" compatLnSpc="1">
            <a:prstTxWarp prst="textNoShape">
              <a:avLst/>
            </a:prstTxWarp>
          </a:bodyPr>
          <a:lstStyle/>
          <a:p>
            <a:pPr defTabSz="685617"/>
            <a:endParaRPr lang="zh-CN" altLang="en-US" sz="1300"/>
          </a:p>
        </p:txBody>
      </p:sp>
      <p:sp>
        <p:nvSpPr>
          <p:cNvPr id="112" name="椭圆 111"/>
          <p:cNvSpPr/>
          <p:nvPr/>
        </p:nvSpPr>
        <p:spPr bwMode="auto">
          <a:xfrm>
            <a:off x="8406170" y="2671271"/>
            <a:ext cx="406041" cy="406200"/>
          </a:xfrm>
          <a:prstGeom prst="ellipse">
            <a:avLst/>
          </a:prstGeom>
          <a:solidFill>
            <a:schemeClr val="bg1">
              <a:lumMod val="65000"/>
              <a:alpha val="16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562" tIns="34281" rIns="68562" bIns="34281" numCol="1" rtlCol="0" anchor="t" anchorCtr="0" compatLnSpc="1">
            <a:prstTxWarp prst="textNoShape">
              <a:avLst/>
            </a:prstTxWarp>
          </a:bodyPr>
          <a:lstStyle/>
          <a:p>
            <a:pPr defTabSz="685617"/>
            <a:endParaRPr lang="zh-CN" altLang="en-US" sz="1300"/>
          </a:p>
        </p:txBody>
      </p:sp>
      <p:sp>
        <p:nvSpPr>
          <p:cNvPr id="113" name="椭圆 112"/>
          <p:cNvSpPr/>
          <p:nvPr/>
        </p:nvSpPr>
        <p:spPr bwMode="auto">
          <a:xfrm>
            <a:off x="6760506" y="4422428"/>
            <a:ext cx="302966" cy="303085"/>
          </a:xfrm>
          <a:prstGeom prst="ellipse">
            <a:avLst/>
          </a:prstGeom>
          <a:solidFill>
            <a:schemeClr val="bg1">
              <a:lumMod val="65000"/>
              <a:alpha val="16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562" tIns="34281" rIns="68562" bIns="34281" numCol="1" rtlCol="0" anchor="t" anchorCtr="0" compatLnSpc="1">
            <a:prstTxWarp prst="textNoShape">
              <a:avLst/>
            </a:prstTxWarp>
          </a:bodyPr>
          <a:lstStyle/>
          <a:p>
            <a:pPr defTabSz="685617"/>
            <a:endParaRPr lang="zh-CN" altLang="en-US" sz="1300"/>
          </a:p>
        </p:txBody>
      </p:sp>
      <p:sp>
        <p:nvSpPr>
          <p:cNvPr id="114" name="椭圆 113"/>
          <p:cNvSpPr/>
          <p:nvPr/>
        </p:nvSpPr>
        <p:spPr bwMode="auto">
          <a:xfrm>
            <a:off x="6617104" y="4993049"/>
            <a:ext cx="222468" cy="222555"/>
          </a:xfrm>
          <a:prstGeom prst="ellipse">
            <a:avLst/>
          </a:prstGeom>
          <a:solidFill>
            <a:schemeClr val="bg1">
              <a:lumMod val="65000"/>
              <a:alpha val="16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562" tIns="34281" rIns="68562" bIns="34281" numCol="1" rtlCol="0" anchor="t" anchorCtr="0" compatLnSpc="1">
            <a:prstTxWarp prst="textNoShape">
              <a:avLst/>
            </a:prstTxWarp>
          </a:bodyPr>
          <a:lstStyle/>
          <a:p>
            <a:pPr defTabSz="685617"/>
            <a:endParaRPr lang="zh-CN" altLang="en-US" sz="1300"/>
          </a:p>
        </p:txBody>
      </p:sp>
      <p:sp>
        <p:nvSpPr>
          <p:cNvPr id="115" name="椭圆 114"/>
          <p:cNvSpPr/>
          <p:nvPr/>
        </p:nvSpPr>
        <p:spPr bwMode="auto">
          <a:xfrm>
            <a:off x="9820208" y="5805669"/>
            <a:ext cx="302966" cy="303085"/>
          </a:xfrm>
          <a:prstGeom prst="ellipse">
            <a:avLst/>
          </a:prstGeom>
          <a:solidFill>
            <a:schemeClr val="bg1">
              <a:lumMod val="65000"/>
              <a:alpha val="16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562" tIns="34281" rIns="68562" bIns="34281" numCol="1" rtlCol="0" anchor="t" anchorCtr="0" compatLnSpc="1">
            <a:prstTxWarp prst="textNoShape">
              <a:avLst/>
            </a:prstTxWarp>
          </a:bodyPr>
          <a:lstStyle/>
          <a:p>
            <a:pPr defTabSz="685617"/>
            <a:endParaRPr lang="zh-CN" altLang="en-US" sz="1300"/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F803626E-5234-433B-A551-CE494EAC8F17}"/>
              </a:ext>
            </a:extLst>
          </p:cNvPr>
          <p:cNvSpPr/>
          <p:nvPr/>
        </p:nvSpPr>
        <p:spPr>
          <a:xfrm>
            <a:off x="5637287" y="51998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en-US" altLang="zh-CN" sz="28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8B0CCA14-4D5D-497B-BEE2-DAF1DEBA4C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81208" y="4352343"/>
            <a:ext cx="1209203" cy="746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itchFamily="34" charset="-122"/>
              </a:rPr>
              <a:t>美仑设计是集</a:t>
            </a:r>
            <a:r>
              <a:rPr lang="en-US" altLang="zh-CN" sz="1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itchFamily="34" charset="-122"/>
              </a:rPr>
              <a:t>模板开发、</a:t>
            </a:r>
            <a:r>
              <a:rPr lang="en-US" altLang="zh-CN" sz="1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itchFamily="34" charset="-122"/>
              </a:rPr>
              <a:t>设计定制、</a:t>
            </a:r>
            <a:r>
              <a:rPr lang="en-US" altLang="zh-CN" sz="1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itchFamily="34" charset="-122"/>
              </a:rPr>
              <a:t>培训于一体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525B3B8A-E0E0-4103-B938-159A236905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2641" y="3184277"/>
            <a:ext cx="1209203" cy="746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itchFamily="34" charset="-122"/>
              </a:rPr>
              <a:t>美仑设计是集</a:t>
            </a:r>
            <a:r>
              <a:rPr lang="en-US" altLang="zh-CN" sz="1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itchFamily="34" charset="-122"/>
              </a:rPr>
              <a:t>模板开发、</a:t>
            </a:r>
            <a:r>
              <a:rPr lang="en-US" altLang="zh-CN" sz="1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itchFamily="34" charset="-122"/>
              </a:rPr>
              <a:t>设计定制、</a:t>
            </a:r>
            <a:r>
              <a:rPr lang="en-US" altLang="zh-CN" sz="1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itchFamily="34" charset="-122"/>
              </a:rPr>
              <a:t>培训于一体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CD7B5F59-A9E6-4974-972C-75723EAA62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99768" y="4585553"/>
            <a:ext cx="1209203" cy="746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itchFamily="34" charset="-122"/>
              </a:rPr>
              <a:t>美仑设计是集</a:t>
            </a:r>
            <a:r>
              <a:rPr lang="en-US" altLang="zh-CN" sz="1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itchFamily="34" charset="-122"/>
              </a:rPr>
              <a:t>模板开发、</a:t>
            </a:r>
            <a:r>
              <a:rPr lang="en-US" altLang="zh-CN" sz="1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itchFamily="34" charset="-122"/>
              </a:rPr>
              <a:t>设计定制、</a:t>
            </a:r>
            <a:r>
              <a:rPr lang="en-US" altLang="zh-CN" sz="1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itchFamily="34" charset="-122"/>
              </a:rPr>
              <a:t>培训于一体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5904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837">
        <p14:window dir="vert"/>
      </p:transition>
    </mc:Choice>
    <mc:Fallback xmlns="">
      <p:transition spd="slow" advTm="783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8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8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6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6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6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3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4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6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6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100"/>
                            </p:stCondLst>
                            <p:childTnLst>
                              <p:par>
                                <p:cTn id="9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4700"/>
                            </p:stCondLst>
                            <p:childTnLst>
                              <p:par>
                                <p:cTn id="13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200"/>
                            </p:stCondLst>
                            <p:childTnLst>
                              <p:par>
                                <p:cTn id="14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700"/>
                            </p:stCondLst>
                            <p:childTnLst>
                              <p:par>
                                <p:cTn id="14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8" grpId="0" animBg="1"/>
      <p:bldP spid="79" grpId="0" animBg="1"/>
      <p:bldP spid="83" grpId="0"/>
      <p:bldP spid="96" grpId="0" animBg="1"/>
      <p:bldP spid="97" grpId="0"/>
      <p:bldP spid="98" grpId="0" animBg="1"/>
      <p:bldP spid="99" grpId="0"/>
      <p:bldP spid="100" grpId="0" animBg="1"/>
      <p:bldP spid="101" grpId="0"/>
      <p:bldP spid="102" grpId="0" animBg="1"/>
      <p:bldP spid="103" grpId="0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42" grpId="0"/>
      <p:bldP spid="47" grpId="0"/>
      <p:bldP spid="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FCEA692-1279-4D30-AA8D-C9DF845FD4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" y="0"/>
            <a:ext cx="12858736" cy="7233039"/>
          </a:xfrm>
          <a:prstGeom prst="rect">
            <a:avLst/>
          </a:prstGeom>
        </p:spPr>
      </p:pic>
      <p:sp>
        <p:nvSpPr>
          <p:cNvPr id="24" name="文本框 23"/>
          <p:cNvSpPr txBox="1">
            <a:spLocks noChangeAspect="1" noChangeArrowheads="1"/>
          </p:cNvSpPr>
          <p:nvPr/>
        </p:nvSpPr>
        <p:spPr bwMode="auto">
          <a:xfrm>
            <a:off x="1460823" y="3328293"/>
            <a:ext cx="368458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60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en-US" altLang="zh-CN" sz="60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1049028" y="4343956"/>
            <a:ext cx="450817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</a:rPr>
              <a:t>MODERN FASHION CREATIVE PRESENTATION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D7AB9B65-DBF4-49DC-A2E0-739BF074AD0C}"/>
              </a:ext>
            </a:extLst>
          </p:cNvPr>
          <p:cNvSpPr txBox="1"/>
          <p:nvPr/>
        </p:nvSpPr>
        <p:spPr>
          <a:xfrm>
            <a:off x="1848794" y="1593657"/>
            <a:ext cx="290864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>
                <a:solidFill>
                  <a:schemeClr val="bg1"/>
                </a:solidFill>
              </a:rPr>
              <a:t>03</a:t>
            </a:r>
            <a:endParaRPr lang="zh-CN" altLang="en-US" sz="13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85438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853">
        <p14:window dir="vert"/>
      </p:transition>
    </mc:Choice>
    <mc:Fallback xmlns="">
      <p:transition spd="slow" advTm="285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5" grpId="1"/>
      <p:bldP spid="25" grpId="2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66"/>
          <p:cNvSpPr txBox="1">
            <a:spLocks noChangeArrowheads="1"/>
          </p:cNvSpPr>
          <p:nvPr/>
        </p:nvSpPr>
        <p:spPr bwMode="auto">
          <a:xfrm>
            <a:off x="2846922" y="2347952"/>
            <a:ext cx="7262629" cy="310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595959"/>
                </a:solidFill>
                <a:cs typeface="+mn-ea"/>
                <a:sym typeface="+mn-lt"/>
              </a:rPr>
              <a:t>美仑设计是集</a:t>
            </a:r>
            <a:r>
              <a:rPr lang="en-US" altLang="zh-CN" sz="1200" dirty="0">
                <a:solidFill>
                  <a:srgbClr val="595959"/>
                </a:solidFill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rgbClr val="595959"/>
                </a:solidFill>
                <a:cs typeface="+mn-ea"/>
                <a:sym typeface="+mn-lt"/>
              </a:rPr>
              <a:t>模板开发、</a:t>
            </a:r>
            <a:r>
              <a:rPr lang="en-US" altLang="zh-CN" sz="1200" dirty="0">
                <a:solidFill>
                  <a:srgbClr val="595959"/>
                </a:solidFill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rgbClr val="595959"/>
                </a:solidFill>
                <a:cs typeface="+mn-ea"/>
                <a:sym typeface="+mn-lt"/>
              </a:rPr>
              <a:t>设计定制、</a:t>
            </a:r>
            <a:r>
              <a:rPr lang="en-US" altLang="zh-CN" sz="1200" dirty="0">
                <a:solidFill>
                  <a:srgbClr val="595959"/>
                </a:solidFill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rgbClr val="595959"/>
                </a:solidFill>
                <a:cs typeface="+mn-ea"/>
                <a:sym typeface="+mn-lt"/>
              </a:rPr>
              <a:t>培训于一体的专业</a:t>
            </a:r>
            <a:r>
              <a:rPr lang="en-US" altLang="zh-CN" sz="1200" dirty="0">
                <a:solidFill>
                  <a:srgbClr val="595959"/>
                </a:solidFill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rgbClr val="595959"/>
                </a:solidFill>
                <a:cs typeface="+mn-ea"/>
                <a:sym typeface="+mn-lt"/>
              </a:rPr>
              <a:t>服务提供商。深受大家的好评和肯定。</a:t>
            </a:r>
          </a:p>
        </p:txBody>
      </p: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2659063" y="3501132"/>
            <a:ext cx="2209800" cy="2590800"/>
            <a:chOff x="1054100" y="2125444"/>
            <a:chExt cx="2209800" cy="2590800"/>
          </a:xfrm>
          <a:solidFill>
            <a:schemeClr val="accent1"/>
          </a:solidFill>
        </p:grpSpPr>
        <p:sp>
          <p:nvSpPr>
            <p:cNvPr id="39" name="矩形 38"/>
            <p:cNvSpPr/>
            <p:nvPr/>
          </p:nvSpPr>
          <p:spPr>
            <a:xfrm>
              <a:off x="1054100" y="2125444"/>
              <a:ext cx="2209800" cy="6667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054100" y="2798544"/>
              <a:ext cx="2209800" cy="19177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41" name="文本框 66"/>
            <p:cNvSpPr txBox="1">
              <a:spLocks noChangeArrowheads="1"/>
            </p:cNvSpPr>
            <p:nvPr/>
          </p:nvSpPr>
          <p:spPr bwMode="auto">
            <a:xfrm>
              <a:off x="1264052" y="3062757"/>
              <a:ext cx="1747152" cy="138499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美仑设计是集</a:t>
              </a:r>
              <a:r>
                <a:rPr lang="en-US" altLang="zh-CN" sz="14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模板开发、</a:t>
              </a:r>
              <a:r>
                <a:rPr lang="en-US" altLang="zh-CN" sz="14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设计定制、</a:t>
              </a:r>
              <a:r>
                <a:rPr lang="en-US" altLang="zh-CN" sz="14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培训于一体的专业</a:t>
              </a:r>
              <a:r>
                <a:rPr lang="en-US" altLang="zh-CN" sz="14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服务提供商。深受大家的好评和肯定。</a:t>
              </a:r>
            </a:p>
          </p:txBody>
        </p:sp>
        <p:sp>
          <p:nvSpPr>
            <p:cNvPr id="42" name="文本框 13"/>
            <p:cNvSpPr txBox="1">
              <a:spLocks noChangeArrowheads="1"/>
            </p:cNvSpPr>
            <p:nvPr/>
          </p:nvSpPr>
          <p:spPr bwMode="auto">
            <a:xfrm>
              <a:off x="1553705" y="2241331"/>
              <a:ext cx="1210588" cy="4001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Arial" panose="020B0604020202020204" pitchFamily="34" charset="0"/>
                </a:rPr>
                <a:t>添加标题</a:t>
              </a:r>
              <a:endParaRPr lang="zh-CN" altLang="en-US" sz="20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5364163" y="3328293"/>
            <a:ext cx="2209800" cy="2763639"/>
            <a:chOff x="3498850" y="1958756"/>
            <a:chExt cx="2209800" cy="2757488"/>
          </a:xfrm>
          <a:solidFill>
            <a:schemeClr val="accent2"/>
          </a:solidFill>
        </p:grpSpPr>
        <p:sp>
          <p:nvSpPr>
            <p:cNvPr id="35" name="矩形 34"/>
            <p:cNvSpPr/>
            <p:nvPr/>
          </p:nvSpPr>
          <p:spPr>
            <a:xfrm>
              <a:off x="3498850" y="1958756"/>
              <a:ext cx="2209800" cy="8334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498850" y="2798544"/>
              <a:ext cx="2209800" cy="19177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37" name="文本框 66"/>
            <p:cNvSpPr txBox="1">
              <a:spLocks noChangeArrowheads="1"/>
            </p:cNvSpPr>
            <p:nvPr/>
          </p:nvSpPr>
          <p:spPr bwMode="auto">
            <a:xfrm>
              <a:off x="3756837" y="3066436"/>
              <a:ext cx="1747152" cy="13819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4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美仑设计是集</a:t>
              </a:r>
              <a:r>
                <a:rPr lang="en-US" altLang="zh-CN" sz="14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模板开发、</a:t>
              </a:r>
              <a:r>
                <a:rPr lang="en-US" altLang="zh-CN" sz="14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设计定制、</a:t>
              </a:r>
              <a:r>
                <a:rPr lang="en-US" altLang="zh-CN" sz="14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培训于一体的专业</a:t>
              </a:r>
              <a:r>
                <a:rPr lang="en-US" altLang="zh-CN" sz="14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服务提供商。深受大家的好评和肯定。</a:t>
              </a:r>
            </a:p>
          </p:txBody>
        </p:sp>
        <p:sp>
          <p:nvSpPr>
            <p:cNvPr id="38" name="文本框 13"/>
            <p:cNvSpPr txBox="1">
              <a:spLocks noChangeArrowheads="1"/>
            </p:cNvSpPr>
            <p:nvPr/>
          </p:nvSpPr>
          <p:spPr bwMode="auto">
            <a:xfrm>
              <a:off x="3994818" y="2165102"/>
              <a:ext cx="1210588" cy="4001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2000" dirty="0">
                  <a:latin typeface="幼圆" panose="02010509060101010101" pitchFamily="49" charset="-122"/>
                  <a:ea typeface="幼圆" panose="02010509060101010101" pitchFamily="49" charset="-122"/>
                  <a:sym typeface="Arial" panose="020B0604020202020204" pitchFamily="34" charset="0"/>
                </a:rPr>
                <a:t>添加标题</a:t>
              </a:r>
              <a:endPara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8069263" y="3501132"/>
            <a:ext cx="2209800" cy="2590800"/>
            <a:chOff x="5943600" y="2125444"/>
            <a:chExt cx="2209800" cy="2590800"/>
          </a:xfrm>
          <a:solidFill>
            <a:schemeClr val="accent1"/>
          </a:solidFill>
        </p:grpSpPr>
        <p:sp>
          <p:nvSpPr>
            <p:cNvPr id="31" name="矩形 30"/>
            <p:cNvSpPr/>
            <p:nvPr/>
          </p:nvSpPr>
          <p:spPr>
            <a:xfrm>
              <a:off x="5943600" y="2125444"/>
              <a:ext cx="2209800" cy="6667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943600" y="2798544"/>
              <a:ext cx="2209800" cy="19177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33" name="文本框 66"/>
            <p:cNvSpPr txBox="1">
              <a:spLocks noChangeArrowheads="1"/>
            </p:cNvSpPr>
            <p:nvPr/>
          </p:nvSpPr>
          <p:spPr bwMode="auto">
            <a:xfrm>
              <a:off x="6236736" y="3062756"/>
              <a:ext cx="1747152" cy="138499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4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美仑设计是集</a:t>
              </a:r>
              <a:r>
                <a:rPr lang="en-US" altLang="zh-CN" sz="14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模板开发、</a:t>
              </a:r>
              <a:r>
                <a:rPr lang="en-US" altLang="zh-CN" sz="14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设计定制、</a:t>
              </a:r>
              <a:r>
                <a:rPr lang="en-US" altLang="zh-CN" sz="14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培训于一体的专业</a:t>
              </a:r>
              <a:r>
                <a:rPr lang="en-US" altLang="zh-CN" sz="14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服务提供商。深受大家的好评和肯定。</a:t>
              </a:r>
            </a:p>
          </p:txBody>
        </p:sp>
        <p:sp>
          <p:nvSpPr>
            <p:cNvPr id="34" name="文本框 13"/>
            <p:cNvSpPr txBox="1">
              <a:spLocks noChangeArrowheads="1"/>
            </p:cNvSpPr>
            <p:nvPr/>
          </p:nvSpPr>
          <p:spPr bwMode="auto">
            <a:xfrm>
              <a:off x="6443205" y="2241476"/>
              <a:ext cx="1210588" cy="4001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Arial" panose="020B0604020202020204" pitchFamily="34" charset="0"/>
                </a:rPr>
                <a:t>添加标题</a:t>
              </a:r>
              <a:endParaRPr lang="zh-CN" altLang="en-US" sz="20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E6CFB907-7A69-4505-BCDE-C9FB608A492F}"/>
              </a:ext>
            </a:extLst>
          </p:cNvPr>
          <p:cNvSpPr/>
          <p:nvPr/>
        </p:nvSpPr>
        <p:spPr>
          <a:xfrm>
            <a:off x="5637287" y="51998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en-US" altLang="zh-CN" sz="28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93498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399">
        <p14:window dir="vert"/>
      </p:transition>
    </mc:Choice>
    <mc:Fallback xmlns="">
      <p:transition spd="slow" advTm="139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3837087" y="2752229"/>
            <a:ext cx="5062874" cy="3352627"/>
            <a:chOff x="1799206" y="1253776"/>
            <a:chExt cx="5062874" cy="3352627"/>
          </a:xfrm>
        </p:grpSpPr>
        <p:sp>
          <p:nvSpPr>
            <p:cNvPr id="80" name="Line 11"/>
            <p:cNvSpPr>
              <a:spLocks noChangeShapeType="1"/>
            </p:cNvSpPr>
            <p:nvPr/>
          </p:nvSpPr>
          <p:spPr bwMode="auto">
            <a:xfrm flipV="1">
              <a:off x="1799206" y="3033398"/>
              <a:ext cx="3352627" cy="10255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81" name="Line 12"/>
            <p:cNvSpPr>
              <a:spLocks noChangeShapeType="1"/>
            </p:cNvSpPr>
            <p:nvPr/>
          </p:nvSpPr>
          <p:spPr bwMode="auto">
            <a:xfrm>
              <a:off x="3441587" y="2006345"/>
              <a:ext cx="1710247" cy="102705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82" name="Line 13"/>
            <p:cNvSpPr>
              <a:spLocks noChangeShapeType="1"/>
            </p:cNvSpPr>
            <p:nvPr/>
          </p:nvSpPr>
          <p:spPr bwMode="auto">
            <a:xfrm flipV="1">
              <a:off x="5150325" y="1253776"/>
              <a:ext cx="1574513" cy="17796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83" name="Line 14"/>
            <p:cNvSpPr>
              <a:spLocks noChangeShapeType="1"/>
            </p:cNvSpPr>
            <p:nvPr/>
          </p:nvSpPr>
          <p:spPr bwMode="auto">
            <a:xfrm>
              <a:off x="5151833" y="3033398"/>
              <a:ext cx="1710247" cy="157300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3345227" y="2248173"/>
            <a:ext cx="5746067" cy="4103688"/>
            <a:chOff x="1458364" y="843558"/>
            <a:chExt cx="5746067" cy="4103688"/>
          </a:xfrm>
          <a:solidFill>
            <a:schemeClr val="bg1">
              <a:alpha val="80000"/>
            </a:schemeClr>
          </a:solidFill>
        </p:grpSpPr>
        <p:sp>
          <p:nvSpPr>
            <p:cNvPr id="85" name="Oval 7"/>
            <p:cNvSpPr>
              <a:spLocks noChangeArrowheads="1"/>
            </p:cNvSpPr>
            <p:nvPr/>
          </p:nvSpPr>
          <p:spPr bwMode="auto">
            <a:xfrm>
              <a:off x="6314620" y="843558"/>
              <a:ext cx="820436" cy="820436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A</a:t>
              </a:r>
            </a:p>
          </p:txBody>
        </p:sp>
        <p:sp>
          <p:nvSpPr>
            <p:cNvPr id="86" name="Oval 8"/>
            <p:cNvSpPr>
              <a:spLocks noChangeArrowheads="1"/>
            </p:cNvSpPr>
            <p:nvPr/>
          </p:nvSpPr>
          <p:spPr bwMode="auto">
            <a:xfrm>
              <a:off x="6589104" y="4331919"/>
              <a:ext cx="615327" cy="6153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B</a:t>
              </a:r>
            </a:p>
          </p:txBody>
        </p:sp>
        <p:sp>
          <p:nvSpPr>
            <p:cNvPr id="87" name="Oval 9"/>
            <p:cNvSpPr>
              <a:spLocks noChangeArrowheads="1"/>
            </p:cNvSpPr>
            <p:nvPr/>
          </p:nvSpPr>
          <p:spPr bwMode="auto">
            <a:xfrm>
              <a:off x="3099235" y="1733369"/>
              <a:ext cx="478085" cy="478085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D</a:t>
              </a:r>
            </a:p>
          </p:txBody>
        </p:sp>
        <p:sp>
          <p:nvSpPr>
            <p:cNvPr id="88" name="Oval 10"/>
            <p:cNvSpPr>
              <a:spLocks noChangeArrowheads="1"/>
            </p:cNvSpPr>
            <p:nvPr/>
          </p:nvSpPr>
          <p:spPr bwMode="auto">
            <a:xfrm>
              <a:off x="1458364" y="3716592"/>
              <a:ext cx="684702" cy="684702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C</a:t>
              </a:r>
            </a:p>
          </p:txBody>
        </p:sp>
      </p:grpSp>
      <p:sp>
        <p:nvSpPr>
          <p:cNvPr id="89" name="Oval 15"/>
          <p:cNvSpPr>
            <a:spLocks noChangeArrowheads="1"/>
          </p:cNvSpPr>
          <p:nvPr/>
        </p:nvSpPr>
        <p:spPr bwMode="auto">
          <a:xfrm>
            <a:off x="6491236" y="3753311"/>
            <a:ext cx="1230654" cy="123065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r>
              <a:rPr lang="zh-CN" altLang="en-US" sz="20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大标题</a:t>
            </a:r>
            <a:endParaRPr lang="en-US" altLang="zh-CN" sz="20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3002876" y="2453282"/>
            <a:ext cx="7386939" cy="3830712"/>
            <a:chOff x="1116013" y="1048667"/>
            <a:chExt cx="7386939" cy="3830712"/>
          </a:xfrm>
        </p:grpSpPr>
        <p:sp>
          <p:nvSpPr>
            <p:cNvPr id="91" name="Rectangle 16"/>
            <p:cNvSpPr>
              <a:spLocks noChangeArrowheads="1"/>
            </p:cNvSpPr>
            <p:nvPr/>
          </p:nvSpPr>
          <p:spPr bwMode="auto">
            <a:xfrm>
              <a:off x="1116013" y="1733369"/>
              <a:ext cx="1367895" cy="410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zh-CN" altLang="en-US" sz="1600" dirty="0">
                  <a:latin typeface="幼圆" panose="02010509060101010101" pitchFamily="49" charset="-122"/>
                  <a:ea typeface="幼圆" panose="02010509060101010101" pitchFamily="49" charset="-122"/>
                </a:rPr>
                <a:t>输入字内容</a:t>
              </a:r>
              <a:endParaRPr lang="en-US" altLang="zh-CN" sz="16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92" name="Rectangle 17"/>
            <p:cNvSpPr>
              <a:spLocks noChangeArrowheads="1"/>
            </p:cNvSpPr>
            <p:nvPr/>
          </p:nvSpPr>
          <p:spPr bwMode="auto">
            <a:xfrm>
              <a:off x="7135056" y="1048667"/>
              <a:ext cx="1367896" cy="410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zh-CN" altLang="en-US" sz="1600" dirty="0">
                  <a:latin typeface="幼圆" panose="02010509060101010101" pitchFamily="49" charset="-122"/>
                  <a:ea typeface="幼圆" panose="02010509060101010101" pitchFamily="49" charset="-122"/>
                </a:rPr>
                <a:t>输入字内容</a:t>
              </a:r>
              <a:endParaRPr lang="en-US" altLang="zh-CN" sz="16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93" name="Rectangle 18"/>
            <p:cNvSpPr>
              <a:spLocks noChangeArrowheads="1"/>
            </p:cNvSpPr>
            <p:nvPr/>
          </p:nvSpPr>
          <p:spPr bwMode="auto">
            <a:xfrm>
              <a:off x="5151833" y="4469161"/>
              <a:ext cx="1367895" cy="410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zh-CN" altLang="en-US" sz="1600" dirty="0">
                  <a:latin typeface="幼圆" panose="02010509060101010101" pitchFamily="49" charset="-122"/>
                  <a:ea typeface="幼圆" panose="02010509060101010101" pitchFamily="49" charset="-122"/>
                </a:rPr>
                <a:t>输入字内容</a:t>
              </a:r>
              <a:endParaRPr lang="en-US" altLang="zh-CN" sz="16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8794AA1A-78BE-48C1-8052-149B67CE5A7F}"/>
              </a:ext>
            </a:extLst>
          </p:cNvPr>
          <p:cNvSpPr/>
          <p:nvPr/>
        </p:nvSpPr>
        <p:spPr>
          <a:xfrm>
            <a:off x="5637287" y="51998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en-US" altLang="zh-CN" sz="28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813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274">
        <p14:window dir="vert"/>
      </p:transition>
    </mc:Choice>
    <mc:Fallback xmlns="">
      <p:transition spd="slow" advTm="327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1812354" y="2077021"/>
            <a:ext cx="2378075" cy="2532063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587804" y="2077021"/>
            <a:ext cx="2378075" cy="2532063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261867" y="2077021"/>
            <a:ext cx="4252912" cy="2533651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812354" y="4090289"/>
            <a:ext cx="9153525" cy="882383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47" name="文本框 46"/>
          <p:cNvSpPr txBox="1">
            <a:spLocks noChangeAspect="1" noChangeArrowheads="1"/>
          </p:cNvSpPr>
          <p:nvPr/>
        </p:nvSpPr>
        <p:spPr bwMode="auto">
          <a:xfrm>
            <a:off x="4374579" y="5070144"/>
            <a:ext cx="40005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3600" dirty="0"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en-US" altLang="zh-CN" sz="36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6255767" y="5948934"/>
            <a:ext cx="2762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4387265" y="5847858"/>
            <a:ext cx="4140200" cy="47378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rgbClr val="595959"/>
                </a:solidFill>
                <a:cs typeface="+mn-ea"/>
                <a:sym typeface="+mn-lt"/>
              </a:rPr>
              <a:t>美仑设计是集</a:t>
            </a:r>
            <a:r>
              <a:rPr lang="en-US" altLang="zh-CN" sz="1000" dirty="0">
                <a:solidFill>
                  <a:srgbClr val="595959"/>
                </a:solidFill>
                <a:cs typeface="+mn-ea"/>
                <a:sym typeface="+mn-lt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cs typeface="+mn-ea"/>
                <a:sym typeface="+mn-lt"/>
              </a:rPr>
              <a:t>模板开发、</a:t>
            </a:r>
            <a:r>
              <a:rPr lang="en-US" altLang="zh-CN" sz="1000" dirty="0">
                <a:solidFill>
                  <a:srgbClr val="595959"/>
                </a:solidFill>
                <a:cs typeface="+mn-ea"/>
                <a:sym typeface="+mn-lt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cs typeface="+mn-ea"/>
                <a:sym typeface="+mn-lt"/>
              </a:rPr>
              <a:t>设计定制、</a:t>
            </a:r>
            <a:r>
              <a:rPr lang="en-US" altLang="zh-CN" sz="1000" dirty="0">
                <a:solidFill>
                  <a:srgbClr val="595959"/>
                </a:solidFill>
                <a:cs typeface="+mn-ea"/>
                <a:sym typeface="+mn-lt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cs typeface="+mn-ea"/>
                <a:sym typeface="+mn-lt"/>
              </a:rPr>
              <a:t>培训于一体的专业</a:t>
            </a:r>
            <a:r>
              <a:rPr lang="en-US" altLang="zh-CN" sz="1000" dirty="0">
                <a:solidFill>
                  <a:srgbClr val="595959"/>
                </a:solidFill>
                <a:cs typeface="+mn-ea"/>
                <a:sym typeface="+mn-lt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cs typeface="+mn-ea"/>
                <a:sym typeface="+mn-lt"/>
              </a:rPr>
              <a:t>服务提供商。深受大家的好评和肯定。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D1ACC566-3B1F-48BB-A53F-7789DE15CF92}"/>
              </a:ext>
            </a:extLst>
          </p:cNvPr>
          <p:cNvSpPr/>
          <p:nvPr/>
        </p:nvSpPr>
        <p:spPr>
          <a:xfrm>
            <a:off x="5637287" y="51998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en-US" altLang="zh-CN" sz="28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794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830">
        <p14:window dir="vert"/>
      </p:transition>
    </mc:Choice>
    <mc:Fallback xmlns="">
      <p:transition spd="slow" advTm="183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47" grpId="0"/>
      <p:bldP spid="4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643DA24-6227-42BE-AF6E-3FA60693AF25}"/>
              </a:ext>
            </a:extLst>
          </p:cNvPr>
          <p:cNvSpPr txBox="1"/>
          <p:nvPr/>
        </p:nvSpPr>
        <p:spPr>
          <a:xfrm>
            <a:off x="7982726" y="881138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cs typeface="+mn-ea"/>
                <a:sym typeface="+mn-lt"/>
              </a:rPr>
              <a:t>CONTENTS</a:t>
            </a:r>
            <a:endParaRPr lang="zh-CN" altLang="en-US" sz="3600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732DB8C8-B208-4E4B-9949-AB97CBEED1A5}"/>
              </a:ext>
            </a:extLst>
          </p:cNvPr>
          <p:cNvGrpSpPr/>
          <p:nvPr/>
        </p:nvGrpSpPr>
        <p:grpSpPr>
          <a:xfrm>
            <a:off x="8157567" y="1960141"/>
            <a:ext cx="4319642" cy="3745040"/>
            <a:chOff x="8373786" y="2452011"/>
            <a:chExt cx="3615941" cy="3134946"/>
          </a:xfrm>
        </p:grpSpPr>
        <p:sp>
          <p:nvSpPr>
            <p:cNvPr id="51" name="TextBox 31">
              <a:extLst>
                <a:ext uri="{FF2B5EF4-FFF2-40B4-BE49-F238E27FC236}">
                  <a16:creationId xmlns:a16="http://schemas.microsoft.com/office/drawing/2014/main" xmlns="" id="{40C64167-10C7-422B-B0EF-DC7DD4DBC062}"/>
                </a:ext>
              </a:extLst>
            </p:cNvPr>
            <p:cNvSpPr txBox="1"/>
            <p:nvPr/>
          </p:nvSpPr>
          <p:spPr>
            <a:xfrm>
              <a:off x="9434588" y="2527390"/>
              <a:ext cx="1608907" cy="3658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54" name="TextBox 32">
              <a:extLst>
                <a:ext uri="{FF2B5EF4-FFF2-40B4-BE49-F238E27FC236}">
                  <a16:creationId xmlns:a16="http://schemas.microsoft.com/office/drawing/2014/main" xmlns="" id="{5018C444-1752-4B11-9921-6067B180E867}"/>
                </a:ext>
              </a:extLst>
            </p:cNvPr>
            <p:cNvSpPr txBox="1"/>
            <p:nvPr/>
          </p:nvSpPr>
          <p:spPr>
            <a:xfrm>
              <a:off x="9437126" y="3388663"/>
              <a:ext cx="2025362" cy="361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59" name="TextBox 33">
              <a:extLst>
                <a:ext uri="{FF2B5EF4-FFF2-40B4-BE49-F238E27FC236}">
                  <a16:creationId xmlns:a16="http://schemas.microsoft.com/office/drawing/2014/main" xmlns="" id="{C8DEF7E5-A50F-485E-8867-8CBAD480538A}"/>
                </a:ext>
              </a:extLst>
            </p:cNvPr>
            <p:cNvSpPr txBox="1"/>
            <p:nvPr/>
          </p:nvSpPr>
          <p:spPr>
            <a:xfrm>
              <a:off x="9305562" y="4308524"/>
              <a:ext cx="2684165" cy="3864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cs typeface="+mn-ea"/>
                  <a:sym typeface="+mn-lt"/>
                </a:rPr>
                <a:t>  输入标题</a:t>
              </a:r>
            </a:p>
          </p:txBody>
        </p:sp>
        <p:sp>
          <p:nvSpPr>
            <p:cNvPr id="60" name="TextBox 34">
              <a:extLst>
                <a:ext uri="{FF2B5EF4-FFF2-40B4-BE49-F238E27FC236}">
                  <a16:creationId xmlns:a16="http://schemas.microsoft.com/office/drawing/2014/main" xmlns="" id="{76ADCCE4-F3B3-4B5B-B30C-DE50A2F19183}"/>
                </a:ext>
              </a:extLst>
            </p:cNvPr>
            <p:cNvSpPr txBox="1"/>
            <p:nvPr/>
          </p:nvSpPr>
          <p:spPr>
            <a:xfrm>
              <a:off x="9309695" y="5200501"/>
              <a:ext cx="2268809" cy="3864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cs typeface="+mn-ea"/>
                  <a:sym typeface="+mn-lt"/>
                </a:rPr>
                <a:t>  输入标题</a:t>
              </a:r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xmlns="" id="{E63CA1B0-7C9B-48DD-B68B-8F14B08DC7A5}"/>
                </a:ext>
              </a:extLst>
            </p:cNvPr>
            <p:cNvGrpSpPr/>
            <p:nvPr/>
          </p:nvGrpSpPr>
          <p:grpSpPr>
            <a:xfrm>
              <a:off x="8373786" y="2452011"/>
              <a:ext cx="957290" cy="3111322"/>
              <a:chOff x="6655437" y="1074719"/>
              <a:chExt cx="1528967" cy="4969348"/>
            </a:xfrm>
          </p:grpSpPr>
          <p:cxnSp>
            <p:nvCxnSpPr>
              <p:cNvPr id="62" name="原创设计师QQ69613753    _7">
                <a:extLst>
                  <a:ext uri="{FF2B5EF4-FFF2-40B4-BE49-F238E27FC236}">
                    <a16:creationId xmlns:a16="http://schemas.microsoft.com/office/drawing/2014/main" xmlns="" id="{ADBC0E61-17C9-4A79-8187-15D25081B164}"/>
                  </a:ext>
                </a:extLst>
              </p:cNvPr>
              <p:cNvCxnSpPr/>
              <p:nvPr/>
            </p:nvCxnSpPr>
            <p:spPr>
              <a:xfrm>
                <a:off x="8113454" y="1293492"/>
                <a:ext cx="0" cy="1373156"/>
              </a:xfrm>
              <a:prstGeom prst="line">
                <a:avLst/>
              </a:prstGeom>
              <a:ln w="12700" cap="rnd">
                <a:solidFill>
                  <a:schemeClr val="tx2"/>
                </a:solidFill>
                <a:prstDash val="sysDot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原创设计师QQ69613753    _8">
                <a:extLst>
                  <a:ext uri="{FF2B5EF4-FFF2-40B4-BE49-F238E27FC236}">
                    <a16:creationId xmlns:a16="http://schemas.microsoft.com/office/drawing/2014/main" xmlns="" id="{92B3A9AE-8623-432C-9697-A913DE83B273}"/>
                  </a:ext>
                </a:extLst>
              </p:cNvPr>
              <p:cNvCxnSpPr/>
              <p:nvPr/>
            </p:nvCxnSpPr>
            <p:spPr>
              <a:xfrm>
                <a:off x="8113454" y="2774648"/>
                <a:ext cx="0" cy="1373156"/>
              </a:xfrm>
              <a:prstGeom prst="line">
                <a:avLst/>
              </a:prstGeom>
              <a:ln w="12700" cap="rnd">
                <a:solidFill>
                  <a:schemeClr val="tx2"/>
                </a:solidFill>
                <a:prstDash val="sysDot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原创设计师QQ69613753    _9">
                <a:extLst>
                  <a:ext uri="{FF2B5EF4-FFF2-40B4-BE49-F238E27FC236}">
                    <a16:creationId xmlns:a16="http://schemas.microsoft.com/office/drawing/2014/main" xmlns="" id="{07E7160B-91B0-4755-BA1F-23DA3FB93697}"/>
                  </a:ext>
                </a:extLst>
              </p:cNvPr>
              <p:cNvSpPr/>
              <p:nvPr/>
            </p:nvSpPr>
            <p:spPr>
              <a:xfrm>
                <a:off x="6655437" y="1074719"/>
                <a:ext cx="1258486" cy="567862"/>
              </a:xfrm>
              <a:prstGeom prst="rect">
                <a:avLst/>
              </a:prstGeom>
              <a:solidFill>
                <a:srgbClr val="95ABCA"/>
              </a:solidFill>
            </p:spPr>
            <p:txBody>
              <a:bodyPr wrap="none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dirty="0">
                    <a:cs typeface="+mn-ea"/>
                    <a:sym typeface="+mn-lt"/>
                  </a:rPr>
                  <a:t>PART 01</a:t>
                </a: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65" name="原创设计师QQ69613753    _10">
                <a:extLst>
                  <a:ext uri="{FF2B5EF4-FFF2-40B4-BE49-F238E27FC236}">
                    <a16:creationId xmlns:a16="http://schemas.microsoft.com/office/drawing/2014/main" xmlns="" id="{D22C1EB7-E27C-4828-A329-36E4DFE8C3C0}"/>
                  </a:ext>
                </a:extLst>
              </p:cNvPr>
              <p:cNvSpPr/>
              <p:nvPr/>
            </p:nvSpPr>
            <p:spPr>
              <a:xfrm>
                <a:off x="6655437" y="2557412"/>
                <a:ext cx="1258486" cy="567862"/>
              </a:xfrm>
              <a:prstGeom prst="rect">
                <a:avLst/>
              </a:prstGeom>
              <a:solidFill>
                <a:srgbClr val="95ABCA"/>
              </a:solidFill>
            </p:spPr>
            <p:txBody>
              <a:bodyPr wrap="none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dirty="0">
                    <a:cs typeface="+mn-ea"/>
                    <a:sym typeface="+mn-lt"/>
                  </a:rPr>
                  <a:t>PART 02</a:t>
                </a: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66" name="原创设计师QQ69613753    _11">
                <a:extLst>
                  <a:ext uri="{FF2B5EF4-FFF2-40B4-BE49-F238E27FC236}">
                    <a16:creationId xmlns:a16="http://schemas.microsoft.com/office/drawing/2014/main" xmlns="" id="{2F219FDB-B624-4517-A484-501E8EF36CCF}"/>
                  </a:ext>
                </a:extLst>
              </p:cNvPr>
              <p:cNvSpPr/>
              <p:nvPr/>
            </p:nvSpPr>
            <p:spPr>
              <a:xfrm>
                <a:off x="6655437" y="4039710"/>
                <a:ext cx="1258486" cy="538200"/>
              </a:xfrm>
              <a:prstGeom prst="rect">
                <a:avLst/>
              </a:prstGeom>
              <a:solidFill>
                <a:srgbClr val="95ABCA"/>
              </a:solidFill>
            </p:spPr>
            <p:txBody>
              <a:bodyPr wrap="none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dirty="0">
                    <a:cs typeface="+mn-ea"/>
                    <a:sym typeface="+mn-lt"/>
                  </a:rPr>
                  <a:t>PART 03</a:t>
                </a:r>
                <a:endParaRPr lang="zh-CN" altLang="en-US" dirty="0">
                  <a:cs typeface="+mn-ea"/>
                  <a:sym typeface="+mn-lt"/>
                </a:endParaRPr>
              </a:p>
            </p:txBody>
          </p:sp>
          <p:cxnSp>
            <p:nvCxnSpPr>
              <p:cNvPr id="67" name="原创设计师QQ69613753    _13">
                <a:extLst>
                  <a:ext uri="{FF2B5EF4-FFF2-40B4-BE49-F238E27FC236}">
                    <a16:creationId xmlns:a16="http://schemas.microsoft.com/office/drawing/2014/main" xmlns="" id="{344E2250-B669-4C21-AA92-B7607BBA9FBE}"/>
                  </a:ext>
                </a:extLst>
              </p:cNvPr>
              <p:cNvCxnSpPr/>
              <p:nvPr/>
            </p:nvCxnSpPr>
            <p:spPr>
              <a:xfrm>
                <a:off x="8113454" y="4207473"/>
                <a:ext cx="0" cy="1373156"/>
              </a:xfrm>
              <a:prstGeom prst="line">
                <a:avLst/>
              </a:prstGeom>
              <a:ln w="12700" cap="rnd">
                <a:solidFill>
                  <a:schemeClr val="tx2"/>
                </a:solidFill>
                <a:prstDash val="sysDot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0" name="原创设计师QQ69613753    _14">
                <a:extLst>
                  <a:ext uri="{FF2B5EF4-FFF2-40B4-BE49-F238E27FC236}">
                    <a16:creationId xmlns:a16="http://schemas.microsoft.com/office/drawing/2014/main" xmlns="" id="{438D0D48-0441-4D3B-80F8-D30F4F9D2A09}"/>
                  </a:ext>
                </a:extLst>
              </p:cNvPr>
              <p:cNvSpPr/>
              <p:nvPr/>
            </p:nvSpPr>
            <p:spPr>
              <a:xfrm>
                <a:off x="6655437" y="5476205"/>
                <a:ext cx="1258486" cy="567862"/>
              </a:xfrm>
              <a:prstGeom prst="rect">
                <a:avLst/>
              </a:prstGeom>
              <a:solidFill>
                <a:srgbClr val="95ABCA"/>
              </a:solidFill>
            </p:spPr>
            <p:txBody>
              <a:bodyPr wrap="none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dirty="0">
                    <a:cs typeface="+mn-ea"/>
                    <a:sym typeface="+mn-lt"/>
                  </a:rPr>
                  <a:t>PART 04</a:t>
                </a: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71" name="原创设计师QQ69613753    _15">
                <a:extLst>
                  <a:ext uri="{FF2B5EF4-FFF2-40B4-BE49-F238E27FC236}">
                    <a16:creationId xmlns:a16="http://schemas.microsoft.com/office/drawing/2014/main" xmlns="" id="{439E1F84-BF30-45CC-BBB6-9F16AB47102E}"/>
                  </a:ext>
                </a:extLst>
              </p:cNvPr>
              <p:cNvSpPr/>
              <p:nvPr/>
            </p:nvSpPr>
            <p:spPr>
              <a:xfrm>
                <a:off x="8040404" y="1179142"/>
                <a:ext cx="144000" cy="14400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20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原创设计师QQ69613753    _16">
                <a:extLst>
                  <a:ext uri="{FF2B5EF4-FFF2-40B4-BE49-F238E27FC236}">
                    <a16:creationId xmlns:a16="http://schemas.microsoft.com/office/drawing/2014/main" xmlns="" id="{669BE817-B5DB-4E79-A3FE-AACA120FA84B}"/>
                  </a:ext>
                </a:extLst>
              </p:cNvPr>
              <p:cNvSpPr/>
              <p:nvPr/>
            </p:nvSpPr>
            <p:spPr>
              <a:xfrm>
                <a:off x="8040404" y="2660298"/>
                <a:ext cx="144000" cy="14400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20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" name="原创设计师QQ69613753    _17">
                <a:extLst>
                  <a:ext uri="{FF2B5EF4-FFF2-40B4-BE49-F238E27FC236}">
                    <a16:creationId xmlns:a16="http://schemas.microsoft.com/office/drawing/2014/main" xmlns="" id="{4FAF466F-9C7A-4922-B2D5-55E7CB8C6486}"/>
                  </a:ext>
                </a:extLst>
              </p:cNvPr>
              <p:cNvSpPr/>
              <p:nvPr/>
            </p:nvSpPr>
            <p:spPr>
              <a:xfrm>
                <a:off x="8040404" y="4141454"/>
                <a:ext cx="144000" cy="14400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20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4" name="原创设计师QQ69613753    _18">
                <a:extLst>
                  <a:ext uri="{FF2B5EF4-FFF2-40B4-BE49-F238E27FC236}">
                    <a16:creationId xmlns:a16="http://schemas.microsoft.com/office/drawing/2014/main" xmlns="" id="{43B012D0-8129-442B-BCE6-2AB270820B67}"/>
                  </a:ext>
                </a:extLst>
              </p:cNvPr>
              <p:cNvSpPr/>
              <p:nvPr/>
            </p:nvSpPr>
            <p:spPr>
              <a:xfrm>
                <a:off x="8040404" y="5580629"/>
                <a:ext cx="144000" cy="14400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20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FCC7209-EDC4-4070-AEF8-BE91D20272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27" y="1994596"/>
            <a:ext cx="6296217" cy="354162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34740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628">
        <p14:window dir="vert"/>
      </p:transition>
    </mc:Choice>
    <mc:Fallback xmlns="">
      <p:transition spd="slow" advTm="46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>
            <a:spLocks noChangeAspect="1"/>
          </p:cNvSpPr>
          <p:nvPr/>
        </p:nvSpPr>
        <p:spPr>
          <a:xfrm>
            <a:off x="3098965" y="4344667"/>
            <a:ext cx="1528762" cy="48474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ctr"/>
            <a:r>
              <a:rPr lang="zh-CN" altLang="en-US" sz="1600" dirty="0">
                <a:latin typeface="幼圆" panose="02010509060101010101" pitchFamily="49" charset="-122"/>
                <a:ea typeface="幼圆" panose="02010509060101010101" pitchFamily="49" charset="-122"/>
              </a:rPr>
              <a:t>输入内容</a:t>
            </a:r>
            <a:endParaRPr lang="en-US" altLang="zh-CN" sz="1600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 fontAlgn="ctr"/>
            <a:r>
              <a:rPr lang="en-US" altLang="zh-CN" sz="950" noProof="1"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3726027" y="4739954"/>
            <a:ext cx="2762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2692565" y="4801867"/>
            <a:ext cx="234156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000" noProof="1">
                <a:latin typeface="幼圆" panose="02010509060101010101" pitchFamily="49" charset="-122"/>
                <a:ea typeface="幼圆" panose="02010509060101010101" pitchFamily="49" charset="-122"/>
              </a:rPr>
              <a:t>美仑设计是集</a:t>
            </a:r>
            <a:r>
              <a:rPr lang="en-US" altLang="zh-CN" sz="1000" noProof="1">
                <a:latin typeface="幼圆" panose="02010509060101010101" pitchFamily="49" charset="-122"/>
                <a:ea typeface="幼圆" panose="02010509060101010101" pitchFamily="49" charset="-122"/>
              </a:rPr>
              <a:t>PPT</a:t>
            </a:r>
            <a:r>
              <a:rPr lang="zh-CN" altLang="en-US" sz="1000" noProof="1">
                <a:latin typeface="幼圆" panose="02010509060101010101" pitchFamily="49" charset="-122"/>
                <a:ea typeface="幼圆" panose="02010509060101010101" pitchFamily="49" charset="-122"/>
              </a:rPr>
              <a:t>模板开发、</a:t>
            </a:r>
            <a:r>
              <a:rPr lang="en-US" altLang="zh-CN" sz="1000" noProof="1">
                <a:latin typeface="幼圆" panose="02010509060101010101" pitchFamily="49" charset="-122"/>
                <a:ea typeface="幼圆" panose="02010509060101010101" pitchFamily="49" charset="-122"/>
              </a:rPr>
              <a:t>PPT</a:t>
            </a:r>
            <a:r>
              <a:rPr lang="zh-CN" altLang="en-US" sz="1000" noProof="1">
                <a:latin typeface="幼圆" panose="02010509060101010101" pitchFamily="49" charset="-122"/>
                <a:ea typeface="幼圆" panose="02010509060101010101" pitchFamily="49" charset="-122"/>
              </a:rPr>
              <a:t>设计定制、</a:t>
            </a:r>
            <a:r>
              <a:rPr lang="en-US" altLang="zh-CN" sz="1000" noProof="1">
                <a:latin typeface="幼圆" panose="02010509060101010101" pitchFamily="49" charset="-122"/>
                <a:ea typeface="幼圆" panose="02010509060101010101" pitchFamily="49" charset="-122"/>
              </a:rPr>
              <a:t>PPT</a:t>
            </a:r>
            <a:r>
              <a:rPr lang="zh-CN" altLang="en-US" sz="1000" noProof="1">
                <a:latin typeface="幼圆" panose="02010509060101010101" pitchFamily="49" charset="-122"/>
                <a:ea typeface="幼圆" panose="02010509060101010101" pitchFamily="49" charset="-122"/>
              </a:rPr>
              <a:t>培训于</a:t>
            </a:r>
            <a:endParaRPr lang="en-US" altLang="zh-CN" sz="10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5" name="文本框 24"/>
          <p:cNvSpPr txBox="1">
            <a:spLocks noChangeAspect="1"/>
          </p:cNvSpPr>
          <p:nvPr/>
        </p:nvSpPr>
        <p:spPr>
          <a:xfrm>
            <a:off x="5518117" y="4344667"/>
            <a:ext cx="1528762" cy="48474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ctr"/>
            <a:r>
              <a:rPr lang="zh-CN" altLang="en-US" sz="1600" dirty="0">
                <a:latin typeface="幼圆" panose="02010509060101010101" pitchFamily="49" charset="-122"/>
                <a:ea typeface="幼圆" panose="02010509060101010101" pitchFamily="49" charset="-122"/>
              </a:rPr>
              <a:t>输入内容</a:t>
            </a:r>
            <a:endParaRPr lang="en-US" altLang="zh-CN" sz="1600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 fontAlgn="ctr"/>
            <a:r>
              <a:rPr lang="en-US" altLang="zh-CN" sz="950" noProof="1"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6145179" y="4739954"/>
            <a:ext cx="2762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>
            <a:spLocks noChangeAspect="1"/>
          </p:cNvSpPr>
          <p:nvPr/>
        </p:nvSpPr>
        <p:spPr>
          <a:xfrm>
            <a:off x="7673941" y="4344667"/>
            <a:ext cx="1528762" cy="48474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ctr"/>
            <a:r>
              <a:rPr lang="zh-CN" altLang="en-US" sz="1600" dirty="0">
                <a:latin typeface="幼圆" panose="02010509060101010101" pitchFamily="49" charset="-122"/>
                <a:ea typeface="幼圆" panose="02010509060101010101" pitchFamily="49" charset="-122"/>
              </a:rPr>
              <a:t>输入内容</a:t>
            </a:r>
            <a:endParaRPr lang="en-US" altLang="zh-CN" sz="1600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 fontAlgn="ctr"/>
            <a:r>
              <a:rPr lang="en-US" altLang="zh-CN" sz="950" noProof="1"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8301003" y="4739954"/>
            <a:ext cx="2762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566" y="2607264"/>
            <a:ext cx="2285626" cy="1523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" b="614"/>
          <a:stretch/>
        </p:blipFill>
        <p:spPr>
          <a:xfrm>
            <a:off x="5111717" y="2607264"/>
            <a:ext cx="2314072" cy="1523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5314" y="2599509"/>
            <a:ext cx="2308602" cy="1539260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9F0E8BA0-5AE0-42C6-A9CE-3DF6D73C5034}"/>
              </a:ext>
            </a:extLst>
          </p:cNvPr>
          <p:cNvSpPr/>
          <p:nvPr/>
        </p:nvSpPr>
        <p:spPr>
          <a:xfrm>
            <a:off x="5637287" y="51998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en-US" altLang="zh-CN" sz="28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2B450A0-263B-48F6-AF13-96ECCE075F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8590" y="4801867"/>
            <a:ext cx="234156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000" noProof="1">
                <a:latin typeface="幼圆" panose="02010509060101010101" pitchFamily="49" charset="-122"/>
                <a:ea typeface="幼圆" panose="02010509060101010101" pitchFamily="49" charset="-122"/>
              </a:rPr>
              <a:t>美仑设计是集</a:t>
            </a:r>
            <a:r>
              <a:rPr lang="en-US" altLang="zh-CN" sz="1000" noProof="1">
                <a:latin typeface="幼圆" panose="02010509060101010101" pitchFamily="49" charset="-122"/>
                <a:ea typeface="幼圆" panose="02010509060101010101" pitchFamily="49" charset="-122"/>
              </a:rPr>
              <a:t>PPT</a:t>
            </a:r>
            <a:r>
              <a:rPr lang="zh-CN" altLang="en-US" sz="1000" noProof="1">
                <a:latin typeface="幼圆" panose="02010509060101010101" pitchFamily="49" charset="-122"/>
                <a:ea typeface="幼圆" panose="02010509060101010101" pitchFamily="49" charset="-122"/>
              </a:rPr>
              <a:t>模板开发、</a:t>
            </a:r>
            <a:r>
              <a:rPr lang="en-US" altLang="zh-CN" sz="1000" noProof="1">
                <a:latin typeface="幼圆" panose="02010509060101010101" pitchFamily="49" charset="-122"/>
                <a:ea typeface="幼圆" panose="02010509060101010101" pitchFamily="49" charset="-122"/>
              </a:rPr>
              <a:t>PPT</a:t>
            </a:r>
            <a:r>
              <a:rPr lang="zh-CN" altLang="en-US" sz="1000" noProof="1">
                <a:latin typeface="幼圆" panose="02010509060101010101" pitchFamily="49" charset="-122"/>
                <a:ea typeface="幼圆" panose="02010509060101010101" pitchFamily="49" charset="-122"/>
              </a:rPr>
              <a:t>设计定制、</a:t>
            </a:r>
            <a:r>
              <a:rPr lang="en-US" altLang="zh-CN" sz="1000" noProof="1">
                <a:latin typeface="幼圆" panose="02010509060101010101" pitchFamily="49" charset="-122"/>
                <a:ea typeface="幼圆" panose="02010509060101010101" pitchFamily="49" charset="-122"/>
              </a:rPr>
              <a:t>PPT</a:t>
            </a:r>
            <a:r>
              <a:rPr lang="zh-CN" altLang="en-US" sz="1000" noProof="1">
                <a:latin typeface="幼圆" panose="02010509060101010101" pitchFamily="49" charset="-122"/>
                <a:ea typeface="幼圆" panose="02010509060101010101" pitchFamily="49" charset="-122"/>
              </a:rPr>
              <a:t>培训于</a:t>
            </a:r>
            <a:endParaRPr lang="en-US" altLang="zh-CN" sz="10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7057795F-73E6-4B88-871F-F5D3417A3E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45540" y="4801867"/>
            <a:ext cx="234156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000" noProof="1">
                <a:latin typeface="幼圆" panose="02010509060101010101" pitchFamily="49" charset="-122"/>
                <a:ea typeface="幼圆" panose="02010509060101010101" pitchFamily="49" charset="-122"/>
              </a:rPr>
              <a:t>美仑设计是集</a:t>
            </a:r>
            <a:r>
              <a:rPr lang="en-US" altLang="zh-CN" sz="1000" noProof="1">
                <a:latin typeface="幼圆" panose="02010509060101010101" pitchFamily="49" charset="-122"/>
                <a:ea typeface="幼圆" panose="02010509060101010101" pitchFamily="49" charset="-122"/>
              </a:rPr>
              <a:t>PPT</a:t>
            </a:r>
            <a:r>
              <a:rPr lang="zh-CN" altLang="en-US" sz="1000" noProof="1">
                <a:latin typeface="幼圆" panose="02010509060101010101" pitchFamily="49" charset="-122"/>
                <a:ea typeface="幼圆" panose="02010509060101010101" pitchFamily="49" charset="-122"/>
              </a:rPr>
              <a:t>模板开发、</a:t>
            </a:r>
            <a:r>
              <a:rPr lang="en-US" altLang="zh-CN" sz="1000" noProof="1">
                <a:latin typeface="幼圆" panose="02010509060101010101" pitchFamily="49" charset="-122"/>
                <a:ea typeface="幼圆" panose="02010509060101010101" pitchFamily="49" charset="-122"/>
              </a:rPr>
              <a:t>PPT</a:t>
            </a:r>
            <a:r>
              <a:rPr lang="zh-CN" altLang="en-US" sz="1000" noProof="1">
                <a:latin typeface="幼圆" panose="02010509060101010101" pitchFamily="49" charset="-122"/>
                <a:ea typeface="幼圆" panose="02010509060101010101" pitchFamily="49" charset="-122"/>
              </a:rPr>
              <a:t>设计定制、</a:t>
            </a:r>
            <a:r>
              <a:rPr lang="en-US" altLang="zh-CN" sz="1000" noProof="1">
                <a:latin typeface="幼圆" panose="02010509060101010101" pitchFamily="49" charset="-122"/>
                <a:ea typeface="幼圆" panose="02010509060101010101" pitchFamily="49" charset="-122"/>
              </a:rPr>
              <a:t>PPT</a:t>
            </a:r>
            <a:r>
              <a:rPr lang="zh-CN" altLang="en-US" sz="1000" noProof="1">
                <a:latin typeface="幼圆" panose="02010509060101010101" pitchFamily="49" charset="-122"/>
                <a:ea typeface="幼圆" panose="02010509060101010101" pitchFamily="49" charset="-122"/>
              </a:rPr>
              <a:t>培训于</a:t>
            </a:r>
            <a:endParaRPr lang="en-US" altLang="zh-CN" sz="10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68428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319">
        <p14:window dir="vert"/>
      </p:transition>
    </mc:Choice>
    <mc:Fallback xmlns="">
      <p:transition spd="slow" advTm="131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5" grpId="0"/>
      <p:bldP spid="28" grpId="0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FCEA692-1279-4D30-AA8D-C9DF845FD4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" y="0"/>
            <a:ext cx="12858736" cy="7233039"/>
          </a:xfrm>
          <a:prstGeom prst="rect">
            <a:avLst/>
          </a:prstGeom>
        </p:spPr>
      </p:pic>
      <p:sp>
        <p:nvSpPr>
          <p:cNvPr id="24" name="文本框 23"/>
          <p:cNvSpPr txBox="1">
            <a:spLocks noChangeAspect="1" noChangeArrowheads="1"/>
          </p:cNvSpPr>
          <p:nvPr/>
        </p:nvSpPr>
        <p:spPr bwMode="auto">
          <a:xfrm>
            <a:off x="1460823" y="3328293"/>
            <a:ext cx="368458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60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en-US" altLang="zh-CN" sz="60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1049028" y="4343956"/>
            <a:ext cx="450817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</a:rPr>
              <a:t>MODERN FASHION CREATIVE PRESENTATION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D7AB9B65-DBF4-49DC-A2E0-739BF074AD0C}"/>
              </a:ext>
            </a:extLst>
          </p:cNvPr>
          <p:cNvSpPr txBox="1"/>
          <p:nvPr/>
        </p:nvSpPr>
        <p:spPr>
          <a:xfrm>
            <a:off x="1848794" y="1593657"/>
            <a:ext cx="290864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>
                <a:solidFill>
                  <a:schemeClr val="bg1"/>
                </a:solidFill>
              </a:rPr>
              <a:t>04</a:t>
            </a:r>
            <a:endParaRPr lang="zh-CN" altLang="en-US" sz="13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4411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853">
        <p14:window dir="vert"/>
      </p:transition>
    </mc:Choice>
    <mc:Fallback xmlns="">
      <p:transition spd="slow" advTm="285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5" grpId="1"/>
      <p:bldP spid="25" grpId="2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饼形 7"/>
          <p:cNvSpPr>
            <a:spLocks/>
          </p:cNvSpPr>
          <p:nvPr/>
        </p:nvSpPr>
        <p:spPr bwMode="auto">
          <a:xfrm>
            <a:off x="2853584" y="2704815"/>
            <a:ext cx="1597742" cy="1598958"/>
          </a:xfrm>
          <a:custGeom>
            <a:avLst/>
            <a:gdLst>
              <a:gd name="T0" fmla="*/ 2088232 w 2088232"/>
              <a:gd name="T1" fmla="*/ 1044116 h 2088232"/>
              <a:gd name="T2" fmla="*/ 1327722 w 2088232"/>
              <a:gd name="T3" fmla="*/ 2048977 h 2088232"/>
              <a:gd name="T4" fmla="*/ 154068 w 2088232"/>
              <a:gd name="T5" fmla="*/ 1590003 h 2088232"/>
              <a:gd name="T6" fmla="*/ 276994 w 2088232"/>
              <a:gd name="T7" fmla="*/ 335806 h 2088232"/>
              <a:gd name="T8" fmla="*/ 1517427 w 2088232"/>
              <a:gd name="T9" fmla="*/ 113441 h 2088232"/>
              <a:gd name="T10" fmla="*/ 1044116 w 2088232"/>
              <a:gd name="T11" fmla="*/ 1044116 h 2088232"/>
              <a:gd name="T12" fmla="*/ 2088232 w 2088232"/>
              <a:gd name="T13" fmla="*/ 1044116 h 2088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88232" h="2088232">
                <a:moveTo>
                  <a:pt x="2088232" y="1044116"/>
                </a:moveTo>
                <a:cubicBezTo>
                  <a:pt x="2088232" y="1511540"/>
                  <a:pt x="1777573" y="1922014"/>
                  <a:pt x="1327722" y="2048977"/>
                </a:cubicBezTo>
                <a:cubicBezTo>
                  <a:pt x="877871" y="2175940"/>
                  <a:pt x="398448" y="1988455"/>
                  <a:pt x="154068" y="1590003"/>
                </a:cubicBezTo>
                <a:cubicBezTo>
                  <a:pt x="-90312" y="1191551"/>
                  <a:pt x="-40098" y="679227"/>
                  <a:pt x="276994" y="335806"/>
                </a:cubicBezTo>
                <a:cubicBezTo>
                  <a:pt x="594086" y="-7615"/>
                  <a:pt x="1100788" y="-98448"/>
                  <a:pt x="1517427" y="113441"/>
                </a:cubicBezTo>
                <a:lnTo>
                  <a:pt x="1044116" y="1044116"/>
                </a:lnTo>
                <a:lnTo>
                  <a:pt x="2088232" y="1044116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90" name="饼形 8"/>
          <p:cNvSpPr>
            <a:spLocks/>
          </p:cNvSpPr>
          <p:nvPr/>
        </p:nvSpPr>
        <p:spPr bwMode="auto">
          <a:xfrm rot="17792834">
            <a:off x="2812881" y="2538964"/>
            <a:ext cx="1875981" cy="1811585"/>
          </a:xfrm>
          <a:custGeom>
            <a:avLst/>
            <a:gdLst>
              <a:gd name="T0" fmla="*/ 2450846 w 2450846"/>
              <a:gd name="T1" fmla="*/ 1183587 h 2367174"/>
              <a:gd name="T2" fmla="*/ 1737063 w 2450846"/>
              <a:gd name="T3" fmla="*/ 2259074 h 2367174"/>
              <a:gd name="T4" fmla="*/ 1225423 w 2450846"/>
              <a:gd name="T5" fmla="*/ 1183587 h 2367174"/>
              <a:gd name="T6" fmla="*/ 2450846 w 2450846"/>
              <a:gd name="T7" fmla="*/ 1183587 h 2367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50846" h="2367174">
                <a:moveTo>
                  <a:pt x="2450846" y="1183587"/>
                </a:moveTo>
                <a:cubicBezTo>
                  <a:pt x="2450846" y="1645971"/>
                  <a:pt x="2172067" y="2066019"/>
                  <a:pt x="1737063" y="2259074"/>
                </a:cubicBezTo>
                <a:lnTo>
                  <a:pt x="1225423" y="1183587"/>
                </a:lnTo>
                <a:lnTo>
                  <a:pt x="2450846" y="1183587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91" name="文本框 24"/>
          <p:cNvSpPr txBox="1">
            <a:spLocks noChangeArrowheads="1"/>
          </p:cNvSpPr>
          <p:nvPr/>
        </p:nvSpPr>
        <p:spPr bwMode="auto">
          <a:xfrm>
            <a:off x="3320794" y="4397328"/>
            <a:ext cx="15430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2400" b="1" dirty="0">
                <a:latin typeface="微软雅黑" pitchFamily="34" charset="-122"/>
                <a:ea typeface="微软雅黑" pitchFamily="34" charset="-122"/>
              </a:rPr>
              <a:t>17</a:t>
            </a:r>
            <a:r>
              <a:rPr lang="en-US" sz="2400" dirty="0">
                <a:latin typeface="Broadway BT"/>
              </a:rPr>
              <a:t>%</a:t>
            </a:r>
            <a:endParaRPr lang="zh-CN" altLang="en-US" sz="2400" dirty="0">
              <a:latin typeface="Broadway BT"/>
            </a:endParaRPr>
          </a:p>
        </p:txBody>
      </p:sp>
      <p:sp>
        <p:nvSpPr>
          <p:cNvPr id="92" name="文本框 25"/>
          <p:cNvSpPr txBox="1">
            <a:spLocks noChangeArrowheads="1"/>
          </p:cNvSpPr>
          <p:nvPr/>
        </p:nvSpPr>
        <p:spPr bwMode="auto">
          <a:xfrm>
            <a:off x="5944006" y="4394898"/>
            <a:ext cx="15430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2400" b="1" dirty="0">
                <a:latin typeface="微软雅黑" pitchFamily="34" charset="-122"/>
                <a:ea typeface="微软雅黑" pitchFamily="34" charset="-122"/>
              </a:rPr>
              <a:t>32</a:t>
            </a:r>
            <a:r>
              <a:rPr lang="en-US" sz="2400" dirty="0">
                <a:latin typeface="Broadway BT"/>
              </a:rPr>
              <a:t>%</a:t>
            </a:r>
            <a:endParaRPr lang="zh-CN" altLang="en-US" sz="2400" dirty="0">
              <a:latin typeface="Broadway BT"/>
            </a:endParaRPr>
          </a:p>
        </p:txBody>
      </p:sp>
      <p:sp>
        <p:nvSpPr>
          <p:cNvPr id="93" name="饼形 11"/>
          <p:cNvSpPr>
            <a:spLocks/>
          </p:cNvSpPr>
          <p:nvPr/>
        </p:nvSpPr>
        <p:spPr bwMode="auto">
          <a:xfrm>
            <a:off x="8078142" y="2740050"/>
            <a:ext cx="1598958" cy="1597743"/>
          </a:xfrm>
          <a:custGeom>
            <a:avLst/>
            <a:gdLst>
              <a:gd name="T0" fmla="*/ 2088232 w 2088232"/>
              <a:gd name="T1" fmla="*/ 1044116 h 2088232"/>
              <a:gd name="T2" fmla="*/ 1237170 w 2088232"/>
              <a:gd name="T3" fmla="*/ 2070229 h 2088232"/>
              <a:gd name="T4" fmla="*/ 71390 w 2088232"/>
              <a:gd name="T5" fmla="*/ 1423566 h 2088232"/>
              <a:gd name="T6" fmla="*/ 491354 w 2088232"/>
              <a:gd name="T7" fmla="*/ 158321 h 2088232"/>
              <a:gd name="T8" fmla="*/ 1812434 w 2088232"/>
              <a:gd name="T9" fmla="*/ 337104 h 2088232"/>
              <a:gd name="T10" fmla="*/ 1044116 w 2088232"/>
              <a:gd name="T11" fmla="*/ 1044116 h 2088232"/>
              <a:gd name="T12" fmla="*/ 2088232 w 2088232"/>
              <a:gd name="T13" fmla="*/ 1044116 h 2088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88232" h="2088232">
                <a:moveTo>
                  <a:pt x="2088232" y="1044116"/>
                </a:moveTo>
                <a:cubicBezTo>
                  <a:pt x="2088232" y="1546317"/>
                  <a:pt x="1730712" y="1977374"/>
                  <a:pt x="1237170" y="2070229"/>
                </a:cubicBezTo>
                <a:cubicBezTo>
                  <a:pt x="743628" y="2163084"/>
                  <a:pt x="253899" y="1891429"/>
                  <a:pt x="71390" y="1423566"/>
                </a:cubicBezTo>
                <a:cubicBezTo>
                  <a:pt x="-111119" y="955702"/>
                  <a:pt x="65303" y="424189"/>
                  <a:pt x="491354" y="158321"/>
                </a:cubicBezTo>
                <a:cubicBezTo>
                  <a:pt x="917405" y="-107547"/>
                  <a:pt x="1472374" y="-32443"/>
                  <a:pt x="1812434" y="337104"/>
                </a:cubicBezTo>
                <a:lnTo>
                  <a:pt x="1044116" y="1044116"/>
                </a:lnTo>
                <a:lnTo>
                  <a:pt x="2088232" y="1044116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10" name="饼形 12"/>
          <p:cNvSpPr>
            <a:spLocks/>
          </p:cNvSpPr>
          <p:nvPr/>
        </p:nvSpPr>
        <p:spPr bwMode="auto">
          <a:xfrm rot="16431819">
            <a:off x="8058094" y="2599716"/>
            <a:ext cx="1840745" cy="1769060"/>
          </a:xfrm>
          <a:custGeom>
            <a:avLst/>
            <a:gdLst>
              <a:gd name="T0" fmla="*/ 2020896 w 2404880"/>
              <a:gd name="T1" fmla="*/ 2002378 h 2311418"/>
              <a:gd name="T2" fmla="*/ 1282343 w 2404880"/>
              <a:gd name="T3" fmla="*/ 2308864 h 2311418"/>
              <a:gd name="T4" fmla="*/ 1202440 w 2404880"/>
              <a:gd name="T5" fmla="*/ 1155709 h 2311418"/>
              <a:gd name="T6" fmla="*/ 2020896 w 2404880"/>
              <a:gd name="T7" fmla="*/ 2002378 h 2311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04880" h="2311418">
                <a:moveTo>
                  <a:pt x="2020896" y="2002378"/>
                </a:moveTo>
                <a:cubicBezTo>
                  <a:pt x="1818623" y="2183008"/>
                  <a:pt x="1557836" y="2291230"/>
                  <a:pt x="1282343" y="2308864"/>
                </a:cubicBezTo>
                <a:lnTo>
                  <a:pt x="1202440" y="1155709"/>
                </a:lnTo>
                <a:lnTo>
                  <a:pt x="2020896" y="2002378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11" name="文本框 30"/>
          <p:cNvSpPr txBox="1">
            <a:spLocks noChangeArrowheads="1"/>
          </p:cNvSpPr>
          <p:nvPr/>
        </p:nvSpPr>
        <p:spPr bwMode="auto">
          <a:xfrm>
            <a:off x="8558716" y="4394898"/>
            <a:ext cx="15430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2400" b="1" dirty="0">
                <a:latin typeface="微软雅黑" pitchFamily="34" charset="-122"/>
                <a:ea typeface="微软雅黑" pitchFamily="34" charset="-122"/>
              </a:rPr>
              <a:t>13</a:t>
            </a:r>
            <a:r>
              <a:rPr lang="en-US" sz="2400" dirty="0">
                <a:latin typeface="Broadway BT"/>
              </a:rPr>
              <a:t>%</a:t>
            </a:r>
            <a:endParaRPr lang="zh-CN" altLang="en-US" sz="2400" dirty="0">
              <a:latin typeface="Broadway BT"/>
            </a:endParaRPr>
          </a:p>
        </p:txBody>
      </p:sp>
      <p:sp>
        <p:nvSpPr>
          <p:cNvPr id="112" name="饼形 26"/>
          <p:cNvSpPr>
            <a:spLocks/>
          </p:cNvSpPr>
          <p:nvPr/>
        </p:nvSpPr>
        <p:spPr bwMode="auto">
          <a:xfrm>
            <a:off x="5487733" y="2708459"/>
            <a:ext cx="1598958" cy="1598958"/>
          </a:xfrm>
          <a:custGeom>
            <a:avLst/>
            <a:gdLst>
              <a:gd name="T0" fmla="*/ 2088232 w 2088232"/>
              <a:gd name="T1" fmla="*/ 1044116 h 2088232"/>
              <a:gd name="T2" fmla="*/ 1162126 w 2088232"/>
              <a:gd name="T3" fmla="*/ 2081542 h 2088232"/>
              <a:gd name="T4" fmla="*/ 26676 w 2088232"/>
              <a:gd name="T5" fmla="*/ 1278625 h 2088232"/>
              <a:gd name="T6" fmla="*/ 696115 w 2088232"/>
              <a:gd name="T7" fmla="*/ 59701 h 2088232"/>
              <a:gd name="T8" fmla="*/ 1044116 w 2088232"/>
              <a:gd name="T9" fmla="*/ 1044116 h 2088232"/>
              <a:gd name="T10" fmla="*/ 2088232 w 2088232"/>
              <a:gd name="T11" fmla="*/ 1044116 h 2088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88232" h="2088232">
                <a:moveTo>
                  <a:pt x="2088232" y="1044116"/>
                </a:moveTo>
                <a:cubicBezTo>
                  <a:pt x="2088232" y="1575104"/>
                  <a:pt x="1689712" y="2021527"/>
                  <a:pt x="1162126" y="2081542"/>
                </a:cubicBezTo>
                <a:cubicBezTo>
                  <a:pt x="634540" y="2141557"/>
                  <a:pt x="145936" y="1796047"/>
                  <a:pt x="26676" y="1278625"/>
                </a:cubicBezTo>
                <a:cubicBezTo>
                  <a:pt x="-92584" y="761203"/>
                  <a:pt x="195488" y="236678"/>
                  <a:pt x="696115" y="59701"/>
                </a:cubicBezTo>
                <a:lnTo>
                  <a:pt x="1044116" y="1044116"/>
                </a:lnTo>
                <a:lnTo>
                  <a:pt x="2088232" y="1044116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13" name="饼形 27"/>
          <p:cNvSpPr>
            <a:spLocks/>
          </p:cNvSpPr>
          <p:nvPr/>
        </p:nvSpPr>
        <p:spPr bwMode="auto">
          <a:xfrm rot="17792834">
            <a:off x="5368661" y="2548078"/>
            <a:ext cx="1897851" cy="1832240"/>
          </a:xfrm>
          <a:custGeom>
            <a:avLst/>
            <a:gdLst>
              <a:gd name="T0" fmla="*/ 2081511 w 2479044"/>
              <a:gd name="T1" fmla="*/ 318607 h 2394410"/>
              <a:gd name="T2" fmla="*/ 2462088 w 2479044"/>
              <a:gd name="T3" fmla="*/ 1394553 h 2394410"/>
              <a:gd name="T4" fmla="*/ 1757049 w 2479044"/>
              <a:gd name="T5" fmla="*/ 2285066 h 2394410"/>
              <a:gd name="T6" fmla="*/ 1239522 w 2479044"/>
              <a:gd name="T7" fmla="*/ 1197205 h 2394410"/>
              <a:gd name="T8" fmla="*/ 2081511 w 2479044"/>
              <a:gd name="T9" fmla="*/ 318607 h 2394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79044" h="2394410">
                <a:moveTo>
                  <a:pt x="2081511" y="318607"/>
                </a:moveTo>
                <a:cubicBezTo>
                  <a:pt x="2387853" y="592481"/>
                  <a:pt x="2530897" y="996889"/>
                  <a:pt x="2462088" y="1394553"/>
                </a:cubicBezTo>
                <a:cubicBezTo>
                  <a:pt x="2394373" y="1785892"/>
                  <a:pt x="2130321" y="2119407"/>
                  <a:pt x="1757049" y="2285066"/>
                </a:cubicBezTo>
                <a:lnTo>
                  <a:pt x="1239522" y="1197205"/>
                </a:lnTo>
                <a:lnTo>
                  <a:pt x="2081511" y="318607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14" name="组合 113"/>
          <p:cNvGrpSpPr/>
          <p:nvPr/>
        </p:nvGrpSpPr>
        <p:grpSpPr>
          <a:xfrm>
            <a:off x="2629319" y="5175136"/>
            <a:ext cx="2035413" cy="529421"/>
            <a:chOff x="1273845" y="4962785"/>
            <a:chExt cx="2659410" cy="1008112"/>
          </a:xfrm>
        </p:grpSpPr>
        <p:sp>
          <p:nvSpPr>
            <p:cNvPr id="115" name="矩形 114"/>
            <p:cNvSpPr/>
            <p:nvPr/>
          </p:nvSpPr>
          <p:spPr bwMode="auto">
            <a:xfrm>
              <a:off x="1273845" y="4962785"/>
              <a:ext cx="2659410" cy="100811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40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16" name="矩形 115"/>
            <p:cNvSpPr/>
            <p:nvPr/>
          </p:nvSpPr>
          <p:spPr>
            <a:xfrm>
              <a:off x="2048627" y="5123431"/>
              <a:ext cx="1179586" cy="58606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输入内容</a:t>
              </a: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5192038" y="5175136"/>
            <a:ext cx="2035413" cy="529421"/>
            <a:chOff x="4622217" y="4962785"/>
            <a:chExt cx="2659410" cy="1008112"/>
          </a:xfrm>
        </p:grpSpPr>
        <p:sp>
          <p:nvSpPr>
            <p:cNvPr id="118" name="矩形 117"/>
            <p:cNvSpPr/>
            <p:nvPr/>
          </p:nvSpPr>
          <p:spPr bwMode="auto">
            <a:xfrm>
              <a:off x="4622217" y="4962785"/>
              <a:ext cx="2659410" cy="1008112"/>
            </a:xfrm>
            <a:prstGeom prst="rect">
              <a:avLst/>
            </a:prstGeom>
            <a:solidFill>
              <a:schemeClr val="accent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400" u="none" strike="noStrike" cap="none" normalizeH="0" baseline="0" dirty="0">
                <a:ln>
                  <a:noFill/>
                </a:ln>
                <a:effectLst/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19" name="矩形 118"/>
            <p:cNvSpPr/>
            <p:nvPr/>
          </p:nvSpPr>
          <p:spPr>
            <a:xfrm>
              <a:off x="5392133" y="5123431"/>
              <a:ext cx="1179586" cy="58606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latin typeface="幼圆" panose="02010509060101010101" pitchFamily="49" charset="-122"/>
                  <a:ea typeface="幼圆" panose="02010509060101010101" pitchFamily="49" charset="-122"/>
                </a:rPr>
                <a:t>输入内容</a:t>
              </a: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7754758" y="5175136"/>
            <a:ext cx="2035413" cy="529421"/>
            <a:chOff x="7970589" y="4962785"/>
            <a:chExt cx="2659410" cy="1008112"/>
          </a:xfrm>
        </p:grpSpPr>
        <p:sp>
          <p:nvSpPr>
            <p:cNvPr id="121" name="矩形 120"/>
            <p:cNvSpPr/>
            <p:nvPr/>
          </p:nvSpPr>
          <p:spPr bwMode="auto">
            <a:xfrm>
              <a:off x="7970589" y="4962785"/>
              <a:ext cx="2659410" cy="100811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40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22" name="矩形 121"/>
            <p:cNvSpPr/>
            <p:nvPr/>
          </p:nvSpPr>
          <p:spPr>
            <a:xfrm>
              <a:off x="8685054" y="5123431"/>
              <a:ext cx="1179586" cy="58606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输入内容</a:t>
              </a:r>
            </a:p>
          </p:txBody>
        </p:sp>
      </p:grp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F696EC39-C663-4174-B30F-B7C520BFCA17}"/>
              </a:ext>
            </a:extLst>
          </p:cNvPr>
          <p:cNvSpPr/>
          <p:nvPr/>
        </p:nvSpPr>
        <p:spPr>
          <a:xfrm>
            <a:off x="5637287" y="51998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en-US" altLang="zh-CN" sz="28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4977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34">
        <p14:window dir="vert"/>
      </p:transition>
    </mc:Choice>
    <mc:Fallback xmlns="">
      <p:transition spd="slow" advTm="73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等腰三角形 2"/>
          <p:cNvSpPr/>
          <p:nvPr/>
        </p:nvSpPr>
        <p:spPr bwMode="auto">
          <a:xfrm rot="3036074">
            <a:off x="6378240" y="2845974"/>
            <a:ext cx="1342127" cy="1552305"/>
          </a:xfrm>
          <a:custGeom>
            <a:avLst/>
            <a:gdLst/>
            <a:ahLst/>
            <a:cxnLst/>
            <a:rect l="l" t="t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close/>
              </a:path>
            </a:pathLst>
          </a:custGeom>
          <a:solidFill>
            <a:schemeClr val="accent2">
              <a:alpha val="80000"/>
            </a:schemeClr>
          </a:solidFill>
          <a:ln w="127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endParaRPr lang="zh-CN" altLang="en-US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5" name="TextBox 3"/>
          <p:cNvSpPr txBox="1"/>
          <p:nvPr/>
        </p:nvSpPr>
        <p:spPr>
          <a:xfrm>
            <a:off x="6597706" y="3449790"/>
            <a:ext cx="812356" cy="466093"/>
          </a:xfrm>
          <a:prstGeom prst="rect">
            <a:avLst/>
          </a:prstGeom>
          <a:noFill/>
          <a:ln>
            <a:noFill/>
          </a:ln>
        </p:spPr>
        <p:txBody>
          <a:bodyPr wrap="none" lIns="68562" tIns="34281" rIns="68562" bIns="34281" anchor="ctr"/>
          <a:lstStyle>
            <a:defPPr>
              <a:defRPr lang="zh-CN"/>
            </a:defPPr>
            <a:lvl1pPr algn="ctr">
              <a:defRPr sz="2000" ker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成功项目二</a:t>
            </a:r>
          </a:p>
        </p:txBody>
      </p:sp>
      <p:sp>
        <p:nvSpPr>
          <p:cNvPr id="56" name="等腰三角形 2"/>
          <p:cNvSpPr/>
          <p:nvPr/>
        </p:nvSpPr>
        <p:spPr bwMode="auto">
          <a:xfrm rot="8763501">
            <a:off x="5520053" y="3788645"/>
            <a:ext cx="1341602" cy="1552911"/>
          </a:xfrm>
          <a:custGeom>
            <a:avLst/>
            <a:gdLst/>
            <a:ahLst/>
            <a:cxnLst/>
            <a:rect l="l" t="t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close/>
              </a:path>
            </a:pathLst>
          </a:custGeom>
          <a:solidFill>
            <a:schemeClr val="accent2">
              <a:alpha val="80000"/>
            </a:schemeClr>
          </a:solidFill>
          <a:ln w="127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endParaRPr lang="zh-CN" altLang="en-US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7" name="TextBox 6"/>
          <p:cNvSpPr txBox="1"/>
          <p:nvPr/>
        </p:nvSpPr>
        <p:spPr>
          <a:xfrm>
            <a:off x="5707649" y="4326251"/>
            <a:ext cx="812356" cy="466093"/>
          </a:xfrm>
          <a:prstGeom prst="rect">
            <a:avLst/>
          </a:prstGeom>
          <a:noFill/>
          <a:ln>
            <a:noFill/>
          </a:ln>
        </p:spPr>
        <p:txBody>
          <a:bodyPr wrap="none" lIns="68562" tIns="34281" rIns="68562" bIns="34281" anchor="ctr"/>
          <a:lstStyle>
            <a:defPPr>
              <a:defRPr lang="zh-CN"/>
            </a:defPPr>
            <a:lvl1pPr algn="ctr">
              <a:defRPr sz="2000" ker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成功项目三</a:t>
            </a:r>
          </a:p>
        </p:txBody>
      </p:sp>
      <p:sp>
        <p:nvSpPr>
          <p:cNvPr id="58" name="等腰三角形 2"/>
          <p:cNvSpPr/>
          <p:nvPr/>
        </p:nvSpPr>
        <p:spPr bwMode="auto">
          <a:xfrm rot="16474575">
            <a:off x="5126371" y="2525114"/>
            <a:ext cx="1342127" cy="1552305"/>
          </a:xfrm>
          <a:custGeom>
            <a:avLst/>
            <a:gdLst/>
            <a:ahLst/>
            <a:cxnLst/>
            <a:rect l="l" t="t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 w="127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endParaRPr lang="zh-CN" altLang="en-US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9" name="TextBox 8"/>
          <p:cNvSpPr txBox="1"/>
          <p:nvPr/>
        </p:nvSpPr>
        <p:spPr>
          <a:xfrm>
            <a:off x="5502759" y="3040215"/>
            <a:ext cx="812356" cy="466093"/>
          </a:xfrm>
          <a:prstGeom prst="rect">
            <a:avLst/>
          </a:prstGeom>
          <a:noFill/>
          <a:ln>
            <a:noFill/>
          </a:ln>
        </p:spPr>
        <p:txBody>
          <a:bodyPr wrap="none" lIns="68562" tIns="34281" rIns="68562" bIns="34281" anchor="ctr"/>
          <a:lstStyle>
            <a:defPPr>
              <a:defRPr lang="zh-CN"/>
            </a:defPPr>
            <a:lvl1pPr algn="ctr">
              <a:defRPr sz="2000" ker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成功项目一</a:t>
            </a:r>
          </a:p>
        </p:txBody>
      </p:sp>
      <p:sp>
        <p:nvSpPr>
          <p:cNvPr id="60" name="TextBox 9"/>
          <p:cNvSpPr txBox="1"/>
          <p:nvPr/>
        </p:nvSpPr>
        <p:spPr>
          <a:xfrm>
            <a:off x="2895660" y="2450964"/>
            <a:ext cx="1395217" cy="284675"/>
          </a:xfrm>
          <a:prstGeom prst="rect">
            <a:avLst/>
          </a:prstGeom>
          <a:noFill/>
        </p:spPr>
        <p:txBody>
          <a:bodyPr wrap="none" lIns="68562" tIns="34281" rIns="68562" bIns="34281" rtlCol="0">
            <a:spAutoFit/>
          </a:bodyPr>
          <a:lstStyle/>
          <a:p>
            <a:r>
              <a:rPr lang="en-US" altLang="zh-CN" sz="1400" dirty="0">
                <a:latin typeface="幼圆" panose="02010509060101010101" pitchFamily="49" charset="-122"/>
                <a:ea typeface="幼圆" panose="02010509060101010101" pitchFamily="49" charset="-122"/>
              </a:rPr>
              <a:t>■</a:t>
            </a:r>
            <a:r>
              <a:rPr lang="zh-CN" altLang="en-US" sz="1400" dirty="0">
                <a:latin typeface="幼圆" panose="02010509060101010101" pitchFamily="49" charset="-122"/>
                <a:ea typeface="幼圆" panose="02010509060101010101" pitchFamily="49" charset="-122"/>
              </a:rPr>
              <a:t>请输入您标题</a:t>
            </a:r>
          </a:p>
        </p:txBody>
      </p:sp>
      <p:sp>
        <p:nvSpPr>
          <p:cNvPr id="61" name="TextBox 10"/>
          <p:cNvSpPr txBox="1"/>
          <p:nvPr/>
        </p:nvSpPr>
        <p:spPr>
          <a:xfrm>
            <a:off x="2895660" y="2718163"/>
            <a:ext cx="2074576" cy="583860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latin typeface="幼圆" panose="02010509060101010101" pitchFamily="49" charset="-122"/>
                <a:ea typeface="幼圆" panose="02010509060101010101" pitchFamily="49" charset="-122"/>
              </a:rPr>
              <a:t>美仑设计是集</a:t>
            </a:r>
            <a:r>
              <a:rPr lang="en-US" altLang="zh-CN" sz="900" dirty="0">
                <a:latin typeface="幼圆" panose="02010509060101010101" pitchFamily="49" charset="-122"/>
                <a:ea typeface="幼圆" panose="02010509060101010101" pitchFamily="49" charset="-122"/>
              </a:rPr>
              <a:t>PPT</a:t>
            </a:r>
            <a:r>
              <a:rPr lang="zh-CN" altLang="en-US" sz="900" dirty="0">
                <a:latin typeface="幼圆" panose="02010509060101010101" pitchFamily="49" charset="-122"/>
                <a:ea typeface="幼圆" panose="02010509060101010101" pitchFamily="49" charset="-122"/>
              </a:rPr>
              <a:t>模板开发、</a:t>
            </a:r>
            <a:r>
              <a:rPr lang="en-US" altLang="zh-CN" sz="900" dirty="0">
                <a:latin typeface="幼圆" panose="02010509060101010101" pitchFamily="49" charset="-122"/>
                <a:ea typeface="幼圆" panose="02010509060101010101" pitchFamily="49" charset="-122"/>
              </a:rPr>
              <a:t>PPT</a:t>
            </a:r>
            <a:r>
              <a:rPr lang="zh-CN" altLang="en-US" sz="900" dirty="0">
                <a:latin typeface="幼圆" panose="02010509060101010101" pitchFamily="49" charset="-122"/>
                <a:ea typeface="幼圆" panose="02010509060101010101" pitchFamily="49" charset="-122"/>
              </a:rPr>
              <a:t>设计定制、</a:t>
            </a:r>
            <a:r>
              <a:rPr lang="en-US" altLang="zh-CN" sz="900" dirty="0">
                <a:latin typeface="幼圆" panose="02010509060101010101" pitchFamily="49" charset="-122"/>
                <a:ea typeface="幼圆" panose="02010509060101010101" pitchFamily="49" charset="-122"/>
              </a:rPr>
              <a:t>PPT</a:t>
            </a:r>
            <a:r>
              <a:rPr lang="zh-CN" altLang="en-US" sz="900" dirty="0">
                <a:latin typeface="幼圆" panose="02010509060101010101" pitchFamily="49" charset="-122"/>
                <a:ea typeface="幼圆" panose="02010509060101010101" pitchFamily="49" charset="-122"/>
              </a:rPr>
              <a:t>培训于一体的专业</a:t>
            </a:r>
            <a:r>
              <a:rPr lang="en-US" altLang="zh-CN" sz="900" dirty="0">
                <a:latin typeface="幼圆" panose="02010509060101010101" pitchFamily="49" charset="-122"/>
                <a:ea typeface="幼圆" panose="02010509060101010101" pitchFamily="49" charset="-122"/>
              </a:rPr>
              <a:t>PPT</a:t>
            </a:r>
            <a:r>
              <a:rPr lang="zh-CN" altLang="en-US" sz="900" dirty="0">
                <a:latin typeface="幼圆" panose="02010509060101010101" pitchFamily="49" charset="-122"/>
                <a:ea typeface="幼圆" panose="02010509060101010101" pitchFamily="49" charset="-122"/>
              </a:rPr>
              <a:t>服务提供商。深受大家的好评和肯定。</a:t>
            </a:r>
          </a:p>
        </p:txBody>
      </p:sp>
      <p:sp>
        <p:nvSpPr>
          <p:cNvPr id="62" name="TextBox 11"/>
          <p:cNvSpPr txBox="1"/>
          <p:nvPr/>
        </p:nvSpPr>
        <p:spPr>
          <a:xfrm>
            <a:off x="7932769" y="2214107"/>
            <a:ext cx="1395217" cy="284675"/>
          </a:xfrm>
          <a:prstGeom prst="rect">
            <a:avLst/>
          </a:prstGeom>
          <a:noFill/>
        </p:spPr>
        <p:txBody>
          <a:bodyPr wrap="none" lIns="68562" tIns="34281" rIns="68562" bIns="34281" rtlCol="0">
            <a:spAutoFit/>
          </a:bodyPr>
          <a:lstStyle/>
          <a:p>
            <a:r>
              <a:rPr lang="en-US" altLang="zh-CN" sz="1400" dirty="0">
                <a:latin typeface="幼圆" panose="02010509060101010101" pitchFamily="49" charset="-122"/>
                <a:ea typeface="幼圆" panose="02010509060101010101" pitchFamily="49" charset="-122"/>
              </a:rPr>
              <a:t>■</a:t>
            </a:r>
            <a:r>
              <a:rPr lang="zh-CN" altLang="en-US" sz="1400" dirty="0">
                <a:latin typeface="幼圆" panose="02010509060101010101" pitchFamily="49" charset="-122"/>
                <a:ea typeface="幼圆" panose="02010509060101010101" pitchFamily="49" charset="-122"/>
              </a:rPr>
              <a:t>请输入您标题</a:t>
            </a:r>
          </a:p>
        </p:txBody>
      </p:sp>
      <p:sp>
        <p:nvSpPr>
          <p:cNvPr id="63" name="TextBox 12"/>
          <p:cNvSpPr txBox="1"/>
          <p:nvPr/>
        </p:nvSpPr>
        <p:spPr>
          <a:xfrm>
            <a:off x="7932770" y="3678107"/>
            <a:ext cx="2074576" cy="592580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rgbClr val="595959"/>
                </a:solidFill>
                <a:cs typeface="+mn-ea"/>
                <a:sym typeface="+mn-lt"/>
              </a:rPr>
              <a:t>美仑设计是集</a:t>
            </a:r>
            <a:r>
              <a:rPr lang="en-US" altLang="zh-CN" sz="900" dirty="0">
                <a:solidFill>
                  <a:srgbClr val="595959"/>
                </a:solidFill>
                <a:cs typeface="+mn-ea"/>
                <a:sym typeface="+mn-lt"/>
              </a:rPr>
              <a:t>PPT</a:t>
            </a:r>
            <a:r>
              <a:rPr lang="zh-CN" altLang="en-US" sz="900" dirty="0">
                <a:solidFill>
                  <a:srgbClr val="595959"/>
                </a:solidFill>
                <a:cs typeface="+mn-ea"/>
                <a:sym typeface="+mn-lt"/>
              </a:rPr>
              <a:t>模板开发、</a:t>
            </a:r>
            <a:r>
              <a:rPr lang="en-US" altLang="zh-CN" sz="900" dirty="0">
                <a:solidFill>
                  <a:srgbClr val="595959"/>
                </a:solidFill>
                <a:cs typeface="+mn-ea"/>
                <a:sym typeface="+mn-lt"/>
              </a:rPr>
              <a:t>PPT</a:t>
            </a:r>
            <a:r>
              <a:rPr lang="zh-CN" altLang="en-US" sz="900" dirty="0">
                <a:solidFill>
                  <a:srgbClr val="595959"/>
                </a:solidFill>
                <a:cs typeface="+mn-ea"/>
                <a:sym typeface="+mn-lt"/>
              </a:rPr>
              <a:t>设计定制、</a:t>
            </a:r>
            <a:r>
              <a:rPr lang="en-US" altLang="zh-CN" sz="900" dirty="0">
                <a:solidFill>
                  <a:srgbClr val="595959"/>
                </a:solidFill>
                <a:cs typeface="+mn-ea"/>
                <a:sym typeface="+mn-lt"/>
              </a:rPr>
              <a:t>PPT</a:t>
            </a:r>
            <a:r>
              <a:rPr lang="zh-CN" altLang="en-US" sz="900" dirty="0">
                <a:solidFill>
                  <a:srgbClr val="595959"/>
                </a:solidFill>
                <a:cs typeface="+mn-ea"/>
                <a:sym typeface="+mn-lt"/>
              </a:rPr>
              <a:t>培训于一体的专业</a:t>
            </a:r>
            <a:r>
              <a:rPr lang="en-US" altLang="zh-CN" sz="900" dirty="0">
                <a:solidFill>
                  <a:srgbClr val="595959"/>
                </a:solidFill>
                <a:cs typeface="+mn-ea"/>
                <a:sym typeface="+mn-lt"/>
              </a:rPr>
              <a:t>PPT</a:t>
            </a:r>
            <a:r>
              <a:rPr lang="zh-CN" altLang="en-US" sz="900" dirty="0">
                <a:solidFill>
                  <a:srgbClr val="595959"/>
                </a:solidFill>
                <a:cs typeface="+mn-ea"/>
                <a:sym typeface="+mn-lt"/>
              </a:rPr>
              <a:t>服务提供商。深受大家的好评和肯定。</a:t>
            </a:r>
          </a:p>
        </p:txBody>
      </p:sp>
      <p:sp>
        <p:nvSpPr>
          <p:cNvPr id="68" name="TextBox 13"/>
          <p:cNvSpPr txBox="1"/>
          <p:nvPr/>
        </p:nvSpPr>
        <p:spPr>
          <a:xfrm>
            <a:off x="3783304" y="5209043"/>
            <a:ext cx="1395217" cy="284675"/>
          </a:xfrm>
          <a:prstGeom prst="rect">
            <a:avLst/>
          </a:prstGeom>
          <a:noFill/>
        </p:spPr>
        <p:txBody>
          <a:bodyPr wrap="none" lIns="68562" tIns="34281" rIns="68562" bIns="34281" rtlCol="0">
            <a:spAutoFit/>
          </a:bodyPr>
          <a:lstStyle/>
          <a:p>
            <a:r>
              <a:rPr lang="en-US" altLang="zh-CN" sz="1400" dirty="0">
                <a:latin typeface="幼圆" panose="02010509060101010101" pitchFamily="49" charset="-122"/>
                <a:ea typeface="幼圆" panose="02010509060101010101" pitchFamily="49" charset="-122"/>
              </a:rPr>
              <a:t>■</a:t>
            </a:r>
            <a:r>
              <a:rPr lang="zh-CN" altLang="en-US" sz="1400" dirty="0">
                <a:latin typeface="幼圆" panose="02010509060101010101" pitchFamily="49" charset="-122"/>
                <a:ea typeface="幼圆" panose="02010509060101010101" pitchFamily="49" charset="-122"/>
              </a:rPr>
              <a:t>请输入您标题</a:t>
            </a:r>
          </a:p>
        </p:txBody>
      </p:sp>
      <p:sp>
        <p:nvSpPr>
          <p:cNvPr id="71" name="TextBox 14"/>
          <p:cNvSpPr txBox="1"/>
          <p:nvPr/>
        </p:nvSpPr>
        <p:spPr>
          <a:xfrm>
            <a:off x="3783304" y="5476241"/>
            <a:ext cx="2531811" cy="763909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rgbClr val="595959"/>
                </a:solidFill>
                <a:cs typeface="+mn-ea"/>
                <a:sym typeface="+mn-lt"/>
              </a:rPr>
              <a:t>美仑设计是集</a:t>
            </a:r>
            <a:r>
              <a:rPr lang="en-US" altLang="zh-CN" sz="900" dirty="0">
                <a:solidFill>
                  <a:srgbClr val="595959"/>
                </a:solidFill>
                <a:cs typeface="+mn-ea"/>
                <a:sym typeface="+mn-lt"/>
              </a:rPr>
              <a:t>PPT</a:t>
            </a:r>
            <a:r>
              <a:rPr lang="zh-CN" altLang="en-US" sz="900" dirty="0">
                <a:solidFill>
                  <a:srgbClr val="595959"/>
                </a:solidFill>
                <a:cs typeface="+mn-ea"/>
                <a:sym typeface="+mn-lt"/>
              </a:rPr>
              <a:t>模板开发、</a:t>
            </a:r>
            <a:r>
              <a:rPr lang="en-US" altLang="zh-CN" sz="900" dirty="0">
                <a:solidFill>
                  <a:srgbClr val="595959"/>
                </a:solidFill>
                <a:cs typeface="+mn-ea"/>
                <a:sym typeface="+mn-lt"/>
              </a:rPr>
              <a:t>PPT</a:t>
            </a:r>
            <a:r>
              <a:rPr lang="zh-CN" altLang="en-US" sz="900" dirty="0">
                <a:solidFill>
                  <a:srgbClr val="595959"/>
                </a:solidFill>
                <a:cs typeface="+mn-ea"/>
                <a:sym typeface="+mn-lt"/>
              </a:rPr>
              <a:t>设计定制、</a:t>
            </a:r>
            <a:r>
              <a:rPr lang="en-US" altLang="zh-CN" sz="900" dirty="0">
                <a:solidFill>
                  <a:srgbClr val="595959"/>
                </a:solidFill>
                <a:cs typeface="+mn-ea"/>
                <a:sym typeface="+mn-lt"/>
              </a:rPr>
              <a:t>PPT</a:t>
            </a:r>
            <a:r>
              <a:rPr lang="zh-CN" altLang="en-US" sz="900" dirty="0">
                <a:solidFill>
                  <a:srgbClr val="595959"/>
                </a:solidFill>
                <a:cs typeface="+mn-ea"/>
                <a:sym typeface="+mn-lt"/>
              </a:rPr>
              <a:t>培训于一体的专业</a:t>
            </a:r>
            <a:r>
              <a:rPr lang="en-US" altLang="zh-CN" sz="900" dirty="0">
                <a:solidFill>
                  <a:srgbClr val="595959"/>
                </a:solidFill>
                <a:cs typeface="+mn-ea"/>
                <a:sym typeface="+mn-lt"/>
              </a:rPr>
              <a:t>PPT</a:t>
            </a:r>
            <a:r>
              <a:rPr lang="zh-CN" altLang="en-US" sz="900" dirty="0">
                <a:solidFill>
                  <a:srgbClr val="595959"/>
                </a:solidFill>
                <a:cs typeface="+mn-ea"/>
                <a:sym typeface="+mn-lt"/>
              </a:rPr>
              <a:t>服务提供商。深受大家的好评和肯定。</a:t>
            </a:r>
          </a:p>
          <a:p>
            <a:pPr>
              <a:lnSpc>
                <a:spcPct val="130000"/>
              </a:lnSpc>
            </a:pPr>
            <a:endParaRPr lang="zh-CN" altLang="en-US" sz="9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3" name="矩形 72"/>
          <p:cNvSpPr/>
          <p:nvPr/>
        </p:nvSpPr>
        <p:spPr bwMode="auto">
          <a:xfrm>
            <a:off x="8013551" y="2530716"/>
            <a:ext cx="1845361" cy="112867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562" tIns="34281" rIns="68562" bIns="34281" numCol="1" rtlCol="0" anchor="t" anchorCtr="0" compatLnSpc="1">
            <a:prstTxWarp prst="textNoShape">
              <a:avLst/>
            </a:prstTxWarp>
          </a:bodyPr>
          <a:lstStyle/>
          <a:p>
            <a:pPr defTabSz="685617"/>
            <a:endParaRPr lang="zh-CN" altLang="en-US" sz="110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4" name="矩形 73"/>
          <p:cNvSpPr/>
          <p:nvPr/>
        </p:nvSpPr>
        <p:spPr bwMode="auto">
          <a:xfrm>
            <a:off x="2980567" y="3669107"/>
            <a:ext cx="1845361" cy="1123237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562" tIns="34281" rIns="68562" bIns="34281" numCol="1" rtlCol="0" anchor="t" anchorCtr="0" compatLnSpc="1">
            <a:prstTxWarp prst="textNoShape">
              <a:avLst/>
            </a:prstTxWarp>
          </a:bodyPr>
          <a:lstStyle/>
          <a:p>
            <a:pPr defTabSz="685617"/>
            <a:endParaRPr lang="zh-CN" altLang="en-US" sz="110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6" name="矩形 75"/>
          <p:cNvSpPr/>
          <p:nvPr/>
        </p:nvSpPr>
        <p:spPr bwMode="auto">
          <a:xfrm>
            <a:off x="7180719" y="5204986"/>
            <a:ext cx="1879096" cy="950681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562" tIns="34281" rIns="68562" bIns="34281" numCol="1" rtlCol="0" anchor="t" anchorCtr="0" compatLnSpc="1">
            <a:prstTxWarp prst="textNoShape">
              <a:avLst/>
            </a:prstTxWarp>
          </a:bodyPr>
          <a:lstStyle/>
          <a:p>
            <a:pPr defTabSz="685617"/>
            <a:endParaRPr lang="zh-CN" altLang="en-US" sz="110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61D10695-5114-4191-81F7-598A7824C051}"/>
              </a:ext>
            </a:extLst>
          </p:cNvPr>
          <p:cNvSpPr/>
          <p:nvPr/>
        </p:nvSpPr>
        <p:spPr>
          <a:xfrm>
            <a:off x="5637287" y="51998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en-US" altLang="zh-CN" sz="28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89340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647">
        <p14:window dir="vert"/>
      </p:transition>
    </mc:Choice>
    <mc:Fallback xmlns="">
      <p:transition spd="slow" advTm="7647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3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29" presetID="2" presetClass="entr" presetSubtype="9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3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4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4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4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1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53" presetID="2" presetClass="entr" presetSubtype="2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5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56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5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6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6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7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5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5" grpId="0"/>
          <p:bldP spid="56" grpId="0" animBg="1"/>
          <p:bldP spid="57" grpId="0"/>
          <p:bldP spid="58" grpId="0" animBg="1"/>
          <p:bldP spid="59" grpId="0"/>
          <p:bldP spid="60" grpId="0"/>
          <p:bldP spid="61" grpId="0"/>
          <p:bldP spid="62" grpId="0"/>
          <p:bldP spid="63" grpId="0"/>
          <p:bldP spid="68" grpId="0"/>
          <p:bldP spid="71" grpId="0"/>
          <p:bldP spid="73" grpId="0" animBg="1"/>
          <p:bldP spid="74" grpId="0" animBg="1"/>
          <p:bldP spid="7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3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29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4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4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4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1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5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5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6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6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7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5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5" grpId="0"/>
          <p:bldP spid="56" grpId="0" animBg="1"/>
          <p:bldP spid="57" grpId="0"/>
          <p:bldP spid="58" grpId="0" animBg="1"/>
          <p:bldP spid="59" grpId="0"/>
          <p:bldP spid="60" grpId="0"/>
          <p:bldP spid="61" grpId="0"/>
          <p:bldP spid="62" grpId="0"/>
          <p:bldP spid="63" grpId="0"/>
          <p:bldP spid="68" grpId="0"/>
          <p:bldP spid="71" grpId="0"/>
          <p:bldP spid="73" grpId="0" animBg="1"/>
          <p:bldP spid="74" grpId="0" animBg="1"/>
          <p:bldP spid="76" grpId="0" animBg="1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val 3"/>
          <p:cNvSpPr/>
          <p:nvPr/>
        </p:nvSpPr>
        <p:spPr>
          <a:xfrm>
            <a:off x="2406694" y="2594987"/>
            <a:ext cx="1541309" cy="1541308"/>
          </a:xfrm>
          <a:prstGeom prst="ellipse">
            <a:avLst/>
          </a:prstGeom>
          <a:solidFill>
            <a:schemeClr val="accent1">
              <a:alpha val="80000"/>
            </a:schemeClr>
          </a:solidFill>
          <a:ln w="12700" cmpd="sng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en-US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0" name="Oval 14"/>
          <p:cNvSpPr/>
          <p:nvPr/>
        </p:nvSpPr>
        <p:spPr>
          <a:xfrm>
            <a:off x="4527917" y="2600487"/>
            <a:ext cx="1541309" cy="1541308"/>
          </a:xfrm>
          <a:prstGeom prst="ellipse">
            <a:avLst/>
          </a:prstGeom>
          <a:solidFill>
            <a:schemeClr val="accent2">
              <a:alpha val="80000"/>
            </a:schemeClr>
          </a:solidFill>
          <a:ln w="12700" cmpd="sng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en-US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1" name="Oval 17"/>
          <p:cNvSpPr/>
          <p:nvPr/>
        </p:nvSpPr>
        <p:spPr>
          <a:xfrm>
            <a:off x="6645399" y="2536205"/>
            <a:ext cx="1541309" cy="1541308"/>
          </a:xfrm>
          <a:prstGeom prst="ellipse">
            <a:avLst/>
          </a:prstGeom>
          <a:solidFill>
            <a:schemeClr val="accent1">
              <a:alpha val="80000"/>
            </a:schemeClr>
          </a:solidFill>
          <a:ln w="12700" cmpd="sng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en-US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2" name="Oval 20"/>
          <p:cNvSpPr/>
          <p:nvPr/>
        </p:nvSpPr>
        <p:spPr>
          <a:xfrm>
            <a:off x="8773551" y="2600487"/>
            <a:ext cx="1541309" cy="1541308"/>
          </a:xfrm>
          <a:prstGeom prst="ellipse">
            <a:avLst/>
          </a:prstGeom>
          <a:solidFill>
            <a:schemeClr val="accent2">
              <a:alpha val="80000"/>
            </a:schemeClr>
          </a:solidFill>
          <a:ln w="12700" cmpd="sng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en-US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8" name="TextBox 7"/>
          <p:cNvSpPr txBox="1"/>
          <p:nvPr/>
        </p:nvSpPr>
        <p:spPr>
          <a:xfrm>
            <a:off x="3823782" y="2849169"/>
            <a:ext cx="832074" cy="926779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/>
            <a:r>
              <a:rPr lang="en-US" sz="5400" dirty="0">
                <a:latin typeface="幼圆" panose="02010509060101010101" pitchFamily="49" charset="-122"/>
                <a:ea typeface="幼圆" panose="02010509060101010101" pitchFamily="49" charset="-122"/>
                <a:cs typeface="Helvetica Neue"/>
              </a:rPr>
              <a:t>+</a:t>
            </a:r>
            <a:endParaRPr lang="ru-RU" sz="5400" dirty="0">
              <a:latin typeface="+mn-ea"/>
              <a:ea typeface="幼圆" panose="02010509060101010101" pitchFamily="49" charset="-122"/>
              <a:cs typeface="Helvetica Neue"/>
            </a:endParaRPr>
          </a:p>
        </p:txBody>
      </p:sp>
      <p:sp>
        <p:nvSpPr>
          <p:cNvPr id="39" name="TextBox 8"/>
          <p:cNvSpPr txBox="1"/>
          <p:nvPr/>
        </p:nvSpPr>
        <p:spPr>
          <a:xfrm>
            <a:off x="5946599" y="2849169"/>
            <a:ext cx="832074" cy="926779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/>
            <a:r>
              <a:rPr lang="en-US" sz="5400" dirty="0">
                <a:latin typeface="幼圆" panose="02010509060101010101" pitchFamily="49" charset="-122"/>
                <a:ea typeface="幼圆" panose="02010509060101010101" pitchFamily="49" charset="-122"/>
                <a:cs typeface="Helvetica Neue"/>
              </a:rPr>
              <a:t>+</a:t>
            </a:r>
            <a:endParaRPr lang="ru-RU" sz="5400" dirty="0">
              <a:latin typeface="+mn-ea"/>
              <a:ea typeface="幼圆" panose="02010509060101010101" pitchFamily="49" charset="-122"/>
              <a:cs typeface="Helvetica Neue"/>
            </a:endParaRPr>
          </a:p>
        </p:txBody>
      </p:sp>
      <p:sp>
        <p:nvSpPr>
          <p:cNvPr id="40" name="TextBox 9"/>
          <p:cNvSpPr txBox="1"/>
          <p:nvPr/>
        </p:nvSpPr>
        <p:spPr>
          <a:xfrm>
            <a:off x="8057624" y="2859368"/>
            <a:ext cx="832074" cy="926779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/>
            <a:r>
              <a:rPr lang="en-US" sz="5400" dirty="0">
                <a:latin typeface="幼圆" panose="02010509060101010101" pitchFamily="49" charset="-122"/>
                <a:ea typeface="幼圆" panose="02010509060101010101" pitchFamily="49" charset="-122"/>
                <a:cs typeface="Helvetica Neue"/>
              </a:rPr>
              <a:t>=</a:t>
            </a:r>
            <a:endParaRPr lang="ru-RU" sz="5400" dirty="0">
              <a:latin typeface="+mn-ea"/>
              <a:ea typeface="幼圆" panose="02010509060101010101" pitchFamily="49" charset="-122"/>
              <a:cs typeface="Helvetica Neue"/>
            </a:endParaRPr>
          </a:p>
        </p:txBody>
      </p:sp>
      <p:sp>
        <p:nvSpPr>
          <p:cNvPr id="41" name="TextBox 10"/>
          <p:cNvSpPr txBox="1"/>
          <p:nvPr/>
        </p:nvSpPr>
        <p:spPr>
          <a:xfrm>
            <a:off x="2252911" y="4393986"/>
            <a:ext cx="1807998" cy="230832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>
              <a:tabLst>
                <a:tab pos="1025525" algn="l"/>
              </a:tabLst>
            </a:pPr>
            <a:r>
              <a:rPr lang="zh-CN" altLang="en-US" sz="1200" dirty="0">
                <a:latin typeface="幼圆" panose="02010509060101010101" pitchFamily="49" charset="-122"/>
                <a:ea typeface="幼圆" panose="02010509060101010101" pitchFamily="49" charset="-122"/>
                <a:cs typeface="Calibri"/>
              </a:rPr>
              <a:t>填加标题</a:t>
            </a:r>
            <a:endParaRPr lang="en-US" sz="1200" dirty="0">
              <a:latin typeface="幼圆" panose="02010509060101010101" pitchFamily="49" charset="-122"/>
              <a:ea typeface="幼圆" panose="02010509060101010101" pitchFamily="49" charset="-122"/>
              <a:cs typeface="Calibri"/>
            </a:endParaRPr>
          </a:p>
        </p:txBody>
      </p:sp>
      <p:sp>
        <p:nvSpPr>
          <p:cNvPr id="42" name="TextBox 11"/>
          <p:cNvSpPr txBox="1"/>
          <p:nvPr/>
        </p:nvSpPr>
        <p:spPr>
          <a:xfrm>
            <a:off x="2379515" y="4698186"/>
            <a:ext cx="1681394" cy="827727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595959"/>
                </a:solidFill>
                <a:cs typeface="+mn-ea"/>
                <a:sym typeface="+mn-lt"/>
              </a:rPr>
              <a:t>美仑设计是集</a:t>
            </a:r>
            <a:r>
              <a:rPr lang="en-US" altLang="zh-CN" sz="1000" dirty="0">
                <a:solidFill>
                  <a:srgbClr val="595959"/>
                </a:solidFill>
                <a:cs typeface="+mn-ea"/>
                <a:sym typeface="+mn-lt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cs typeface="+mn-ea"/>
                <a:sym typeface="+mn-lt"/>
              </a:rPr>
              <a:t>模板开发、</a:t>
            </a:r>
            <a:r>
              <a:rPr lang="en-US" altLang="zh-CN" sz="1000" dirty="0">
                <a:solidFill>
                  <a:srgbClr val="595959"/>
                </a:solidFill>
                <a:cs typeface="+mn-ea"/>
                <a:sym typeface="+mn-lt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cs typeface="+mn-ea"/>
                <a:sym typeface="+mn-lt"/>
              </a:rPr>
              <a:t>设计定制、</a:t>
            </a:r>
            <a:r>
              <a:rPr lang="en-US" altLang="zh-CN" sz="1000" dirty="0">
                <a:solidFill>
                  <a:srgbClr val="595959"/>
                </a:solidFill>
                <a:cs typeface="+mn-ea"/>
                <a:sym typeface="+mn-lt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cs typeface="+mn-ea"/>
                <a:sym typeface="+mn-lt"/>
              </a:rPr>
              <a:t>培训于一体的专业</a:t>
            </a:r>
            <a:r>
              <a:rPr lang="en-US" altLang="zh-CN" sz="1000" dirty="0">
                <a:solidFill>
                  <a:srgbClr val="595959"/>
                </a:solidFill>
                <a:cs typeface="+mn-ea"/>
                <a:sym typeface="+mn-lt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cs typeface="+mn-ea"/>
                <a:sym typeface="+mn-lt"/>
              </a:rPr>
              <a:t>服务提供商。深受大家的好评和肯定。</a:t>
            </a:r>
          </a:p>
        </p:txBody>
      </p:sp>
      <p:sp>
        <p:nvSpPr>
          <p:cNvPr id="43" name="TextBox 12"/>
          <p:cNvSpPr txBox="1"/>
          <p:nvPr/>
        </p:nvSpPr>
        <p:spPr>
          <a:xfrm>
            <a:off x="4404729" y="4391441"/>
            <a:ext cx="1807998" cy="231699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>
              <a:tabLst>
                <a:tab pos="1025525" algn="l"/>
              </a:tabLst>
            </a:pPr>
            <a:r>
              <a:rPr lang="zh-CN" altLang="en-US" sz="1200" dirty="0">
                <a:latin typeface="幼圆" panose="02010509060101010101" pitchFamily="49" charset="-122"/>
                <a:ea typeface="幼圆" panose="02010509060101010101" pitchFamily="49" charset="-122"/>
                <a:cs typeface="Calibri"/>
              </a:rPr>
              <a:t>填加标题</a:t>
            </a:r>
            <a:endParaRPr lang="en-US" altLang="zh-CN" sz="1200" dirty="0">
              <a:latin typeface="幼圆" panose="02010509060101010101" pitchFamily="49" charset="-122"/>
              <a:ea typeface="幼圆" panose="02010509060101010101" pitchFamily="49" charset="-122"/>
              <a:cs typeface="Calibri"/>
            </a:endParaRPr>
          </a:p>
        </p:txBody>
      </p:sp>
      <p:sp>
        <p:nvSpPr>
          <p:cNvPr id="45" name="TextBox 14"/>
          <p:cNvSpPr txBox="1"/>
          <p:nvPr/>
        </p:nvSpPr>
        <p:spPr>
          <a:xfrm>
            <a:off x="6536150" y="4388897"/>
            <a:ext cx="1807998" cy="231699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>
              <a:tabLst>
                <a:tab pos="1025525" algn="l"/>
              </a:tabLst>
            </a:pPr>
            <a:r>
              <a:rPr lang="zh-CN" altLang="en-US" sz="1200" dirty="0">
                <a:latin typeface="幼圆" panose="02010509060101010101" pitchFamily="49" charset="-122"/>
                <a:ea typeface="幼圆" panose="02010509060101010101" pitchFamily="49" charset="-122"/>
                <a:cs typeface="Calibri"/>
              </a:rPr>
              <a:t>填加标题</a:t>
            </a:r>
            <a:endParaRPr lang="en-US" altLang="zh-CN" sz="1200" dirty="0">
              <a:latin typeface="幼圆" panose="02010509060101010101" pitchFamily="49" charset="-122"/>
              <a:ea typeface="幼圆" panose="02010509060101010101" pitchFamily="49" charset="-122"/>
              <a:cs typeface="Calibri"/>
            </a:endParaRPr>
          </a:p>
        </p:txBody>
      </p:sp>
      <p:sp>
        <p:nvSpPr>
          <p:cNvPr id="47" name="TextBox 16"/>
          <p:cNvSpPr txBox="1"/>
          <p:nvPr/>
        </p:nvSpPr>
        <p:spPr>
          <a:xfrm>
            <a:off x="8660543" y="4393986"/>
            <a:ext cx="1807998" cy="231699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>
              <a:tabLst>
                <a:tab pos="1025525" algn="l"/>
              </a:tabLst>
            </a:pPr>
            <a:r>
              <a:rPr lang="zh-CN" altLang="en-US" sz="1200" dirty="0">
                <a:latin typeface="幼圆" panose="02010509060101010101" pitchFamily="49" charset="-122"/>
                <a:ea typeface="幼圆" panose="02010509060101010101" pitchFamily="49" charset="-122"/>
                <a:cs typeface="Calibri"/>
              </a:rPr>
              <a:t>填加标题</a:t>
            </a:r>
            <a:endParaRPr lang="en-US" altLang="zh-CN" sz="1200" dirty="0">
              <a:latin typeface="幼圆" panose="02010509060101010101" pitchFamily="49" charset="-122"/>
              <a:ea typeface="幼圆" panose="02010509060101010101" pitchFamily="49" charset="-122"/>
              <a:cs typeface="Calibri"/>
            </a:endParaRPr>
          </a:p>
        </p:txBody>
      </p:sp>
      <p:sp>
        <p:nvSpPr>
          <p:cNvPr id="49" name="Freeform 12"/>
          <p:cNvSpPr>
            <a:spLocks noEditPoints="1"/>
          </p:cNvSpPr>
          <p:nvPr/>
        </p:nvSpPr>
        <p:spPr bwMode="auto">
          <a:xfrm>
            <a:off x="7014252" y="2986624"/>
            <a:ext cx="830228" cy="758034"/>
          </a:xfrm>
          <a:custGeom>
            <a:avLst/>
            <a:gdLst/>
            <a:ahLst/>
            <a:cxnLst>
              <a:cxn ang="0">
                <a:pos x="1284" y="407"/>
              </a:cxn>
              <a:cxn ang="0">
                <a:pos x="1203" y="1128"/>
              </a:cxn>
              <a:cxn ang="0">
                <a:pos x="1657" y="1313"/>
              </a:cxn>
              <a:cxn ang="0">
                <a:pos x="2010" y="1310"/>
              </a:cxn>
              <a:cxn ang="0">
                <a:pos x="2361" y="910"/>
              </a:cxn>
              <a:cxn ang="0">
                <a:pos x="2851" y="696"/>
              </a:cxn>
              <a:cxn ang="0">
                <a:pos x="3216" y="1078"/>
              </a:cxn>
              <a:cxn ang="0">
                <a:pos x="2979" y="1557"/>
              </a:cxn>
              <a:cxn ang="0">
                <a:pos x="2477" y="1517"/>
              </a:cxn>
              <a:cxn ang="0">
                <a:pos x="2080" y="1382"/>
              </a:cxn>
              <a:cxn ang="0">
                <a:pos x="1515" y="2178"/>
              </a:cxn>
              <a:cxn ang="0">
                <a:pos x="1639" y="2686"/>
              </a:cxn>
              <a:cxn ang="0">
                <a:pos x="1428" y="2932"/>
              </a:cxn>
              <a:cxn ang="0">
                <a:pos x="1121" y="2816"/>
              </a:cxn>
              <a:cxn ang="0">
                <a:pos x="1129" y="2487"/>
              </a:cxn>
              <a:cxn ang="0">
                <a:pos x="1413" y="2321"/>
              </a:cxn>
              <a:cxn ang="0">
                <a:pos x="1431" y="1587"/>
              </a:cxn>
              <a:cxn ang="0">
                <a:pos x="954" y="1270"/>
              </a:cxn>
              <a:cxn ang="0">
                <a:pos x="196" y="1138"/>
              </a:cxn>
              <a:cxn ang="0">
                <a:pos x="65" y="378"/>
              </a:cxn>
              <a:cxn ang="0">
                <a:pos x="1533" y="1182"/>
              </a:cxn>
              <a:cxn ang="0">
                <a:pos x="1925" y="1186"/>
              </a:cxn>
              <a:cxn ang="0">
                <a:pos x="2114" y="972"/>
              </a:cxn>
              <a:cxn ang="0">
                <a:pos x="1732" y="1085"/>
              </a:cxn>
              <a:cxn ang="0">
                <a:pos x="2147" y="1514"/>
              </a:cxn>
              <a:cxn ang="0">
                <a:pos x="1918" y="1841"/>
              </a:cxn>
              <a:cxn ang="0">
                <a:pos x="1979" y="2139"/>
              </a:cxn>
              <a:cxn ang="0">
                <a:pos x="2089" y="1757"/>
              </a:cxn>
              <a:cxn ang="0">
                <a:pos x="2167" y="1508"/>
              </a:cxn>
              <a:cxn ang="0">
                <a:pos x="1273" y="1619"/>
              </a:cxn>
              <a:cxn ang="0">
                <a:pos x="1038" y="1398"/>
              </a:cxn>
              <a:cxn ang="0">
                <a:pos x="1199" y="1722"/>
              </a:cxn>
              <a:cxn ang="0">
                <a:pos x="1293" y="2035"/>
              </a:cxn>
              <a:cxn ang="0">
                <a:pos x="650" y="326"/>
              </a:cxn>
              <a:cxn ang="0">
                <a:pos x="1414" y="2691"/>
              </a:cxn>
              <a:cxn ang="0">
                <a:pos x="1400" y="2566"/>
              </a:cxn>
              <a:cxn ang="0">
                <a:pos x="1357" y="2532"/>
              </a:cxn>
              <a:cxn ang="0">
                <a:pos x="1432" y="2647"/>
              </a:cxn>
              <a:cxn ang="0">
                <a:pos x="1338" y="2742"/>
              </a:cxn>
              <a:cxn ang="0">
                <a:pos x="2704" y="1212"/>
              </a:cxn>
              <a:cxn ang="0">
                <a:pos x="2809" y="979"/>
              </a:cxn>
              <a:cxn ang="0">
                <a:pos x="2629" y="1018"/>
              </a:cxn>
              <a:cxn ang="0">
                <a:pos x="2883" y="985"/>
              </a:cxn>
              <a:cxn ang="0">
                <a:pos x="1422" y="2451"/>
              </a:cxn>
              <a:cxn ang="0">
                <a:pos x="1407" y="2447"/>
              </a:cxn>
              <a:cxn ang="0">
                <a:pos x="1384" y="2443"/>
              </a:cxn>
              <a:cxn ang="0">
                <a:pos x="1157" y="2573"/>
              </a:cxn>
              <a:cxn ang="0">
                <a:pos x="1282" y="2861"/>
              </a:cxn>
              <a:cxn ang="0">
                <a:pos x="1564" y="2721"/>
              </a:cxn>
              <a:cxn ang="0">
                <a:pos x="2799" y="751"/>
              </a:cxn>
              <a:cxn ang="0">
                <a:pos x="3147" y="1049"/>
              </a:cxn>
              <a:cxn ang="0">
                <a:pos x="2983" y="1482"/>
              </a:cxn>
              <a:cxn ang="0">
                <a:pos x="2536" y="1483"/>
              </a:cxn>
              <a:cxn ang="0">
                <a:pos x="2359" y="1199"/>
              </a:cxn>
              <a:cxn ang="0">
                <a:pos x="2357" y="1175"/>
              </a:cxn>
              <a:cxn ang="0">
                <a:pos x="2414" y="942"/>
              </a:cxn>
              <a:cxn ang="0">
                <a:pos x="758" y="80"/>
              </a:cxn>
              <a:cxn ang="0">
                <a:pos x="1251" y="547"/>
              </a:cxn>
              <a:cxn ang="0">
                <a:pos x="1106" y="1068"/>
              </a:cxn>
              <a:cxn ang="0">
                <a:pos x="991" y="1165"/>
              </a:cxn>
              <a:cxn ang="0">
                <a:pos x="312" y="1143"/>
              </a:cxn>
              <a:cxn ang="0">
                <a:pos x="100" y="490"/>
              </a:cxn>
              <a:cxn ang="0">
                <a:pos x="638" y="73"/>
              </a:cxn>
            </a:cxnLst>
            <a:rect l="0" t="0" r="r" b="b"/>
            <a:pathLst>
              <a:path w="3221" h="2941">
                <a:moveTo>
                  <a:pt x="668" y="0"/>
                </a:moveTo>
                <a:lnTo>
                  <a:pt x="702" y="1"/>
                </a:lnTo>
                <a:lnTo>
                  <a:pt x="737" y="3"/>
                </a:lnTo>
                <a:lnTo>
                  <a:pt x="770" y="7"/>
                </a:lnTo>
                <a:lnTo>
                  <a:pt x="803" y="13"/>
                </a:lnTo>
                <a:lnTo>
                  <a:pt x="835" y="21"/>
                </a:lnTo>
                <a:lnTo>
                  <a:pt x="867" y="30"/>
                </a:lnTo>
                <a:lnTo>
                  <a:pt x="899" y="40"/>
                </a:lnTo>
                <a:lnTo>
                  <a:pt x="929" y="53"/>
                </a:lnTo>
                <a:lnTo>
                  <a:pt x="958" y="65"/>
                </a:lnTo>
                <a:lnTo>
                  <a:pt x="987" y="81"/>
                </a:lnTo>
                <a:lnTo>
                  <a:pt x="1015" y="96"/>
                </a:lnTo>
                <a:lnTo>
                  <a:pt x="1042" y="114"/>
                </a:lnTo>
                <a:lnTo>
                  <a:pt x="1068" y="132"/>
                </a:lnTo>
                <a:lnTo>
                  <a:pt x="1094" y="152"/>
                </a:lnTo>
                <a:lnTo>
                  <a:pt x="1117" y="173"/>
                </a:lnTo>
                <a:lnTo>
                  <a:pt x="1141" y="195"/>
                </a:lnTo>
                <a:lnTo>
                  <a:pt x="1163" y="218"/>
                </a:lnTo>
                <a:lnTo>
                  <a:pt x="1184" y="242"/>
                </a:lnTo>
                <a:lnTo>
                  <a:pt x="1204" y="268"/>
                </a:lnTo>
                <a:lnTo>
                  <a:pt x="1222" y="294"/>
                </a:lnTo>
                <a:lnTo>
                  <a:pt x="1240" y="321"/>
                </a:lnTo>
                <a:lnTo>
                  <a:pt x="1255" y="349"/>
                </a:lnTo>
                <a:lnTo>
                  <a:pt x="1271" y="378"/>
                </a:lnTo>
                <a:lnTo>
                  <a:pt x="1284" y="407"/>
                </a:lnTo>
                <a:lnTo>
                  <a:pt x="1296" y="438"/>
                </a:lnTo>
                <a:lnTo>
                  <a:pt x="1306" y="469"/>
                </a:lnTo>
                <a:lnTo>
                  <a:pt x="1316" y="500"/>
                </a:lnTo>
                <a:lnTo>
                  <a:pt x="1323" y="532"/>
                </a:lnTo>
                <a:lnTo>
                  <a:pt x="1329" y="565"/>
                </a:lnTo>
                <a:lnTo>
                  <a:pt x="1333" y="598"/>
                </a:lnTo>
                <a:lnTo>
                  <a:pt x="1335" y="632"/>
                </a:lnTo>
                <a:lnTo>
                  <a:pt x="1336" y="666"/>
                </a:lnTo>
                <a:lnTo>
                  <a:pt x="1336" y="699"/>
                </a:lnTo>
                <a:lnTo>
                  <a:pt x="1333" y="730"/>
                </a:lnTo>
                <a:lnTo>
                  <a:pt x="1330" y="760"/>
                </a:lnTo>
                <a:lnTo>
                  <a:pt x="1325" y="790"/>
                </a:lnTo>
                <a:lnTo>
                  <a:pt x="1319" y="820"/>
                </a:lnTo>
                <a:lnTo>
                  <a:pt x="1311" y="849"/>
                </a:lnTo>
                <a:lnTo>
                  <a:pt x="1302" y="878"/>
                </a:lnTo>
                <a:lnTo>
                  <a:pt x="1293" y="906"/>
                </a:lnTo>
                <a:lnTo>
                  <a:pt x="1281" y="934"/>
                </a:lnTo>
                <a:lnTo>
                  <a:pt x="1269" y="960"/>
                </a:lnTo>
                <a:lnTo>
                  <a:pt x="1254" y="986"/>
                </a:lnTo>
                <a:lnTo>
                  <a:pt x="1240" y="1012"/>
                </a:lnTo>
                <a:lnTo>
                  <a:pt x="1224" y="1037"/>
                </a:lnTo>
                <a:lnTo>
                  <a:pt x="1208" y="1061"/>
                </a:lnTo>
                <a:lnTo>
                  <a:pt x="1189" y="1084"/>
                </a:lnTo>
                <a:lnTo>
                  <a:pt x="1170" y="1106"/>
                </a:lnTo>
                <a:lnTo>
                  <a:pt x="1203" y="1128"/>
                </a:lnTo>
                <a:lnTo>
                  <a:pt x="1235" y="1149"/>
                </a:lnTo>
                <a:lnTo>
                  <a:pt x="1269" y="1171"/>
                </a:lnTo>
                <a:lnTo>
                  <a:pt x="1304" y="1192"/>
                </a:lnTo>
                <a:lnTo>
                  <a:pt x="1338" y="1212"/>
                </a:lnTo>
                <a:lnTo>
                  <a:pt x="1373" y="1231"/>
                </a:lnTo>
                <a:lnTo>
                  <a:pt x="1406" y="1248"/>
                </a:lnTo>
                <a:lnTo>
                  <a:pt x="1438" y="1263"/>
                </a:lnTo>
                <a:lnTo>
                  <a:pt x="1466" y="1274"/>
                </a:lnTo>
                <a:lnTo>
                  <a:pt x="1493" y="1283"/>
                </a:lnTo>
                <a:lnTo>
                  <a:pt x="1518" y="1291"/>
                </a:lnTo>
                <a:lnTo>
                  <a:pt x="1543" y="1297"/>
                </a:lnTo>
                <a:lnTo>
                  <a:pt x="1568" y="1302"/>
                </a:lnTo>
                <a:lnTo>
                  <a:pt x="1593" y="1306"/>
                </a:lnTo>
                <a:lnTo>
                  <a:pt x="1618" y="1309"/>
                </a:lnTo>
                <a:lnTo>
                  <a:pt x="1643" y="1312"/>
                </a:lnTo>
                <a:lnTo>
                  <a:pt x="1643" y="1312"/>
                </a:lnTo>
                <a:lnTo>
                  <a:pt x="1646" y="1312"/>
                </a:lnTo>
                <a:lnTo>
                  <a:pt x="1648" y="1312"/>
                </a:lnTo>
                <a:lnTo>
                  <a:pt x="1648" y="1312"/>
                </a:lnTo>
                <a:lnTo>
                  <a:pt x="1650" y="1312"/>
                </a:lnTo>
                <a:lnTo>
                  <a:pt x="1651" y="1313"/>
                </a:lnTo>
                <a:lnTo>
                  <a:pt x="1653" y="1313"/>
                </a:lnTo>
                <a:lnTo>
                  <a:pt x="1655" y="1313"/>
                </a:lnTo>
                <a:lnTo>
                  <a:pt x="1655" y="1313"/>
                </a:lnTo>
                <a:lnTo>
                  <a:pt x="1657" y="1313"/>
                </a:lnTo>
                <a:lnTo>
                  <a:pt x="1658" y="1313"/>
                </a:lnTo>
                <a:lnTo>
                  <a:pt x="1659" y="1313"/>
                </a:lnTo>
                <a:lnTo>
                  <a:pt x="1661" y="1314"/>
                </a:lnTo>
                <a:lnTo>
                  <a:pt x="1662" y="1314"/>
                </a:lnTo>
                <a:lnTo>
                  <a:pt x="1663" y="1314"/>
                </a:lnTo>
                <a:lnTo>
                  <a:pt x="1665" y="1314"/>
                </a:lnTo>
                <a:lnTo>
                  <a:pt x="1666" y="1314"/>
                </a:lnTo>
                <a:lnTo>
                  <a:pt x="1666" y="1314"/>
                </a:lnTo>
                <a:lnTo>
                  <a:pt x="1668" y="1314"/>
                </a:lnTo>
                <a:lnTo>
                  <a:pt x="1669" y="1314"/>
                </a:lnTo>
                <a:lnTo>
                  <a:pt x="1670" y="1315"/>
                </a:lnTo>
                <a:lnTo>
                  <a:pt x="1673" y="1315"/>
                </a:lnTo>
                <a:lnTo>
                  <a:pt x="1681" y="1317"/>
                </a:lnTo>
                <a:lnTo>
                  <a:pt x="1681" y="1317"/>
                </a:lnTo>
                <a:lnTo>
                  <a:pt x="1683" y="1317"/>
                </a:lnTo>
                <a:lnTo>
                  <a:pt x="1712" y="1320"/>
                </a:lnTo>
                <a:lnTo>
                  <a:pt x="1742" y="1322"/>
                </a:lnTo>
                <a:lnTo>
                  <a:pt x="1773" y="1324"/>
                </a:lnTo>
                <a:lnTo>
                  <a:pt x="1804" y="1326"/>
                </a:lnTo>
                <a:lnTo>
                  <a:pt x="1837" y="1327"/>
                </a:lnTo>
                <a:lnTo>
                  <a:pt x="1870" y="1327"/>
                </a:lnTo>
                <a:lnTo>
                  <a:pt x="1903" y="1325"/>
                </a:lnTo>
                <a:lnTo>
                  <a:pt x="1937" y="1322"/>
                </a:lnTo>
                <a:lnTo>
                  <a:pt x="1973" y="1317"/>
                </a:lnTo>
                <a:lnTo>
                  <a:pt x="2010" y="1310"/>
                </a:lnTo>
                <a:lnTo>
                  <a:pt x="2046" y="1301"/>
                </a:lnTo>
                <a:lnTo>
                  <a:pt x="2081" y="1291"/>
                </a:lnTo>
                <a:lnTo>
                  <a:pt x="2118" y="1279"/>
                </a:lnTo>
                <a:lnTo>
                  <a:pt x="2153" y="1266"/>
                </a:lnTo>
                <a:lnTo>
                  <a:pt x="2188" y="1251"/>
                </a:lnTo>
                <a:lnTo>
                  <a:pt x="2222" y="1235"/>
                </a:lnTo>
                <a:lnTo>
                  <a:pt x="2241" y="1226"/>
                </a:lnTo>
                <a:lnTo>
                  <a:pt x="2260" y="1217"/>
                </a:lnTo>
                <a:lnTo>
                  <a:pt x="2278" y="1207"/>
                </a:lnTo>
                <a:lnTo>
                  <a:pt x="2297" y="1197"/>
                </a:lnTo>
                <a:lnTo>
                  <a:pt x="2296" y="1186"/>
                </a:lnTo>
                <a:lnTo>
                  <a:pt x="2295" y="1174"/>
                </a:lnTo>
                <a:lnTo>
                  <a:pt x="2294" y="1161"/>
                </a:lnTo>
                <a:lnTo>
                  <a:pt x="2294" y="1150"/>
                </a:lnTo>
                <a:lnTo>
                  <a:pt x="2295" y="1126"/>
                </a:lnTo>
                <a:lnTo>
                  <a:pt x="2297" y="1102"/>
                </a:lnTo>
                <a:lnTo>
                  <a:pt x="2299" y="1078"/>
                </a:lnTo>
                <a:lnTo>
                  <a:pt x="2303" y="1056"/>
                </a:lnTo>
                <a:lnTo>
                  <a:pt x="2308" y="1034"/>
                </a:lnTo>
                <a:lnTo>
                  <a:pt x="2315" y="1012"/>
                </a:lnTo>
                <a:lnTo>
                  <a:pt x="2322" y="990"/>
                </a:lnTo>
                <a:lnTo>
                  <a:pt x="2330" y="969"/>
                </a:lnTo>
                <a:lnTo>
                  <a:pt x="2340" y="949"/>
                </a:lnTo>
                <a:lnTo>
                  <a:pt x="2350" y="928"/>
                </a:lnTo>
                <a:lnTo>
                  <a:pt x="2361" y="910"/>
                </a:lnTo>
                <a:lnTo>
                  <a:pt x="2374" y="891"/>
                </a:lnTo>
                <a:lnTo>
                  <a:pt x="2386" y="872"/>
                </a:lnTo>
                <a:lnTo>
                  <a:pt x="2400" y="855"/>
                </a:lnTo>
                <a:lnTo>
                  <a:pt x="2414" y="838"/>
                </a:lnTo>
                <a:lnTo>
                  <a:pt x="2430" y="822"/>
                </a:lnTo>
                <a:lnTo>
                  <a:pt x="2446" y="807"/>
                </a:lnTo>
                <a:lnTo>
                  <a:pt x="2463" y="793"/>
                </a:lnTo>
                <a:lnTo>
                  <a:pt x="2481" y="778"/>
                </a:lnTo>
                <a:lnTo>
                  <a:pt x="2498" y="766"/>
                </a:lnTo>
                <a:lnTo>
                  <a:pt x="2517" y="753"/>
                </a:lnTo>
                <a:lnTo>
                  <a:pt x="2537" y="742"/>
                </a:lnTo>
                <a:lnTo>
                  <a:pt x="2556" y="733"/>
                </a:lnTo>
                <a:lnTo>
                  <a:pt x="2577" y="723"/>
                </a:lnTo>
                <a:lnTo>
                  <a:pt x="2599" y="715"/>
                </a:lnTo>
                <a:lnTo>
                  <a:pt x="2620" y="708"/>
                </a:lnTo>
                <a:lnTo>
                  <a:pt x="2643" y="702"/>
                </a:lnTo>
                <a:lnTo>
                  <a:pt x="2664" y="696"/>
                </a:lnTo>
                <a:lnTo>
                  <a:pt x="2687" y="692"/>
                </a:lnTo>
                <a:lnTo>
                  <a:pt x="2711" y="689"/>
                </a:lnTo>
                <a:lnTo>
                  <a:pt x="2734" y="687"/>
                </a:lnTo>
                <a:lnTo>
                  <a:pt x="2758" y="686"/>
                </a:lnTo>
                <a:lnTo>
                  <a:pt x="2782" y="687"/>
                </a:lnTo>
                <a:lnTo>
                  <a:pt x="2805" y="689"/>
                </a:lnTo>
                <a:lnTo>
                  <a:pt x="2828" y="692"/>
                </a:lnTo>
                <a:lnTo>
                  <a:pt x="2851" y="696"/>
                </a:lnTo>
                <a:lnTo>
                  <a:pt x="2874" y="702"/>
                </a:lnTo>
                <a:lnTo>
                  <a:pt x="2896" y="708"/>
                </a:lnTo>
                <a:lnTo>
                  <a:pt x="2917" y="715"/>
                </a:lnTo>
                <a:lnTo>
                  <a:pt x="2938" y="723"/>
                </a:lnTo>
                <a:lnTo>
                  <a:pt x="2959" y="733"/>
                </a:lnTo>
                <a:lnTo>
                  <a:pt x="2979" y="742"/>
                </a:lnTo>
                <a:lnTo>
                  <a:pt x="2998" y="753"/>
                </a:lnTo>
                <a:lnTo>
                  <a:pt x="3017" y="766"/>
                </a:lnTo>
                <a:lnTo>
                  <a:pt x="3036" y="778"/>
                </a:lnTo>
                <a:lnTo>
                  <a:pt x="3053" y="793"/>
                </a:lnTo>
                <a:lnTo>
                  <a:pt x="3070" y="807"/>
                </a:lnTo>
                <a:lnTo>
                  <a:pt x="3086" y="822"/>
                </a:lnTo>
                <a:lnTo>
                  <a:pt x="3101" y="838"/>
                </a:lnTo>
                <a:lnTo>
                  <a:pt x="3116" y="855"/>
                </a:lnTo>
                <a:lnTo>
                  <a:pt x="3130" y="872"/>
                </a:lnTo>
                <a:lnTo>
                  <a:pt x="3143" y="891"/>
                </a:lnTo>
                <a:lnTo>
                  <a:pt x="3155" y="910"/>
                </a:lnTo>
                <a:lnTo>
                  <a:pt x="3165" y="928"/>
                </a:lnTo>
                <a:lnTo>
                  <a:pt x="3176" y="949"/>
                </a:lnTo>
                <a:lnTo>
                  <a:pt x="3185" y="969"/>
                </a:lnTo>
                <a:lnTo>
                  <a:pt x="3193" y="990"/>
                </a:lnTo>
                <a:lnTo>
                  <a:pt x="3201" y="1012"/>
                </a:lnTo>
                <a:lnTo>
                  <a:pt x="3207" y="1034"/>
                </a:lnTo>
                <a:lnTo>
                  <a:pt x="3212" y="1056"/>
                </a:lnTo>
                <a:lnTo>
                  <a:pt x="3216" y="1078"/>
                </a:lnTo>
                <a:lnTo>
                  <a:pt x="3219" y="1102"/>
                </a:lnTo>
                <a:lnTo>
                  <a:pt x="3221" y="1126"/>
                </a:lnTo>
                <a:lnTo>
                  <a:pt x="3221" y="1150"/>
                </a:lnTo>
                <a:lnTo>
                  <a:pt x="3221" y="1174"/>
                </a:lnTo>
                <a:lnTo>
                  <a:pt x="3219" y="1196"/>
                </a:lnTo>
                <a:lnTo>
                  <a:pt x="3216" y="1220"/>
                </a:lnTo>
                <a:lnTo>
                  <a:pt x="3212" y="1243"/>
                </a:lnTo>
                <a:lnTo>
                  <a:pt x="3207" y="1265"/>
                </a:lnTo>
                <a:lnTo>
                  <a:pt x="3201" y="1288"/>
                </a:lnTo>
                <a:lnTo>
                  <a:pt x="3193" y="1308"/>
                </a:lnTo>
                <a:lnTo>
                  <a:pt x="3185" y="1330"/>
                </a:lnTo>
                <a:lnTo>
                  <a:pt x="3176" y="1350"/>
                </a:lnTo>
                <a:lnTo>
                  <a:pt x="3165" y="1370"/>
                </a:lnTo>
                <a:lnTo>
                  <a:pt x="3155" y="1389"/>
                </a:lnTo>
                <a:lnTo>
                  <a:pt x="3143" y="1409"/>
                </a:lnTo>
                <a:lnTo>
                  <a:pt x="3130" y="1426"/>
                </a:lnTo>
                <a:lnTo>
                  <a:pt x="3116" y="1444"/>
                </a:lnTo>
                <a:lnTo>
                  <a:pt x="3101" y="1460"/>
                </a:lnTo>
                <a:lnTo>
                  <a:pt x="3086" y="1477"/>
                </a:lnTo>
                <a:lnTo>
                  <a:pt x="3070" y="1492"/>
                </a:lnTo>
                <a:lnTo>
                  <a:pt x="3053" y="1507"/>
                </a:lnTo>
                <a:lnTo>
                  <a:pt x="3036" y="1520"/>
                </a:lnTo>
                <a:lnTo>
                  <a:pt x="3017" y="1533"/>
                </a:lnTo>
                <a:lnTo>
                  <a:pt x="2998" y="1545"/>
                </a:lnTo>
                <a:lnTo>
                  <a:pt x="2979" y="1557"/>
                </a:lnTo>
                <a:lnTo>
                  <a:pt x="2959" y="1567"/>
                </a:lnTo>
                <a:lnTo>
                  <a:pt x="2938" y="1576"/>
                </a:lnTo>
                <a:lnTo>
                  <a:pt x="2917" y="1585"/>
                </a:lnTo>
                <a:lnTo>
                  <a:pt x="2896" y="1592"/>
                </a:lnTo>
                <a:lnTo>
                  <a:pt x="2874" y="1598"/>
                </a:lnTo>
                <a:lnTo>
                  <a:pt x="2851" y="1603"/>
                </a:lnTo>
                <a:lnTo>
                  <a:pt x="2828" y="1607"/>
                </a:lnTo>
                <a:lnTo>
                  <a:pt x="2805" y="1609"/>
                </a:lnTo>
                <a:lnTo>
                  <a:pt x="2782" y="1612"/>
                </a:lnTo>
                <a:lnTo>
                  <a:pt x="2758" y="1613"/>
                </a:lnTo>
                <a:lnTo>
                  <a:pt x="2737" y="1612"/>
                </a:lnTo>
                <a:lnTo>
                  <a:pt x="2716" y="1610"/>
                </a:lnTo>
                <a:lnTo>
                  <a:pt x="2695" y="1608"/>
                </a:lnTo>
                <a:lnTo>
                  <a:pt x="2676" y="1605"/>
                </a:lnTo>
                <a:lnTo>
                  <a:pt x="2655" y="1601"/>
                </a:lnTo>
                <a:lnTo>
                  <a:pt x="2635" y="1596"/>
                </a:lnTo>
                <a:lnTo>
                  <a:pt x="2617" y="1590"/>
                </a:lnTo>
                <a:lnTo>
                  <a:pt x="2597" y="1584"/>
                </a:lnTo>
                <a:lnTo>
                  <a:pt x="2579" y="1576"/>
                </a:lnTo>
                <a:lnTo>
                  <a:pt x="2561" y="1568"/>
                </a:lnTo>
                <a:lnTo>
                  <a:pt x="2543" y="1560"/>
                </a:lnTo>
                <a:lnTo>
                  <a:pt x="2525" y="1550"/>
                </a:lnTo>
                <a:lnTo>
                  <a:pt x="2509" y="1540"/>
                </a:lnTo>
                <a:lnTo>
                  <a:pt x="2492" y="1529"/>
                </a:lnTo>
                <a:lnTo>
                  <a:pt x="2477" y="1517"/>
                </a:lnTo>
                <a:lnTo>
                  <a:pt x="2461" y="1505"/>
                </a:lnTo>
                <a:lnTo>
                  <a:pt x="2446" y="1492"/>
                </a:lnTo>
                <a:lnTo>
                  <a:pt x="2432" y="1479"/>
                </a:lnTo>
                <a:lnTo>
                  <a:pt x="2418" y="1465"/>
                </a:lnTo>
                <a:lnTo>
                  <a:pt x="2405" y="1450"/>
                </a:lnTo>
                <a:lnTo>
                  <a:pt x="2393" y="1435"/>
                </a:lnTo>
                <a:lnTo>
                  <a:pt x="2381" y="1419"/>
                </a:lnTo>
                <a:lnTo>
                  <a:pt x="2370" y="1402"/>
                </a:lnTo>
                <a:lnTo>
                  <a:pt x="2359" y="1386"/>
                </a:lnTo>
                <a:lnTo>
                  <a:pt x="2350" y="1369"/>
                </a:lnTo>
                <a:lnTo>
                  <a:pt x="2341" y="1352"/>
                </a:lnTo>
                <a:lnTo>
                  <a:pt x="2332" y="1333"/>
                </a:lnTo>
                <a:lnTo>
                  <a:pt x="2325" y="1315"/>
                </a:lnTo>
                <a:lnTo>
                  <a:pt x="2318" y="1296"/>
                </a:lnTo>
                <a:lnTo>
                  <a:pt x="2312" y="1277"/>
                </a:lnTo>
                <a:lnTo>
                  <a:pt x="2306" y="1258"/>
                </a:lnTo>
                <a:lnTo>
                  <a:pt x="2302" y="1238"/>
                </a:lnTo>
                <a:lnTo>
                  <a:pt x="2274" y="1253"/>
                </a:lnTo>
                <a:lnTo>
                  <a:pt x="2246" y="1271"/>
                </a:lnTo>
                <a:lnTo>
                  <a:pt x="2217" y="1288"/>
                </a:lnTo>
                <a:lnTo>
                  <a:pt x="2188" y="1306"/>
                </a:lnTo>
                <a:lnTo>
                  <a:pt x="2160" y="1325"/>
                </a:lnTo>
                <a:lnTo>
                  <a:pt x="2132" y="1343"/>
                </a:lnTo>
                <a:lnTo>
                  <a:pt x="2105" y="1362"/>
                </a:lnTo>
                <a:lnTo>
                  <a:pt x="2080" y="1382"/>
                </a:lnTo>
                <a:lnTo>
                  <a:pt x="2061" y="1397"/>
                </a:lnTo>
                <a:lnTo>
                  <a:pt x="2041" y="1413"/>
                </a:lnTo>
                <a:lnTo>
                  <a:pt x="2023" y="1429"/>
                </a:lnTo>
                <a:lnTo>
                  <a:pt x="2007" y="1445"/>
                </a:lnTo>
                <a:lnTo>
                  <a:pt x="1990" y="1461"/>
                </a:lnTo>
                <a:lnTo>
                  <a:pt x="1974" y="1478"/>
                </a:lnTo>
                <a:lnTo>
                  <a:pt x="1960" y="1495"/>
                </a:lnTo>
                <a:lnTo>
                  <a:pt x="1945" y="1511"/>
                </a:lnTo>
                <a:lnTo>
                  <a:pt x="1917" y="1545"/>
                </a:lnTo>
                <a:lnTo>
                  <a:pt x="1889" y="1581"/>
                </a:lnTo>
                <a:lnTo>
                  <a:pt x="1862" y="1619"/>
                </a:lnTo>
                <a:lnTo>
                  <a:pt x="1834" y="1658"/>
                </a:lnTo>
                <a:lnTo>
                  <a:pt x="1804" y="1701"/>
                </a:lnTo>
                <a:lnTo>
                  <a:pt x="1774" y="1744"/>
                </a:lnTo>
                <a:lnTo>
                  <a:pt x="1743" y="1787"/>
                </a:lnTo>
                <a:lnTo>
                  <a:pt x="1712" y="1833"/>
                </a:lnTo>
                <a:lnTo>
                  <a:pt x="1682" y="1878"/>
                </a:lnTo>
                <a:lnTo>
                  <a:pt x="1653" y="1921"/>
                </a:lnTo>
                <a:lnTo>
                  <a:pt x="1626" y="1964"/>
                </a:lnTo>
                <a:lnTo>
                  <a:pt x="1601" y="2005"/>
                </a:lnTo>
                <a:lnTo>
                  <a:pt x="1579" y="2043"/>
                </a:lnTo>
                <a:lnTo>
                  <a:pt x="1560" y="2079"/>
                </a:lnTo>
                <a:lnTo>
                  <a:pt x="1543" y="2114"/>
                </a:lnTo>
                <a:lnTo>
                  <a:pt x="1528" y="2146"/>
                </a:lnTo>
                <a:lnTo>
                  <a:pt x="1515" y="2178"/>
                </a:lnTo>
                <a:lnTo>
                  <a:pt x="1503" y="2208"/>
                </a:lnTo>
                <a:lnTo>
                  <a:pt x="1492" y="2238"/>
                </a:lnTo>
                <a:lnTo>
                  <a:pt x="1482" y="2268"/>
                </a:lnTo>
                <a:lnTo>
                  <a:pt x="1471" y="2299"/>
                </a:lnTo>
                <a:lnTo>
                  <a:pt x="1461" y="2329"/>
                </a:lnTo>
                <a:lnTo>
                  <a:pt x="1452" y="2359"/>
                </a:lnTo>
                <a:lnTo>
                  <a:pt x="1442" y="2387"/>
                </a:lnTo>
                <a:lnTo>
                  <a:pt x="1463" y="2394"/>
                </a:lnTo>
                <a:lnTo>
                  <a:pt x="1484" y="2403"/>
                </a:lnTo>
                <a:lnTo>
                  <a:pt x="1503" y="2415"/>
                </a:lnTo>
                <a:lnTo>
                  <a:pt x="1522" y="2426"/>
                </a:lnTo>
                <a:lnTo>
                  <a:pt x="1540" y="2440"/>
                </a:lnTo>
                <a:lnTo>
                  <a:pt x="1555" y="2455"/>
                </a:lnTo>
                <a:lnTo>
                  <a:pt x="1571" y="2471"/>
                </a:lnTo>
                <a:lnTo>
                  <a:pt x="1584" y="2488"/>
                </a:lnTo>
                <a:lnTo>
                  <a:pt x="1597" y="2506"/>
                </a:lnTo>
                <a:lnTo>
                  <a:pt x="1608" y="2526"/>
                </a:lnTo>
                <a:lnTo>
                  <a:pt x="1618" y="2545"/>
                </a:lnTo>
                <a:lnTo>
                  <a:pt x="1626" y="2567"/>
                </a:lnTo>
                <a:lnTo>
                  <a:pt x="1632" y="2589"/>
                </a:lnTo>
                <a:lnTo>
                  <a:pt x="1637" y="2610"/>
                </a:lnTo>
                <a:lnTo>
                  <a:pt x="1640" y="2634"/>
                </a:lnTo>
                <a:lnTo>
                  <a:pt x="1640" y="2657"/>
                </a:lnTo>
                <a:lnTo>
                  <a:pt x="1640" y="2671"/>
                </a:lnTo>
                <a:lnTo>
                  <a:pt x="1639" y="2686"/>
                </a:lnTo>
                <a:lnTo>
                  <a:pt x="1637" y="2700"/>
                </a:lnTo>
                <a:lnTo>
                  <a:pt x="1635" y="2715"/>
                </a:lnTo>
                <a:lnTo>
                  <a:pt x="1632" y="2728"/>
                </a:lnTo>
                <a:lnTo>
                  <a:pt x="1628" y="2742"/>
                </a:lnTo>
                <a:lnTo>
                  <a:pt x="1624" y="2754"/>
                </a:lnTo>
                <a:lnTo>
                  <a:pt x="1619" y="2768"/>
                </a:lnTo>
                <a:lnTo>
                  <a:pt x="1612" y="2780"/>
                </a:lnTo>
                <a:lnTo>
                  <a:pt x="1606" y="2793"/>
                </a:lnTo>
                <a:lnTo>
                  <a:pt x="1600" y="2804"/>
                </a:lnTo>
                <a:lnTo>
                  <a:pt x="1593" y="2816"/>
                </a:lnTo>
                <a:lnTo>
                  <a:pt x="1584" y="2827"/>
                </a:lnTo>
                <a:lnTo>
                  <a:pt x="1576" y="2838"/>
                </a:lnTo>
                <a:lnTo>
                  <a:pt x="1567" y="2848"/>
                </a:lnTo>
                <a:lnTo>
                  <a:pt x="1557" y="2858"/>
                </a:lnTo>
                <a:lnTo>
                  <a:pt x="1548" y="2867"/>
                </a:lnTo>
                <a:lnTo>
                  <a:pt x="1538" y="2876"/>
                </a:lnTo>
                <a:lnTo>
                  <a:pt x="1526" y="2885"/>
                </a:lnTo>
                <a:lnTo>
                  <a:pt x="1516" y="2893"/>
                </a:lnTo>
                <a:lnTo>
                  <a:pt x="1504" y="2900"/>
                </a:lnTo>
                <a:lnTo>
                  <a:pt x="1492" y="2906"/>
                </a:lnTo>
                <a:lnTo>
                  <a:pt x="1480" y="2913"/>
                </a:lnTo>
                <a:lnTo>
                  <a:pt x="1467" y="2919"/>
                </a:lnTo>
                <a:lnTo>
                  <a:pt x="1455" y="2924"/>
                </a:lnTo>
                <a:lnTo>
                  <a:pt x="1441" y="2928"/>
                </a:lnTo>
                <a:lnTo>
                  <a:pt x="1428" y="2932"/>
                </a:lnTo>
                <a:lnTo>
                  <a:pt x="1414" y="2935"/>
                </a:lnTo>
                <a:lnTo>
                  <a:pt x="1400" y="2938"/>
                </a:lnTo>
                <a:lnTo>
                  <a:pt x="1385" y="2940"/>
                </a:lnTo>
                <a:lnTo>
                  <a:pt x="1372" y="2941"/>
                </a:lnTo>
                <a:lnTo>
                  <a:pt x="1356" y="2941"/>
                </a:lnTo>
                <a:lnTo>
                  <a:pt x="1342" y="2941"/>
                </a:lnTo>
                <a:lnTo>
                  <a:pt x="1327" y="2940"/>
                </a:lnTo>
                <a:lnTo>
                  <a:pt x="1314" y="2938"/>
                </a:lnTo>
                <a:lnTo>
                  <a:pt x="1299" y="2935"/>
                </a:lnTo>
                <a:lnTo>
                  <a:pt x="1286" y="2932"/>
                </a:lnTo>
                <a:lnTo>
                  <a:pt x="1272" y="2928"/>
                </a:lnTo>
                <a:lnTo>
                  <a:pt x="1259" y="2924"/>
                </a:lnTo>
                <a:lnTo>
                  <a:pt x="1246" y="2919"/>
                </a:lnTo>
                <a:lnTo>
                  <a:pt x="1234" y="2913"/>
                </a:lnTo>
                <a:lnTo>
                  <a:pt x="1221" y="2906"/>
                </a:lnTo>
                <a:lnTo>
                  <a:pt x="1209" y="2900"/>
                </a:lnTo>
                <a:lnTo>
                  <a:pt x="1197" y="2893"/>
                </a:lnTo>
                <a:lnTo>
                  <a:pt x="1186" y="2885"/>
                </a:lnTo>
                <a:lnTo>
                  <a:pt x="1176" y="2876"/>
                </a:lnTo>
                <a:lnTo>
                  <a:pt x="1165" y="2867"/>
                </a:lnTo>
                <a:lnTo>
                  <a:pt x="1156" y="2858"/>
                </a:lnTo>
                <a:lnTo>
                  <a:pt x="1146" y="2848"/>
                </a:lnTo>
                <a:lnTo>
                  <a:pt x="1137" y="2838"/>
                </a:lnTo>
                <a:lnTo>
                  <a:pt x="1129" y="2827"/>
                </a:lnTo>
                <a:lnTo>
                  <a:pt x="1121" y="2816"/>
                </a:lnTo>
                <a:lnTo>
                  <a:pt x="1113" y="2804"/>
                </a:lnTo>
                <a:lnTo>
                  <a:pt x="1106" y="2793"/>
                </a:lnTo>
                <a:lnTo>
                  <a:pt x="1100" y="2780"/>
                </a:lnTo>
                <a:lnTo>
                  <a:pt x="1095" y="2768"/>
                </a:lnTo>
                <a:lnTo>
                  <a:pt x="1089" y="2754"/>
                </a:lnTo>
                <a:lnTo>
                  <a:pt x="1085" y="2742"/>
                </a:lnTo>
                <a:lnTo>
                  <a:pt x="1081" y="2728"/>
                </a:lnTo>
                <a:lnTo>
                  <a:pt x="1078" y="2715"/>
                </a:lnTo>
                <a:lnTo>
                  <a:pt x="1076" y="2700"/>
                </a:lnTo>
                <a:lnTo>
                  <a:pt x="1074" y="2686"/>
                </a:lnTo>
                <a:lnTo>
                  <a:pt x="1073" y="2671"/>
                </a:lnTo>
                <a:lnTo>
                  <a:pt x="1072" y="2657"/>
                </a:lnTo>
                <a:lnTo>
                  <a:pt x="1073" y="2643"/>
                </a:lnTo>
                <a:lnTo>
                  <a:pt x="1074" y="2628"/>
                </a:lnTo>
                <a:lnTo>
                  <a:pt x="1076" y="2615"/>
                </a:lnTo>
                <a:lnTo>
                  <a:pt x="1078" y="2600"/>
                </a:lnTo>
                <a:lnTo>
                  <a:pt x="1081" y="2587"/>
                </a:lnTo>
                <a:lnTo>
                  <a:pt x="1085" y="2573"/>
                </a:lnTo>
                <a:lnTo>
                  <a:pt x="1089" y="2560"/>
                </a:lnTo>
                <a:lnTo>
                  <a:pt x="1095" y="2547"/>
                </a:lnTo>
                <a:lnTo>
                  <a:pt x="1100" y="2534"/>
                </a:lnTo>
                <a:lnTo>
                  <a:pt x="1106" y="2522"/>
                </a:lnTo>
                <a:lnTo>
                  <a:pt x="1113" y="2510"/>
                </a:lnTo>
                <a:lnTo>
                  <a:pt x="1121" y="2499"/>
                </a:lnTo>
                <a:lnTo>
                  <a:pt x="1129" y="2487"/>
                </a:lnTo>
                <a:lnTo>
                  <a:pt x="1137" y="2477"/>
                </a:lnTo>
                <a:lnTo>
                  <a:pt x="1146" y="2467"/>
                </a:lnTo>
                <a:lnTo>
                  <a:pt x="1156" y="2457"/>
                </a:lnTo>
                <a:lnTo>
                  <a:pt x="1165" y="2447"/>
                </a:lnTo>
                <a:lnTo>
                  <a:pt x="1176" y="2439"/>
                </a:lnTo>
                <a:lnTo>
                  <a:pt x="1186" y="2430"/>
                </a:lnTo>
                <a:lnTo>
                  <a:pt x="1197" y="2422"/>
                </a:lnTo>
                <a:lnTo>
                  <a:pt x="1209" y="2415"/>
                </a:lnTo>
                <a:lnTo>
                  <a:pt x="1221" y="2408"/>
                </a:lnTo>
                <a:lnTo>
                  <a:pt x="1234" y="2401"/>
                </a:lnTo>
                <a:lnTo>
                  <a:pt x="1246" y="2396"/>
                </a:lnTo>
                <a:lnTo>
                  <a:pt x="1259" y="2391"/>
                </a:lnTo>
                <a:lnTo>
                  <a:pt x="1272" y="2387"/>
                </a:lnTo>
                <a:lnTo>
                  <a:pt x="1286" y="2383"/>
                </a:lnTo>
                <a:lnTo>
                  <a:pt x="1299" y="2380"/>
                </a:lnTo>
                <a:lnTo>
                  <a:pt x="1314" y="2376"/>
                </a:lnTo>
                <a:lnTo>
                  <a:pt x="1327" y="2375"/>
                </a:lnTo>
                <a:lnTo>
                  <a:pt x="1342" y="2374"/>
                </a:lnTo>
                <a:lnTo>
                  <a:pt x="1356" y="2373"/>
                </a:lnTo>
                <a:lnTo>
                  <a:pt x="1366" y="2373"/>
                </a:lnTo>
                <a:lnTo>
                  <a:pt x="1377" y="2374"/>
                </a:lnTo>
                <a:lnTo>
                  <a:pt x="1387" y="2375"/>
                </a:lnTo>
                <a:lnTo>
                  <a:pt x="1398" y="2376"/>
                </a:lnTo>
                <a:lnTo>
                  <a:pt x="1406" y="2350"/>
                </a:lnTo>
                <a:lnTo>
                  <a:pt x="1413" y="2321"/>
                </a:lnTo>
                <a:lnTo>
                  <a:pt x="1421" y="2291"/>
                </a:lnTo>
                <a:lnTo>
                  <a:pt x="1430" y="2260"/>
                </a:lnTo>
                <a:lnTo>
                  <a:pt x="1438" y="2228"/>
                </a:lnTo>
                <a:lnTo>
                  <a:pt x="1445" y="2197"/>
                </a:lnTo>
                <a:lnTo>
                  <a:pt x="1452" y="2166"/>
                </a:lnTo>
                <a:lnTo>
                  <a:pt x="1458" y="2133"/>
                </a:lnTo>
                <a:lnTo>
                  <a:pt x="1462" y="2100"/>
                </a:lnTo>
                <a:lnTo>
                  <a:pt x="1466" y="2065"/>
                </a:lnTo>
                <a:lnTo>
                  <a:pt x="1468" y="2030"/>
                </a:lnTo>
                <a:lnTo>
                  <a:pt x="1469" y="1991"/>
                </a:lnTo>
                <a:lnTo>
                  <a:pt x="1469" y="1953"/>
                </a:lnTo>
                <a:lnTo>
                  <a:pt x="1467" y="1913"/>
                </a:lnTo>
                <a:lnTo>
                  <a:pt x="1464" y="1871"/>
                </a:lnTo>
                <a:lnTo>
                  <a:pt x="1461" y="1830"/>
                </a:lnTo>
                <a:lnTo>
                  <a:pt x="1457" y="1789"/>
                </a:lnTo>
                <a:lnTo>
                  <a:pt x="1452" y="1747"/>
                </a:lnTo>
                <a:lnTo>
                  <a:pt x="1446" y="1708"/>
                </a:lnTo>
                <a:lnTo>
                  <a:pt x="1442" y="1671"/>
                </a:lnTo>
                <a:lnTo>
                  <a:pt x="1441" y="1666"/>
                </a:lnTo>
                <a:lnTo>
                  <a:pt x="1441" y="1665"/>
                </a:lnTo>
                <a:lnTo>
                  <a:pt x="1441" y="1664"/>
                </a:lnTo>
                <a:lnTo>
                  <a:pt x="1439" y="1652"/>
                </a:lnTo>
                <a:lnTo>
                  <a:pt x="1439" y="1651"/>
                </a:lnTo>
                <a:lnTo>
                  <a:pt x="1435" y="1618"/>
                </a:lnTo>
                <a:lnTo>
                  <a:pt x="1431" y="1587"/>
                </a:lnTo>
                <a:lnTo>
                  <a:pt x="1427" y="1558"/>
                </a:lnTo>
                <a:lnTo>
                  <a:pt x="1421" y="1531"/>
                </a:lnTo>
                <a:lnTo>
                  <a:pt x="1416" y="1505"/>
                </a:lnTo>
                <a:lnTo>
                  <a:pt x="1411" y="1480"/>
                </a:lnTo>
                <a:lnTo>
                  <a:pt x="1405" y="1457"/>
                </a:lnTo>
                <a:lnTo>
                  <a:pt x="1398" y="1436"/>
                </a:lnTo>
                <a:lnTo>
                  <a:pt x="1389" y="1413"/>
                </a:lnTo>
                <a:lnTo>
                  <a:pt x="1379" y="1392"/>
                </a:lnTo>
                <a:lnTo>
                  <a:pt x="1366" y="1371"/>
                </a:lnTo>
                <a:lnTo>
                  <a:pt x="1353" y="1352"/>
                </a:lnTo>
                <a:lnTo>
                  <a:pt x="1335" y="1331"/>
                </a:lnTo>
                <a:lnTo>
                  <a:pt x="1317" y="1309"/>
                </a:lnTo>
                <a:lnTo>
                  <a:pt x="1293" y="1285"/>
                </a:lnTo>
                <a:lnTo>
                  <a:pt x="1267" y="1261"/>
                </a:lnTo>
                <a:lnTo>
                  <a:pt x="1237" y="1233"/>
                </a:lnTo>
                <a:lnTo>
                  <a:pt x="1204" y="1204"/>
                </a:lnTo>
                <a:lnTo>
                  <a:pt x="1169" y="1175"/>
                </a:lnTo>
                <a:lnTo>
                  <a:pt x="1134" y="1145"/>
                </a:lnTo>
                <a:lnTo>
                  <a:pt x="1111" y="1166"/>
                </a:lnTo>
                <a:lnTo>
                  <a:pt x="1087" y="1186"/>
                </a:lnTo>
                <a:lnTo>
                  <a:pt x="1062" y="1206"/>
                </a:lnTo>
                <a:lnTo>
                  <a:pt x="1037" y="1223"/>
                </a:lnTo>
                <a:lnTo>
                  <a:pt x="1010" y="1240"/>
                </a:lnTo>
                <a:lnTo>
                  <a:pt x="982" y="1255"/>
                </a:lnTo>
                <a:lnTo>
                  <a:pt x="954" y="1270"/>
                </a:lnTo>
                <a:lnTo>
                  <a:pt x="924" y="1283"/>
                </a:lnTo>
                <a:lnTo>
                  <a:pt x="894" y="1295"/>
                </a:lnTo>
                <a:lnTo>
                  <a:pt x="863" y="1304"/>
                </a:lnTo>
                <a:lnTo>
                  <a:pt x="832" y="1313"/>
                </a:lnTo>
                <a:lnTo>
                  <a:pt x="801" y="1321"/>
                </a:lnTo>
                <a:lnTo>
                  <a:pt x="768" y="1326"/>
                </a:lnTo>
                <a:lnTo>
                  <a:pt x="736" y="1330"/>
                </a:lnTo>
                <a:lnTo>
                  <a:pt x="702" y="1333"/>
                </a:lnTo>
                <a:lnTo>
                  <a:pt x="668" y="1333"/>
                </a:lnTo>
                <a:lnTo>
                  <a:pt x="634" y="1333"/>
                </a:lnTo>
                <a:lnTo>
                  <a:pt x="600" y="1330"/>
                </a:lnTo>
                <a:lnTo>
                  <a:pt x="567" y="1326"/>
                </a:lnTo>
                <a:lnTo>
                  <a:pt x="533" y="1320"/>
                </a:lnTo>
                <a:lnTo>
                  <a:pt x="501" y="1312"/>
                </a:lnTo>
                <a:lnTo>
                  <a:pt x="469" y="1303"/>
                </a:lnTo>
                <a:lnTo>
                  <a:pt x="439" y="1293"/>
                </a:lnTo>
                <a:lnTo>
                  <a:pt x="408" y="1281"/>
                </a:lnTo>
                <a:lnTo>
                  <a:pt x="379" y="1268"/>
                </a:lnTo>
                <a:lnTo>
                  <a:pt x="350" y="1253"/>
                </a:lnTo>
                <a:lnTo>
                  <a:pt x="322" y="1237"/>
                </a:lnTo>
                <a:lnTo>
                  <a:pt x="295" y="1219"/>
                </a:lnTo>
                <a:lnTo>
                  <a:pt x="269" y="1201"/>
                </a:lnTo>
                <a:lnTo>
                  <a:pt x="243" y="1181"/>
                </a:lnTo>
                <a:lnTo>
                  <a:pt x="219" y="1160"/>
                </a:lnTo>
                <a:lnTo>
                  <a:pt x="196" y="1138"/>
                </a:lnTo>
                <a:lnTo>
                  <a:pt x="173" y="1115"/>
                </a:lnTo>
                <a:lnTo>
                  <a:pt x="153" y="1091"/>
                </a:lnTo>
                <a:lnTo>
                  <a:pt x="133" y="1066"/>
                </a:lnTo>
                <a:lnTo>
                  <a:pt x="114" y="1039"/>
                </a:lnTo>
                <a:lnTo>
                  <a:pt x="97" y="1012"/>
                </a:lnTo>
                <a:lnTo>
                  <a:pt x="81" y="984"/>
                </a:lnTo>
                <a:lnTo>
                  <a:pt x="65" y="956"/>
                </a:lnTo>
                <a:lnTo>
                  <a:pt x="52" y="926"/>
                </a:lnTo>
                <a:lnTo>
                  <a:pt x="41" y="896"/>
                </a:lnTo>
                <a:lnTo>
                  <a:pt x="30" y="865"/>
                </a:lnTo>
                <a:lnTo>
                  <a:pt x="21" y="833"/>
                </a:lnTo>
                <a:lnTo>
                  <a:pt x="14" y="801"/>
                </a:lnTo>
                <a:lnTo>
                  <a:pt x="7" y="768"/>
                </a:lnTo>
                <a:lnTo>
                  <a:pt x="3" y="735"/>
                </a:lnTo>
                <a:lnTo>
                  <a:pt x="1" y="701"/>
                </a:lnTo>
                <a:lnTo>
                  <a:pt x="0" y="666"/>
                </a:lnTo>
                <a:lnTo>
                  <a:pt x="1" y="632"/>
                </a:lnTo>
                <a:lnTo>
                  <a:pt x="3" y="598"/>
                </a:lnTo>
                <a:lnTo>
                  <a:pt x="7" y="565"/>
                </a:lnTo>
                <a:lnTo>
                  <a:pt x="14" y="532"/>
                </a:lnTo>
                <a:lnTo>
                  <a:pt x="21" y="500"/>
                </a:lnTo>
                <a:lnTo>
                  <a:pt x="30" y="469"/>
                </a:lnTo>
                <a:lnTo>
                  <a:pt x="41" y="438"/>
                </a:lnTo>
                <a:lnTo>
                  <a:pt x="52" y="407"/>
                </a:lnTo>
                <a:lnTo>
                  <a:pt x="65" y="378"/>
                </a:lnTo>
                <a:lnTo>
                  <a:pt x="81" y="349"/>
                </a:lnTo>
                <a:lnTo>
                  <a:pt x="97" y="321"/>
                </a:lnTo>
                <a:lnTo>
                  <a:pt x="114" y="294"/>
                </a:lnTo>
                <a:lnTo>
                  <a:pt x="133" y="268"/>
                </a:lnTo>
                <a:lnTo>
                  <a:pt x="153" y="242"/>
                </a:lnTo>
                <a:lnTo>
                  <a:pt x="173" y="218"/>
                </a:lnTo>
                <a:lnTo>
                  <a:pt x="196" y="195"/>
                </a:lnTo>
                <a:lnTo>
                  <a:pt x="219" y="173"/>
                </a:lnTo>
                <a:lnTo>
                  <a:pt x="243" y="152"/>
                </a:lnTo>
                <a:lnTo>
                  <a:pt x="269" y="132"/>
                </a:lnTo>
                <a:lnTo>
                  <a:pt x="295" y="114"/>
                </a:lnTo>
                <a:lnTo>
                  <a:pt x="322" y="96"/>
                </a:lnTo>
                <a:lnTo>
                  <a:pt x="350" y="81"/>
                </a:lnTo>
                <a:lnTo>
                  <a:pt x="379" y="65"/>
                </a:lnTo>
                <a:lnTo>
                  <a:pt x="408" y="53"/>
                </a:lnTo>
                <a:lnTo>
                  <a:pt x="439" y="40"/>
                </a:lnTo>
                <a:lnTo>
                  <a:pt x="469" y="30"/>
                </a:lnTo>
                <a:lnTo>
                  <a:pt x="501" y="21"/>
                </a:lnTo>
                <a:lnTo>
                  <a:pt x="533" y="13"/>
                </a:lnTo>
                <a:lnTo>
                  <a:pt x="567" y="7"/>
                </a:lnTo>
                <a:lnTo>
                  <a:pt x="600" y="3"/>
                </a:lnTo>
                <a:lnTo>
                  <a:pt x="634" y="1"/>
                </a:lnTo>
                <a:lnTo>
                  <a:pt x="668" y="0"/>
                </a:lnTo>
                <a:close/>
                <a:moveTo>
                  <a:pt x="1524" y="1176"/>
                </a:moveTo>
                <a:lnTo>
                  <a:pt x="1533" y="1182"/>
                </a:lnTo>
                <a:lnTo>
                  <a:pt x="1543" y="1187"/>
                </a:lnTo>
                <a:lnTo>
                  <a:pt x="1553" y="1192"/>
                </a:lnTo>
                <a:lnTo>
                  <a:pt x="1565" y="1197"/>
                </a:lnTo>
                <a:lnTo>
                  <a:pt x="1576" y="1201"/>
                </a:lnTo>
                <a:lnTo>
                  <a:pt x="1587" y="1205"/>
                </a:lnTo>
                <a:lnTo>
                  <a:pt x="1599" y="1207"/>
                </a:lnTo>
                <a:lnTo>
                  <a:pt x="1611" y="1210"/>
                </a:lnTo>
                <a:lnTo>
                  <a:pt x="1637" y="1213"/>
                </a:lnTo>
                <a:lnTo>
                  <a:pt x="1663" y="1214"/>
                </a:lnTo>
                <a:lnTo>
                  <a:pt x="1689" y="1214"/>
                </a:lnTo>
                <a:lnTo>
                  <a:pt x="1716" y="1213"/>
                </a:lnTo>
                <a:lnTo>
                  <a:pt x="1742" y="1211"/>
                </a:lnTo>
                <a:lnTo>
                  <a:pt x="1768" y="1208"/>
                </a:lnTo>
                <a:lnTo>
                  <a:pt x="1792" y="1204"/>
                </a:lnTo>
                <a:lnTo>
                  <a:pt x="1815" y="1200"/>
                </a:lnTo>
                <a:lnTo>
                  <a:pt x="1836" y="1194"/>
                </a:lnTo>
                <a:lnTo>
                  <a:pt x="1856" y="1190"/>
                </a:lnTo>
                <a:lnTo>
                  <a:pt x="1873" y="1186"/>
                </a:lnTo>
                <a:lnTo>
                  <a:pt x="1886" y="1183"/>
                </a:lnTo>
                <a:lnTo>
                  <a:pt x="1906" y="1178"/>
                </a:lnTo>
                <a:lnTo>
                  <a:pt x="1916" y="1177"/>
                </a:lnTo>
                <a:lnTo>
                  <a:pt x="1919" y="1178"/>
                </a:lnTo>
                <a:lnTo>
                  <a:pt x="1922" y="1179"/>
                </a:lnTo>
                <a:lnTo>
                  <a:pt x="1924" y="1182"/>
                </a:lnTo>
                <a:lnTo>
                  <a:pt x="1925" y="1186"/>
                </a:lnTo>
                <a:lnTo>
                  <a:pt x="1930" y="1197"/>
                </a:lnTo>
                <a:lnTo>
                  <a:pt x="1935" y="1212"/>
                </a:lnTo>
                <a:lnTo>
                  <a:pt x="1940" y="1225"/>
                </a:lnTo>
                <a:lnTo>
                  <a:pt x="1945" y="1237"/>
                </a:lnTo>
                <a:lnTo>
                  <a:pt x="1950" y="1248"/>
                </a:lnTo>
                <a:lnTo>
                  <a:pt x="1950" y="1249"/>
                </a:lnTo>
                <a:lnTo>
                  <a:pt x="1953" y="1247"/>
                </a:lnTo>
                <a:lnTo>
                  <a:pt x="1972" y="1231"/>
                </a:lnTo>
                <a:lnTo>
                  <a:pt x="1993" y="1214"/>
                </a:lnTo>
                <a:lnTo>
                  <a:pt x="2020" y="1190"/>
                </a:lnTo>
                <a:lnTo>
                  <a:pt x="2035" y="1177"/>
                </a:lnTo>
                <a:lnTo>
                  <a:pt x="2048" y="1161"/>
                </a:lnTo>
                <a:lnTo>
                  <a:pt x="2063" y="1145"/>
                </a:lnTo>
                <a:lnTo>
                  <a:pt x="2076" y="1127"/>
                </a:lnTo>
                <a:lnTo>
                  <a:pt x="2090" y="1109"/>
                </a:lnTo>
                <a:lnTo>
                  <a:pt x="2101" y="1090"/>
                </a:lnTo>
                <a:lnTo>
                  <a:pt x="2112" y="1071"/>
                </a:lnTo>
                <a:lnTo>
                  <a:pt x="2122" y="1053"/>
                </a:lnTo>
                <a:lnTo>
                  <a:pt x="2138" y="1017"/>
                </a:lnTo>
                <a:lnTo>
                  <a:pt x="2150" y="990"/>
                </a:lnTo>
                <a:lnTo>
                  <a:pt x="2161" y="965"/>
                </a:lnTo>
                <a:lnTo>
                  <a:pt x="2162" y="961"/>
                </a:lnTo>
                <a:lnTo>
                  <a:pt x="2159" y="961"/>
                </a:lnTo>
                <a:lnTo>
                  <a:pt x="2137" y="967"/>
                </a:lnTo>
                <a:lnTo>
                  <a:pt x="2114" y="972"/>
                </a:lnTo>
                <a:lnTo>
                  <a:pt x="2084" y="979"/>
                </a:lnTo>
                <a:lnTo>
                  <a:pt x="2050" y="985"/>
                </a:lnTo>
                <a:lnTo>
                  <a:pt x="2013" y="990"/>
                </a:lnTo>
                <a:lnTo>
                  <a:pt x="1974" y="994"/>
                </a:lnTo>
                <a:lnTo>
                  <a:pt x="1938" y="996"/>
                </a:lnTo>
                <a:lnTo>
                  <a:pt x="1907" y="996"/>
                </a:lnTo>
                <a:lnTo>
                  <a:pt x="1883" y="996"/>
                </a:lnTo>
                <a:lnTo>
                  <a:pt x="1860" y="996"/>
                </a:lnTo>
                <a:lnTo>
                  <a:pt x="1857" y="996"/>
                </a:lnTo>
                <a:lnTo>
                  <a:pt x="1857" y="998"/>
                </a:lnTo>
                <a:lnTo>
                  <a:pt x="1862" y="1011"/>
                </a:lnTo>
                <a:lnTo>
                  <a:pt x="1868" y="1025"/>
                </a:lnTo>
                <a:lnTo>
                  <a:pt x="1874" y="1041"/>
                </a:lnTo>
                <a:lnTo>
                  <a:pt x="1880" y="1058"/>
                </a:lnTo>
                <a:lnTo>
                  <a:pt x="1884" y="1072"/>
                </a:lnTo>
                <a:lnTo>
                  <a:pt x="1889" y="1085"/>
                </a:lnTo>
                <a:lnTo>
                  <a:pt x="1890" y="1087"/>
                </a:lnTo>
                <a:lnTo>
                  <a:pt x="1887" y="1088"/>
                </a:lnTo>
                <a:lnTo>
                  <a:pt x="1870" y="1089"/>
                </a:lnTo>
                <a:lnTo>
                  <a:pt x="1850" y="1091"/>
                </a:lnTo>
                <a:lnTo>
                  <a:pt x="1822" y="1092"/>
                </a:lnTo>
                <a:lnTo>
                  <a:pt x="1803" y="1092"/>
                </a:lnTo>
                <a:lnTo>
                  <a:pt x="1782" y="1091"/>
                </a:lnTo>
                <a:lnTo>
                  <a:pt x="1759" y="1088"/>
                </a:lnTo>
                <a:lnTo>
                  <a:pt x="1732" y="1085"/>
                </a:lnTo>
                <a:lnTo>
                  <a:pt x="1702" y="1079"/>
                </a:lnTo>
                <a:lnTo>
                  <a:pt x="1669" y="1073"/>
                </a:lnTo>
                <a:lnTo>
                  <a:pt x="1636" y="1066"/>
                </a:lnTo>
                <a:lnTo>
                  <a:pt x="1602" y="1058"/>
                </a:lnTo>
                <a:lnTo>
                  <a:pt x="1570" y="1050"/>
                </a:lnTo>
                <a:lnTo>
                  <a:pt x="1539" y="1043"/>
                </a:lnTo>
                <a:lnTo>
                  <a:pt x="1512" y="1036"/>
                </a:lnTo>
                <a:lnTo>
                  <a:pt x="1488" y="1030"/>
                </a:lnTo>
                <a:lnTo>
                  <a:pt x="1456" y="1023"/>
                </a:lnTo>
                <a:lnTo>
                  <a:pt x="1439" y="1018"/>
                </a:lnTo>
                <a:lnTo>
                  <a:pt x="1433" y="1016"/>
                </a:lnTo>
                <a:lnTo>
                  <a:pt x="1433" y="1016"/>
                </a:lnTo>
                <a:lnTo>
                  <a:pt x="1434" y="1020"/>
                </a:lnTo>
                <a:lnTo>
                  <a:pt x="1443" y="1047"/>
                </a:lnTo>
                <a:lnTo>
                  <a:pt x="1448" y="1061"/>
                </a:lnTo>
                <a:lnTo>
                  <a:pt x="1454" y="1075"/>
                </a:lnTo>
                <a:lnTo>
                  <a:pt x="1461" y="1093"/>
                </a:lnTo>
                <a:lnTo>
                  <a:pt x="1470" y="1111"/>
                </a:lnTo>
                <a:lnTo>
                  <a:pt x="1481" y="1128"/>
                </a:lnTo>
                <a:lnTo>
                  <a:pt x="1493" y="1146"/>
                </a:lnTo>
                <a:lnTo>
                  <a:pt x="1500" y="1154"/>
                </a:lnTo>
                <a:lnTo>
                  <a:pt x="1508" y="1161"/>
                </a:lnTo>
                <a:lnTo>
                  <a:pt x="1516" y="1168"/>
                </a:lnTo>
                <a:lnTo>
                  <a:pt x="1524" y="1176"/>
                </a:lnTo>
                <a:close/>
                <a:moveTo>
                  <a:pt x="2147" y="1514"/>
                </a:moveTo>
                <a:lnTo>
                  <a:pt x="2136" y="1518"/>
                </a:lnTo>
                <a:lnTo>
                  <a:pt x="2126" y="1524"/>
                </a:lnTo>
                <a:lnTo>
                  <a:pt x="2117" y="1529"/>
                </a:lnTo>
                <a:lnTo>
                  <a:pt x="2106" y="1536"/>
                </a:lnTo>
                <a:lnTo>
                  <a:pt x="2097" y="1543"/>
                </a:lnTo>
                <a:lnTo>
                  <a:pt x="2087" y="1550"/>
                </a:lnTo>
                <a:lnTo>
                  <a:pt x="2078" y="1559"/>
                </a:lnTo>
                <a:lnTo>
                  <a:pt x="2070" y="1568"/>
                </a:lnTo>
                <a:lnTo>
                  <a:pt x="2053" y="1587"/>
                </a:lnTo>
                <a:lnTo>
                  <a:pt x="2037" y="1607"/>
                </a:lnTo>
                <a:lnTo>
                  <a:pt x="2022" y="1629"/>
                </a:lnTo>
                <a:lnTo>
                  <a:pt x="2009" y="1652"/>
                </a:lnTo>
                <a:lnTo>
                  <a:pt x="1996" y="1675"/>
                </a:lnTo>
                <a:lnTo>
                  <a:pt x="1985" y="1698"/>
                </a:lnTo>
                <a:lnTo>
                  <a:pt x="1974" y="1720"/>
                </a:lnTo>
                <a:lnTo>
                  <a:pt x="1965" y="1742"/>
                </a:lnTo>
                <a:lnTo>
                  <a:pt x="1957" y="1763"/>
                </a:lnTo>
                <a:lnTo>
                  <a:pt x="1950" y="1781"/>
                </a:lnTo>
                <a:lnTo>
                  <a:pt x="1944" y="1797"/>
                </a:lnTo>
                <a:lnTo>
                  <a:pt x="1939" y="1810"/>
                </a:lnTo>
                <a:lnTo>
                  <a:pt x="1932" y="1830"/>
                </a:lnTo>
                <a:lnTo>
                  <a:pt x="1928" y="1839"/>
                </a:lnTo>
                <a:lnTo>
                  <a:pt x="1925" y="1841"/>
                </a:lnTo>
                <a:lnTo>
                  <a:pt x="1923" y="1841"/>
                </a:lnTo>
                <a:lnTo>
                  <a:pt x="1918" y="1841"/>
                </a:lnTo>
                <a:lnTo>
                  <a:pt x="1914" y="1840"/>
                </a:lnTo>
                <a:lnTo>
                  <a:pt x="1903" y="1838"/>
                </a:lnTo>
                <a:lnTo>
                  <a:pt x="1888" y="1835"/>
                </a:lnTo>
                <a:lnTo>
                  <a:pt x="1874" y="1831"/>
                </a:lnTo>
                <a:lnTo>
                  <a:pt x="1861" y="1829"/>
                </a:lnTo>
                <a:lnTo>
                  <a:pt x="1850" y="1826"/>
                </a:lnTo>
                <a:lnTo>
                  <a:pt x="1848" y="1826"/>
                </a:lnTo>
                <a:lnTo>
                  <a:pt x="1849" y="1830"/>
                </a:lnTo>
                <a:lnTo>
                  <a:pt x="1851" y="1855"/>
                </a:lnTo>
                <a:lnTo>
                  <a:pt x="1853" y="1882"/>
                </a:lnTo>
                <a:lnTo>
                  <a:pt x="1858" y="1917"/>
                </a:lnTo>
                <a:lnTo>
                  <a:pt x="1862" y="1937"/>
                </a:lnTo>
                <a:lnTo>
                  <a:pt x="1867" y="1957"/>
                </a:lnTo>
                <a:lnTo>
                  <a:pt x="1873" y="1978"/>
                </a:lnTo>
                <a:lnTo>
                  <a:pt x="1879" y="1999"/>
                </a:lnTo>
                <a:lnTo>
                  <a:pt x="1887" y="2019"/>
                </a:lnTo>
                <a:lnTo>
                  <a:pt x="1897" y="2040"/>
                </a:lnTo>
                <a:lnTo>
                  <a:pt x="1907" y="2060"/>
                </a:lnTo>
                <a:lnTo>
                  <a:pt x="1916" y="2078"/>
                </a:lnTo>
                <a:lnTo>
                  <a:pt x="1936" y="2110"/>
                </a:lnTo>
                <a:lnTo>
                  <a:pt x="1952" y="2136"/>
                </a:lnTo>
                <a:lnTo>
                  <a:pt x="1967" y="2159"/>
                </a:lnTo>
                <a:lnTo>
                  <a:pt x="1969" y="2163"/>
                </a:lnTo>
                <a:lnTo>
                  <a:pt x="1970" y="2160"/>
                </a:lnTo>
                <a:lnTo>
                  <a:pt x="1979" y="2139"/>
                </a:lnTo>
                <a:lnTo>
                  <a:pt x="1987" y="2117"/>
                </a:lnTo>
                <a:lnTo>
                  <a:pt x="1998" y="2089"/>
                </a:lnTo>
                <a:lnTo>
                  <a:pt x="2013" y="2057"/>
                </a:lnTo>
                <a:lnTo>
                  <a:pt x="2029" y="2022"/>
                </a:lnTo>
                <a:lnTo>
                  <a:pt x="2048" y="1988"/>
                </a:lnTo>
                <a:lnTo>
                  <a:pt x="2066" y="1958"/>
                </a:lnTo>
                <a:lnTo>
                  <a:pt x="2083" y="1931"/>
                </a:lnTo>
                <a:lnTo>
                  <a:pt x="2096" y="1912"/>
                </a:lnTo>
                <a:lnTo>
                  <a:pt x="2109" y="1893"/>
                </a:lnTo>
                <a:lnTo>
                  <a:pt x="2110" y="1890"/>
                </a:lnTo>
                <a:lnTo>
                  <a:pt x="2109" y="1890"/>
                </a:lnTo>
                <a:lnTo>
                  <a:pt x="2095" y="1886"/>
                </a:lnTo>
                <a:lnTo>
                  <a:pt x="2081" y="1883"/>
                </a:lnTo>
                <a:lnTo>
                  <a:pt x="2064" y="1879"/>
                </a:lnTo>
                <a:lnTo>
                  <a:pt x="2046" y="1874"/>
                </a:lnTo>
                <a:lnTo>
                  <a:pt x="2033" y="1870"/>
                </a:lnTo>
                <a:lnTo>
                  <a:pt x="2019" y="1867"/>
                </a:lnTo>
                <a:lnTo>
                  <a:pt x="2017" y="1867"/>
                </a:lnTo>
                <a:lnTo>
                  <a:pt x="2018" y="1865"/>
                </a:lnTo>
                <a:lnTo>
                  <a:pt x="2026" y="1849"/>
                </a:lnTo>
                <a:lnTo>
                  <a:pt x="2036" y="1832"/>
                </a:lnTo>
                <a:lnTo>
                  <a:pt x="2050" y="1807"/>
                </a:lnTo>
                <a:lnTo>
                  <a:pt x="2061" y="1793"/>
                </a:lnTo>
                <a:lnTo>
                  <a:pt x="2074" y="1776"/>
                </a:lnTo>
                <a:lnTo>
                  <a:pt x="2089" y="1757"/>
                </a:lnTo>
                <a:lnTo>
                  <a:pt x="2107" y="1737"/>
                </a:lnTo>
                <a:lnTo>
                  <a:pt x="2128" y="1715"/>
                </a:lnTo>
                <a:lnTo>
                  <a:pt x="2151" y="1692"/>
                </a:lnTo>
                <a:lnTo>
                  <a:pt x="2176" y="1668"/>
                </a:lnTo>
                <a:lnTo>
                  <a:pt x="2201" y="1645"/>
                </a:lnTo>
                <a:lnTo>
                  <a:pt x="2225" y="1622"/>
                </a:lnTo>
                <a:lnTo>
                  <a:pt x="2248" y="1600"/>
                </a:lnTo>
                <a:lnTo>
                  <a:pt x="2270" y="1581"/>
                </a:lnTo>
                <a:lnTo>
                  <a:pt x="2288" y="1565"/>
                </a:lnTo>
                <a:lnTo>
                  <a:pt x="2313" y="1543"/>
                </a:lnTo>
                <a:lnTo>
                  <a:pt x="2325" y="1532"/>
                </a:lnTo>
                <a:lnTo>
                  <a:pt x="2329" y="1528"/>
                </a:lnTo>
                <a:lnTo>
                  <a:pt x="2330" y="1527"/>
                </a:lnTo>
                <a:lnTo>
                  <a:pt x="2330" y="1527"/>
                </a:lnTo>
                <a:lnTo>
                  <a:pt x="2326" y="1526"/>
                </a:lnTo>
                <a:lnTo>
                  <a:pt x="2317" y="1524"/>
                </a:lnTo>
                <a:lnTo>
                  <a:pt x="2298" y="1518"/>
                </a:lnTo>
                <a:lnTo>
                  <a:pt x="2285" y="1515"/>
                </a:lnTo>
                <a:lnTo>
                  <a:pt x="2269" y="1512"/>
                </a:lnTo>
                <a:lnTo>
                  <a:pt x="2251" y="1508"/>
                </a:lnTo>
                <a:lnTo>
                  <a:pt x="2232" y="1506"/>
                </a:lnTo>
                <a:lnTo>
                  <a:pt x="2211" y="1505"/>
                </a:lnTo>
                <a:lnTo>
                  <a:pt x="2189" y="1505"/>
                </a:lnTo>
                <a:lnTo>
                  <a:pt x="2179" y="1506"/>
                </a:lnTo>
                <a:lnTo>
                  <a:pt x="2167" y="1508"/>
                </a:lnTo>
                <a:lnTo>
                  <a:pt x="2157" y="1511"/>
                </a:lnTo>
                <a:lnTo>
                  <a:pt x="2147" y="1514"/>
                </a:lnTo>
                <a:close/>
                <a:moveTo>
                  <a:pt x="1312" y="2009"/>
                </a:moveTo>
                <a:lnTo>
                  <a:pt x="1318" y="1999"/>
                </a:lnTo>
                <a:lnTo>
                  <a:pt x="1323" y="1988"/>
                </a:lnTo>
                <a:lnTo>
                  <a:pt x="1327" y="1978"/>
                </a:lnTo>
                <a:lnTo>
                  <a:pt x="1330" y="1967"/>
                </a:lnTo>
                <a:lnTo>
                  <a:pt x="1332" y="1955"/>
                </a:lnTo>
                <a:lnTo>
                  <a:pt x="1335" y="1943"/>
                </a:lnTo>
                <a:lnTo>
                  <a:pt x="1336" y="1931"/>
                </a:lnTo>
                <a:lnTo>
                  <a:pt x="1337" y="1919"/>
                </a:lnTo>
                <a:lnTo>
                  <a:pt x="1338" y="1893"/>
                </a:lnTo>
                <a:lnTo>
                  <a:pt x="1337" y="1867"/>
                </a:lnTo>
                <a:lnTo>
                  <a:pt x="1334" y="1840"/>
                </a:lnTo>
                <a:lnTo>
                  <a:pt x="1331" y="1814"/>
                </a:lnTo>
                <a:lnTo>
                  <a:pt x="1326" y="1789"/>
                </a:lnTo>
                <a:lnTo>
                  <a:pt x="1320" y="1764"/>
                </a:lnTo>
                <a:lnTo>
                  <a:pt x="1314" y="1740"/>
                </a:lnTo>
                <a:lnTo>
                  <a:pt x="1306" y="1717"/>
                </a:lnTo>
                <a:lnTo>
                  <a:pt x="1300" y="1696"/>
                </a:lnTo>
                <a:lnTo>
                  <a:pt x="1294" y="1678"/>
                </a:lnTo>
                <a:lnTo>
                  <a:pt x="1288" y="1662"/>
                </a:lnTo>
                <a:lnTo>
                  <a:pt x="1282" y="1649"/>
                </a:lnTo>
                <a:lnTo>
                  <a:pt x="1276" y="1629"/>
                </a:lnTo>
                <a:lnTo>
                  <a:pt x="1273" y="1619"/>
                </a:lnTo>
                <a:lnTo>
                  <a:pt x="1274" y="1616"/>
                </a:lnTo>
                <a:lnTo>
                  <a:pt x="1276" y="1614"/>
                </a:lnTo>
                <a:lnTo>
                  <a:pt x="1278" y="1612"/>
                </a:lnTo>
                <a:lnTo>
                  <a:pt x="1282" y="1609"/>
                </a:lnTo>
                <a:lnTo>
                  <a:pt x="1294" y="1604"/>
                </a:lnTo>
                <a:lnTo>
                  <a:pt x="1306" y="1597"/>
                </a:lnTo>
                <a:lnTo>
                  <a:pt x="1320" y="1591"/>
                </a:lnTo>
                <a:lnTo>
                  <a:pt x="1331" y="1585"/>
                </a:lnTo>
                <a:lnTo>
                  <a:pt x="1342" y="1579"/>
                </a:lnTo>
                <a:lnTo>
                  <a:pt x="1343" y="1578"/>
                </a:lnTo>
                <a:lnTo>
                  <a:pt x="1341" y="1576"/>
                </a:lnTo>
                <a:lnTo>
                  <a:pt x="1322" y="1558"/>
                </a:lnTo>
                <a:lnTo>
                  <a:pt x="1303" y="1539"/>
                </a:lnTo>
                <a:lnTo>
                  <a:pt x="1276" y="1515"/>
                </a:lnTo>
                <a:lnTo>
                  <a:pt x="1262" y="1503"/>
                </a:lnTo>
                <a:lnTo>
                  <a:pt x="1245" y="1489"/>
                </a:lnTo>
                <a:lnTo>
                  <a:pt x="1227" y="1477"/>
                </a:lnTo>
                <a:lnTo>
                  <a:pt x="1208" y="1466"/>
                </a:lnTo>
                <a:lnTo>
                  <a:pt x="1188" y="1454"/>
                </a:lnTo>
                <a:lnTo>
                  <a:pt x="1168" y="1445"/>
                </a:lnTo>
                <a:lnTo>
                  <a:pt x="1149" y="1436"/>
                </a:lnTo>
                <a:lnTo>
                  <a:pt x="1129" y="1428"/>
                </a:lnTo>
                <a:lnTo>
                  <a:pt x="1093" y="1416"/>
                </a:lnTo>
                <a:lnTo>
                  <a:pt x="1065" y="1407"/>
                </a:lnTo>
                <a:lnTo>
                  <a:pt x="1038" y="1398"/>
                </a:lnTo>
                <a:lnTo>
                  <a:pt x="1033" y="1397"/>
                </a:lnTo>
                <a:lnTo>
                  <a:pt x="1034" y="1400"/>
                </a:lnTo>
                <a:lnTo>
                  <a:pt x="1042" y="1421"/>
                </a:lnTo>
                <a:lnTo>
                  <a:pt x="1049" y="1443"/>
                </a:lnTo>
                <a:lnTo>
                  <a:pt x="1059" y="1473"/>
                </a:lnTo>
                <a:lnTo>
                  <a:pt x="1069" y="1506"/>
                </a:lnTo>
                <a:lnTo>
                  <a:pt x="1078" y="1543"/>
                </a:lnTo>
                <a:lnTo>
                  <a:pt x="1085" y="1580"/>
                </a:lnTo>
                <a:lnTo>
                  <a:pt x="1090" y="1616"/>
                </a:lnTo>
                <a:lnTo>
                  <a:pt x="1095" y="1647"/>
                </a:lnTo>
                <a:lnTo>
                  <a:pt x="1097" y="1671"/>
                </a:lnTo>
                <a:lnTo>
                  <a:pt x="1100" y="1693"/>
                </a:lnTo>
                <a:lnTo>
                  <a:pt x="1100" y="1696"/>
                </a:lnTo>
                <a:lnTo>
                  <a:pt x="1102" y="1696"/>
                </a:lnTo>
                <a:lnTo>
                  <a:pt x="1114" y="1690"/>
                </a:lnTo>
                <a:lnTo>
                  <a:pt x="1128" y="1683"/>
                </a:lnTo>
                <a:lnTo>
                  <a:pt x="1143" y="1676"/>
                </a:lnTo>
                <a:lnTo>
                  <a:pt x="1159" y="1667"/>
                </a:lnTo>
                <a:lnTo>
                  <a:pt x="1172" y="1661"/>
                </a:lnTo>
                <a:lnTo>
                  <a:pt x="1185" y="1655"/>
                </a:lnTo>
                <a:lnTo>
                  <a:pt x="1187" y="1655"/>
                </a:lnTo>
                <a:lnTo>
                  <a:pt x="1188" y="1657"/>
                </a:lnTo>
                <a:lnTo>
                  <a:pt x="1191" y="1675"/>
                </a:lnTo>
                <a:lnTo>
                  <a:pt x="1195" y="1693"/>
                </a:lnTo>
                <a:lnTo>
                  <a:pt x="1199" y="1722"/>
                </a:lnTo>
                <a:lnTo>
                  <a:pt x="1200" y="1740"/>
                </a:lnTo>
                <a:lnTo>
                  <a:pt x="1201" y="1761"/>
                </a:lnTo>
                <a:lnTo>
                  <a:pt x="1201" y="1784"/>
                </a:lnTo>
                <a:lnTo>
                  <a:pt x="1200" y="1812"/>
                </a:lnTo>
                <a:lnTo>
                  <a:pt x="1198" y="1842"/>
                </a:lnTo>
                <a:lnTo>
                  <a:pt x="1195" y="1875"/>
                </a:lnTo>
                <a:lnTo>
                  <a:pt x="1192" y="1909"/>
                </a:lnTo>
                <a:lnTo>
                  <a:pt x="1188" y="1943"/>
                </a:lnTo>
                <a:lnTo>
                  <a:pt x="1183" y="1976"/>
                </a:lnTo>
                <a:lnTo>
                  <a:pt x="1179" y="2008"/>
                </a:lnTo>
                <a:lnTo>
                  <a:pt x="1176" y="2036"/>
                </a:lnTo>
                <a:lnTo>
                  <a:pt x="1171" y="2060"/>
                </a:lnTo>
                <a:lnTo>
                  <a:pt x="1167" y="2092"/>
                </a:lnTo>
                <a:lnTo>
                  <a:pt x="1164" y="2109"/>
                </a:lnTo>
                <a:lnTo>
                  <a:pt x="1163" y="2116"/>
                </a:lnTo>
                <a:lnTo>
                  <a:pt x="1163" y="2116"/>
                </a:lnTo>
                <a:lnTo>
                  <a:pt x="1167" y="2115"/>
                </a:lnTo>
                <a:lnTo>
                  <a:pt x="1193" y="2102"/>
                </a:lnTo>
                <a:lnTo>
                  <a:pt x="1206" y="2096"/>
                </a:lnTo>
                <a:lnTo>
                  <a:pt x="1220" y="2089"/>
                </a:lnTo>
                <a:lnTo>
                  <a:pt x="1237" y="2079"/>
                </a:lnTo>
                <a:lnTo>
                  <a:pt x="1253" y="2069"/>
                </a:lnTo>
                <a:lnTo>
                  <a:pt x="1270" y="2057"/>
                </a:lnTo>
                <a:lnTo>
                  <a:pt x="1286" y="2043"/>
                </a:lnTo>
                <a:lnTo>
                  <a:pt x="1293" y="2035"/>
                </a:lnTo>
                <a:lnTo>
                  <a:pt x="1300" y="2027"/>
                </a:lnTo>
                <a:lnTo>
                  <a:pt x="1307" y="2018"/>
                </a:lnTo>
                <a:lnTo>
                  <a:pt x="1312" y="2009"/>
                </a:lnTo>
                <a:close/>
                <a:moveTo>
                  <a:pt x="763" y="998"/>
                </a:moveTo>
                <a:lnTo>
                  <a:pt x="671" y="998"/>
                </a:lnTo>
                <a:lnTo>
                  <a:pt x="671" y="417"/>
                </a:lnTo>
                <a:lnTo>
                  <a:pt x="654" y="433"/>
                </a:lnTo>
                <a:lnTo>
                  <a:pt x="633" y="448"/>
                </a:lnTo>
                <a:lnTo>
                  <a:pt x="610" y="464"/>
                </a:lnTo>
                <a:lnTo>
                  <a:pt x="585" y="480"/>
                </a:lnTo>
                <a:lnTo>
                  <a:pt x="559" y="495"/>
                </a:lnTo>
                <a:lnTo>
                  <a:pt x="534" y="507"/>
                </a:lnTo>
                <a:lnTo>
                  <a:pt x="511" y="517"/>
                </a:lnTo>
                <a:lnTo>
                  <a:pt x="489" y="527"/>
                </a:lnTo>
                <a:lnTo>
                  <a:pt x="489" y="439"/>
                </a:lnTo>
                <a:lnTo>
                  <a:pt x="507" y="429"/>
                </a:lnTo>
                <a:lnTo>
                  <a:pt x="526" y="420"/>
                </a:lnTo>
                <a:lnTo>
                  <a:pt x="544" y="410"/>
                </a:lnTo>
                <a:lnTo>
                  <a:pt x="560" y="398"/>
                </a:lnTo>
                <a:lnTo>
                  <a:pt x="577" y="388"/>
                </a:lnTo>
                <a:lnTo>
                  <a:pt x="592" y="376"/>
                </a:lnTo>
                <a:lnTo>
                  <a:pt x="608" y="364"/>
                </a:lnTo>
                <a:lnTo>
                  <a:pt x="623" y="352"/>
                </a:lnTo>
                <a:lnTo>
                  <a:pt x="636" y="338"/>
                </a:lnTo>
                <a:lnTo>
                  <a:pt x="650" y="326"/>
                </a:lnTo>
                <a:lnTo>
                  <a:pt x="661" y="313"/>
                </a:lnTo>
                <a:lnTo>
                  <a:pt x="671" y="301"/>
                </a:lnTo>
                <a:lnTo>
                  <a:pt x="682" y="289"/>
                </a:lnTo>
                <a:lnTo>
                  <a:pt x="690" y="276"/>
                </a:lnTo>
                <a:lnTo>
                  <a:pt x="697" y="265"/>
                </a:lnTo>
                <a:lnTo>
                  <a:pt x="705" y="252"/>
                </a:lnTo>
                <a:lnTo>
                  <a:pt x="763" y="252"/>
                </a:lnTo>
                <a:lnTo>
                  <a:pt x="763" y="998"/>
                </a:lnTo>
                <a:close/>
                <a:moveTo>
                  <a:pt x="1302" y="2688"/>
                </a:moveTo>
                <a:lnTo>
                  <a:pt x="1328" y="2685"/>
                </a:lnTo>
                <a:lnTo>
                  <a:pt x="1331" y="2695"/>
                </a:lnTo>
                <a:lnTo>
                  <a:pt x="1334" y="2704"/>
                </a:lnTo>
                <a:lnTo>
                  <a:pt x="1338" y="2711"/>
                </a:lnTo>
                <a:lnTo>
                  <a:pt x="1344" y="2717"/>
                </a:lnTo>
                <a:lnTo>
                  <a:pt x="1350" y="2721"/>
                </a:lnTo>
                <a:lnTo>
                  <a:pt x="1356" y="2724"/>
                </a:lnTo>
                <a:lnTo>
                  <a:pt x="1363" y="2726"/>
                </a:lnTo>
                <a:lnTo>
                  <a:pt x="1371" y="2726"/>
                </a:lnTo>
                <a:lnTo>
                  <a:pt x="1380" y="2726"/>
                </a:lnTo>
                <a:lnTo>
                  <a:pt x="1387" y="2723"/>
                </a:lnTo>
                <a:lnTo>
                  <a:pt x="1395" y="2719"/>
                </a:lnTo>
                <a:lnTo>
                  <a:pt x="1402" y="2714"/>
                </a:lnTo>
                <a:lnTo>
                  <a:pt x="1408" y="2707"/>
                </a:lnTo>
                <a:lnTo>
                  <a:pt x="1411" y="2699"/>
                </a:lnTo>
                <a:lnTo>
                  <a:pt x="1414" y="2691"/>
                </a:lnTo>
                <a:lnTo>
                  <a:pt x="1414" y="2682"/>
                </a:lnTo>
                <a:lnTo>
                  <a:pt x="1414" y="2674"/>
                </a:lnTo>
                <a:lnTo>
                  <a:pt x="1412" y="2665"/>
                </a:lnTo>
                <a:lnTo>
                  <a:pt x="1408" y="2659"/>
                </a:lnTo>
                <a:lnTo>
                  <a:pt x="1403" y="2652"/>
                </a:lnTo>
                <a:lnTo>
                  <a:pt x="1397" y="2647"/>
                </a:lnTo>
                <a:lnTo>
                  <a:pt x="1389" y="2644"/>
                </a:lnTo>
                <a:lnTo>
                  <a:pt x="1381" y="2641"/>
                </a:lnTo>
                <a:lnTo>
                  <a:pt x="1373" y="2640"/>
                </a:lnTo>
                <a:lnTo>
                  <a:pt x="1364" y="2641"/>
                </a:lnTo>
                <a:lnTo>
                  <a:pt x="1354" y="2644"/>
                </a:lnTo>
                <a:lnTo>
                  <a:pt x="1357" y="2621"/>
                </a:lnTo>
                <a:lnTo>
                  <a:pt x="1359" y="2621"/>
                </a:lnTo>
                <a:lnTo>
                  <a:pt x="1361" y="2621"/>
                </a:lnTo>
                <a:lnTo>
                  <a:pt x="1370" y="2621"/>
                </a:lnTo>
                <a:lnTo>
                  <a:pt x="1377" y="2619"/>
                </a:lnTo>
                <a:lnTo>
                  <a:pt x="1385" y="2616"/>
                </a:lnTo>
                <a:lnTo>
                  <a:pt x="1391" y="2612"/>
                </a:lnTo>
                <a:lnTo>
                  <a:pt x="1398" y="2607"/>
                </a:lnTo>
                <a:lnTo>
                  <a:pt x="1402" y="2601"/>
                </a:lnTo>
                <a:lnTo>
                  <a:pt x="1404" y="2594"/>
                </a:lnTo>
                <a:lnTo>
                  <a:pt x="1405" y="2586"/>
                </a:lnTo>
                <a:lnTo>
                  <a:pt x="1405" y="2578"/>
                </a:lnTo>
                <a:lnTo>
                  <a:pt x="1403" y="2572"/>
                </a:lnTo>
                <a:lnTo>
                  <a:pt x="1400" y="2566"/>
                </a:lnTo>
                <a:lnTo>
                  <a:pt x="1395" y="2562"/>
                </a:lnTo>
                <a:lnTo>
                  <a:pt x="1390" y="2558"/>
                </a:lnTo>
                <a:lnTo>
                  <a:pt x="1384" y="2555"/>
                </a:lnTo>
                <a:lnTo>
                  <a:pt x="1378" y="2552"/>
                </a:lnTo>
                <a:lnTo>
                  <a:pt x="1370" y="2551"/>
                </a:lnTo>
                <a:lnTo>
                  <a:pt x="1362" y="2552"/>
                </a:lnTo>
                <a:lnTo>
                  <a:pt x="1356" y="2555"/>
                </a:lnTo>
                <a:lnTo>
                  <a:pt x="1350" y="2558"/>
                </a:lnTo>
                <a:lnTo>
                  <a:pt x="1345" y="2562"/>
                </a:lnTo>
                <a:lnTo>
                  <a:pt x="1339" y="2567"/>
                </a:lnTo>
                <a:lnTo>
                  <a:pt x="1336" y="2574"/>
                </a:lnTo>
                <a:lnTo>
                  <a:pt x="1333" y="2581"/>
                </a:lnTo>
                <a:lnTo>
                  <a:pt x="1331" y="2591"/>
                </a:lnTo>
                <a:lnTo>
                  <a:pt x="1305" y="2586"/>
                </a:lnTo>
                <a:lnTo>
                  <a:pt x="1308" y="2573"/>
                </a:lnTo>
                <a:lnTo>
                  <a:pt x="1312" y="2563"/>
                </a:lnTo>
                <a:lnTo>
                  <a:pt x="1316" y="2558"/>
                </a:lnTo>
                <a:lnTo>
                  <a:pt x="1319" y="2552"/>
                </a:lnTo>
                <a:lnTo>
                  <a:pt x="1323" y="2548"/>
                </a:lnTo>
                <a:lnTo>
                  <a:pt x="1327" y="2545"/>
                </a:lnTo>
                <a:lnTo>
                  <a:pt x="1331" y="2541"/>
                </a:lnTo>
                <a:lnTo>
                  <a:pt x="1336" y="2539"/>
                </a:lnTo>
                <a:lnTo>
                  <a:pt x="1341" y="2536"/>
                </a:lnTo>
                <a:lnTo>
                  <a:pt x="1346" y="2534"/>
                </a:lnTo>
                <a:lnTo>
                  <a:pt x="1357" y="2532"/>
                </a:lnTo>
                <a:lnTo>
                  <a:pt x="1370" y="2531"/>
                </a:lnTo>
                <a:lnTo>
                  <a:pt x="1378" y="2531"/>
                </a:lnTo>
                <a:lnTo>
                  <a:pt x="1386" y="2533"/>
                </a:lnTo>
                <a:lnTo>
                  <a:pt x="1394" y="2535"/>
                </a:lnTo>
                <a:lnTo>
                  <a:pt x="1402" y="2538"/>
                </a:lnTo>
                <a:lnTo>
                  <a:pt x="1409" y="2542"/>
                </a:lnTo>
                <a:lnTo>
                  <a:pt x="1414" y="2546"/>
                </a:lnTo>
                <a:lnTo>
                  <a:pt x="1419" y="2552"/>
                </a:lnTo>
                <a:lnTo>
                  <a:pt x="1425" y="2559"/>
                </a:lnTo>
                <a:lnTo>
                  <a:pt x="1428" y="2565"/>
                </a:lnTo>
                <a:lnTo>
                  <a:pt x="1430" y="2572"/>
                </a:lnTo>
                <a:lnTo>
                  <a:pt x="1432" y="2578"/>
                </a:lnTo>
                <a:lnTo>
                  <a:pt x="1432" y="2586"/>
                </a:lnTo>
                <a:lnTo>
                  <a:pt x="1432" y="2593"/>
                </a:lnTo>
                <a:lnTo>
                  <a:pt x="1430" y="2599"/>
                </a:lnTo>
                <a:lnTo>
                  <a:pt x="1428" y="2605"/>
                </a:lnTo>
                <a:lnTo>
                  <a:pt x="1425" y="2610"/>
                </a:lnTo>
                <a:lnTo>
                  <a:pt x="1420" y="2617"/>
                </a:lnTo>
                <a:lnTo>
                  <a:pt x="1415" y="2621"/>
                </a:lnTo>
                <a:lnTo>
                  <a:pt x="1409" y="2625"/>
                </a:lnTo>
                <a:lnTo>
                  <a:pt x="1403" y="2629"/>
                </a:lnTo>
                <a:lnTo>
                  <a:pt x="1411" y="2632"/>
                </a:lnTo>
                <a:lnTo>
                  <a:pt x="1419" y="2635"/>
                </a:lnTo>
                <a:lnTo>
                  <a:pt x="1427" y="2640"/>
                </a:lnTo>
                <a:lnTo>
                  <a:pt x="1432" y="2647"/>
                </a:lnTo>
                <a:lnTo>
                  <a:pt x="1437" y="2655"/>
                </a:lnTo>
                <a:lnTo>
                  <a:pt x="1440" y="2662"/>
                </a:lnTo>
                <a:lnTo>
                  <a:pt x="1442" y="2671"/>
                </a:lnTo>
                <a:lnTo>
                  <a:pt x="1442" y="2682"/>
                </a:lnTo>
                <a:lnTo>
                  <a:pt x="1442" y="2688"/>
                </a:lnTo>
                <a:lnTo>
                  <a:pt x="1441" y="2695"/>
                </a:lnTo>
                <a:lnTo>
                  <a:pt x="1440" y="2702"/>
                </a:lnTo>
                <a:lnTo>
                  <a:pt x="1437" y="2708"/>
                </a:lnTo>
                <a:lnTo>
                  <a:pt x="1435" y="2713"/>
                </a:lnTo>
                <a:lnTo>
                  <a:pt x="1431" y="2719"/>
                </a:lnTo>
                <a:lnTo>
                  <a:pt x="1427" y="2724"/>
                </a:lnTo>
                <a:lnTo>
                  <a:pt x="1422" y="2729"/>
                </a:lnTo>
                <a:lnTo>
                  <a:pt x="1416" y="2734"/>
                </a:lnTo>
                <a:lnTo>
                  <a:pt x="1411" y="2738"/>
                </a:lnTo>
                <a:lnTo>
                  <a:pt x="1405" y="2741"/>
                </a:lnTo>
                <a:lnTo>
                  <a:pt x="1399" y="2744"/>
                </a:lnTo>
                <a:lnTo>
                  <a:pt x="1392" y="2746"/>
                </a:lnTo>
                <a:lnTo>
                  <a:pt x="1385" y="2747"/>
                </a:lnTo>
                <a:lnTo>
                  <a:pt x="1378" y="2748"/>
                </a:lnTo>
                <a:lnTo>
                  <a:pt x="1371" y="2748"/>
                </a:lnTo>
                <a:lnTo>
                  <a:pt x="1363" y="2748"/>
                </a:lnTo>
                <a:lnTo>
                  <a:pt x="1357" y="2747"/>
                </a:lnTo>
                <a:lnTo>
                  <a:pt x="1351" y="2746"/>
                </a:lnTo>
                <a:lnTo>
                  <a:pt x="1345" y="2744"/>
                </a:lnTo>
                <a:lnTo>
                  <a:pt x="1338" y="2742"/>
                </a:lnTo>
                <a:lnTo>
                  <a:pt x="1333" y="2739"/>
                </a:lnTo>
                <a:lnTo>
                  <a:pt x="1328" y="2736"/>
                </a:lnTo>
                <a:lnTo>
                  <a:pt x="1324" y="2732"/>
                </a:lnTo>
                <a:lnTo>
                  <a:pt x="1319" y="2727"/>
                </a:lnTo>
                <a:lnTo>
                  <a:pt x="1316" y="2722"/>
                </a:lnTo>
                <a:lnTo>
                  <a:pt x="1311" y="2718"/>
                </a:lnTo>
                <a:lnTo>
                  <a:pt x="1308" y="2713"/>
                </a:lnTo>
                <a:lnTo>
                  <a:pt x="1306" y="2707"/>
                </a:lnTo>
                <a:lnTo>
                  <a:pt x="1304" y="2700"/>
                </a:lnTo>
                <a:lnTo>
                  <a:pt x="1303" y="2694"/>
                </a:lnTo>
                <a:lnTo>
                  <a:pt x="1302" y="2688"/>
                </a:lnTo>
                <a:close/>
                <a:moveTo>
                  <a:pt x="2898" y="1302"/>
                </a:moveTo>
                <a:lnTo>
                  <a:pt x="2898" y="1352"/>
                </a:lnTo>
                <a:lnTo>
                  <a:pt x="2615" y="1352"/>
                </a:lnTo>
                <a:lnTo>
                  <a:pt x="2615" y="1342"/>
                </a:lnTo>
                <a:lnTo>
                  <a:pt x="2616" y="1333"/>
                </a:lnTo>
                <a:lnTo>
                  <a:pt x="2618" y="1325"/>
                </a:lnTo>
                <a:lnTo>
                  <a:pt x="2621" y="1315"/>
                </a:lnTo>
                <a:lnTo>
                  <a:pt x="2627" y="1301"/>
                </a:lnTo>
                <a:lnTo>
                  <a:pt x="2635" y="1286"/>
                </a:lnTo>
                <a:lnTo>
                  <a:pt x="2645" y="1273"/>
                </a:lnTo>
                <a:lnTo>
                  <a:pt x="2656" y="1259"/>
                </a:lnTo>
                <a:lnTo>
                  <a:pt x="2668" y="1244"/>
                </a:lnTo>
                <a:lnTo>
                  <a:pt x="2685" y="1229"/>
                </a:lnTo>
                <a:lnTo>
                  <a:pt x="2704" y="1212"/>
                </a:lnTo>
                <a:lnTo>
                  <a:pt x="2725" y="1194"/>
                </a:lnTo>
                <a:lnTo>
                  <a:pt x="2757" y="1167"/>
                </a:lnTo>
                <a:lnTo>
                  <a:pt x="2783" y="1143"/>
                </a:lnTo>
                <a:lnTo>
                  <a:pt x="2794" y="1132"/>
                </a:lnTo>
                <a:lnTo>
                  <a:pt x="2803" y="1122"/>
                </a:lnTo>
                <a:lnTo>
                  <a:pt x="2812" y="1113"/>
                </a:lnTo>
                <a:lnTo>
                  <a:pt x="2819" y="1103"/>
                </a:lnTo>
                <a:lnTo>
                  <a:pt x="2824" y="1095"/>
                </a:lnTo>
                <a:lnTo>
                  <a:pt x="2829" y="1088"/>
                </a:lnTo>
                <a:lnTo>
                  <a:pt x="2833" y="1079"/>
                </a:lnTo>
                <a:lnTo>
                  <a:pt x="2838" y="1071"/>
                </a:lnTo>
                <a:lnTo>
                  <a:pt x="2840" y="1063"/>
                </a:lnTo>
                <a:lnTo>
                  <a:pt x="2842" y="1056"/>
                </a:lnTo>
                <a:lnTo>
                  <a:pt x="2843" y="1048"/>
                </a:lnTo>
                <a:lnTo>
                  <a:pt x="2844" y="1040"/>
                </a:lnTo>
                <a:lnTo>
                  <a:pt x="2843" y="1033"/>
                </a:lnTo>
                <a:lnTo>
                  <a:pt x="2842" y="1026"/>
                </a:lnTo>
                <a:lnTo>
                  <a:pt x="2841" y="1018"/>
                </a:lnTo>
                <a:lnTo>
                  <a:pt x="2838" y="1012"/>
                </a:lnTo>
                <a:lnTo>
                  <a:pt x="2834" y="1005"/>
                </a:lnTo>
                <a:lnTo>
                  <a:pt x="2831" y="1000"/>
                </a:lnTo>
                <a:lnTo>
                  <a:pt x="2826" y="994"/>
                </a:lnTo>
                <a:lnTo>
                  <a:pt x="2821" y="988"/>
                </a:lnTo>
                <a:lnTo>
                  <a:pt x="2815" y="983"/>
                </a:lnTo>
                <a:lnTo>
                  <a:pt x="2809" y="979"/>
                </a:lnTo>
                <a:lnTo>
                  <a:pt x="2802" y="975"/>
                </a:lnTo>
                <a:lnTo>
                  <a:pt x="2795" y="972"/>
                </a:lnTo>
                <a:lnTo>
                  <a:pt x="2788" y="970"/>
                </a:lnTo>
                <a:lnTo>
                  <a:pt x="2780" y="968"/>
                </a:lnTo>
                <a:lnTo>
                  <a:pt x="2771" y="967"/>
                </a:lnTo>
                <a:lnTo>
                  <a:pt x="2763" y="967"/>
                </a:lnTo>
                <a:lnTo>
                  <a:pt x="2754" y="967"/>
                </a:lnTo>
                <a:lnTo>
                  <a:pt x="2744" y="968"/>
                </a:lnTo>
                <a:lnTo>
                  <a:pt x="2736" y="970"/>
                </a:lnTo>
                <a:lnTo>
                  <a:pt x="2729" y="972"/>
                </a:lnTo>
                <a:lnTo>
                  <a:pt x="2720" y="975"/>
                </a:lnTo>
                <a:lnTo>
                  <a:pt x="2714" y="979"/>
                </a:lnTo>
                <a:lnTo>
                  <a:pt x="2708" y="984"/>
                </a:lnTo>
                <a:lnTo>
                  <a:pt x="2702" y="989"/>
                </a:lnTo>
                <a:lnTo>
                  <a:pt x="2697" y="996"/>
                </a:lnTo>
                <a:lnTo>
                  <a:pt x="2691" y="1002"/>
                </a:lnTo>
                <a:lnTo>
                  <a:pt x="2687" y="1009"/>
                </a:lnTo>
                <a:lnTo>
                  <a:pt x="2684" y="1016"/>
                </a:lnTo>
                <a:lnTo>
                  <a:pt x="2682" y="1025"/>
                </a:lnTo>
                <a:lnTo>
                  <a:pt x="2680" y="1033"/>
                </a:lnTo>
                <a:lnTo>
                  <a:pt x="2679" y="1042"/>
                </a:lnTo>
                <a:lnTo>
                  <a:pt x="2679" y="1052"/>
                </a:lnTo>
                <a:lnTo>
                  <a:pt x="2625" y="1046"/>
                </a:lnTo>
                <a:lnTo>
                  <a:pt x="2626" y="1032"/>
                </a:lnTo>
                <a:lnTo>
                  <a:pt x="2629" y="1018"/>
                </a:lnTo>
                <a:lnTo>
                  <a:pt x="2633" y="1005"/>
                </a:lnTo>
                <a:lnTo>
                  <a:pt x="2637" y="994"/>
                </a:lnTo>
                <a:lnTo>
                  <a:pt x="2644" y="982"/>
                </a:lnTo>
                <a:lnTo>
                  <a:pt x="2650" y="972"/>
                </a:lnTo>
                <a:lnTo>
                  <a:pt x="2658" y="962"/>
                </a:lnTo>
                <a:lnTo>
                  <a:pt x="2666" y="954"/>
                </a:lnTo>
                <a:lnTo>
                  <a:pt x="2676" y="947"/>
                </a:lnTo>
                <a:lnTo>
                  <a:pt x="2686" y="941"/>
                </a:lnTo>
                <a:lnTo>
                  <a:pt x="2698" y="936"/>
                </a:lnTo>
                <a:lnTo>
                  <a:pt x="2709" y="930"/>
                </a:lnTo>
                <a:lnTo>
                  <a:pt x="2721" y="927"/>
                </a:lnTo>
                <a:lnTo>
                  <a:pt x="2735" y="925"/>
                </a:lnTo>
                <a:lnTo>
                  <a:pt x="2748" y="923"/>
                </a:lnTo>
                <a:lnTo>
                  <a:pt x="2764" y="923"/>
                </a:lnTo>
                <a:lnTo>
                  <a:pt x="2778" y="923"/>
                </a:lnTo>
                <a:lnTo>
                  <a:pt x="2793" y="925"/>
                </a:lnTo>
                <a:lnTo>
                  <a:pt x="2806" y="927"/>
                </a:lnTo>
                <a:lnTo>
                  <a:pt x="2819" y="931"/>
                </a:lnTo>
                <a:lnTo>
                  <a:pt x="2830" y="937"/>
                </a:lnTo>
                <a:lnTo>
                  <a:pt x="2842" y="942"/>
                </a:lnTo>
                <a:lnTo>
                  <a:pt x="2852" y="949"/>
                </a:lnTo>
                <a:lnTo>
                  <a:pt x="2861" y="957"/>
                </a:lnTo>
                <a:lnTo>
                  <a:pt x="2870" y="966"/>
                </a:lnTo>
                <a:lnTo>
                  <a:pt x="2877" y="975"/>
                </a:lnTo>
                <a:lnTo>
                  <a:pt x="2883" y="985"/>
                </a:lnTo>
                <a:lnTo>
                  <a:pt x="2888" y="996"/>
                </a:lnTo>
                <a:lnTo>
                  <a:pt x="2893" y="1006"/>
                </a:lnTo>
                <a:lnTo>
                  <a:pt x="2895" y="1017"/>
                </a:lnTo>
                <a:lnTo>
                  <a:pt x="2897" y="1030"/>
                </a:lnTo>
                <a:lnTo>
                  <a:pt x="2898" y="1042"/>
                </a:lnTo>
                <a:lnTo>
                  <a:pt x="2897" y="1055"/>
                </a:lnTo>
                <a:lnTo>
                  <a:pt x="2895" y="1067"/>
                </a:lnTo>
                <a:lnTo>
                  <a:pt x="2892" y="1079"/>
                </a:lnTo>
                <a:lnTo>
                  <a:pt x="2886" y="1092"/>
                </a:lnTo>
                <a:lnTo>
                  <a:pt x="2880" y="1104"/>
                </a:lnTo>
                <a:lnTo>
                  <a:pt x="2873" y="1118"/>
                </a:lnTo>
                <a:lnTo>
                  <a:pt x="2864" y="1131"/>
                </a:lnTo>
                <a:lnTo>
                  <a:pt x="2852" y="1145"/>
                </a:lnTo>
                <a:lnTo>
                  <a:pt x="2838" y="1159"/>
                </a:lnTo>
                <a:lnTo>
                  <a:pt x="2819" y="1177"/>
                </a:lnTo>
                <a:lnTo>
                  <a:pt x="2797" y="1197"/>
                </a:lnTo>
                <a:lnTo>
                  <a:pt x="2771" y="1219"/>
                </a:lnTo>
                <a:lnTo>
                  <a:pt x="2749" y="1238"/>
                </a:lnTo>
                <a:lnTo>
                  <a:pt x="2732" y="1253"/>
                </a:lnTo>
                <a:lnTo>
                  <a:pt x="2718" y="1265"/>
                </a:lnTo>
                <a:lnTo>
                  <a:pt x="2710" y="1273"/>
                </a:lnTo>
                <a:lnTo>
                  <a:pt x="2698" y="1288"/>
                </a:lnTo>
                <a:lnTo>
                  <a:pt x="2687" y="1302"/>
                </a:lnTo>
                <a:lnTo>
                  <a:pt x="2898" y="1302"/>
                </a:lnTo>
                <a:close/>
                <a:moveTo>
                  <a:pt x="1422" y="2451"/>
                </a:moveTo>
                <a:lnTo>
                  <a:pt x="1421" y="2451"/>
                </a:lnTo>
                <a:lnTo>
                  <a:pt x="1420" y="2451"/>
                </a:lnTo>
                <a:lnTo>
                  <a:pt x="1420" y="2450"/>
                </a:lnTo>
                <a:lnTo>
                  <a:pt x="1419" y="2450"/>
                </a:lnTo>
                <a:lnTo>
                  <a:pt x="1418" y="2450"/>
                </a:lnTo>
                <a:lnTo>
                  <a:pt x="1418" y="2450"/>
                </a:lnTo>
                <a:lnTo>
                  <a:pt x="1417" y="2450"/>
                </a:lnTo>
                <a:lnTo>
                  <a:pt x="1417" y="2449"/>
                </a:lnTo>
                <a:lnTo>
                  <a:pt x="1416" y="2449"/>
                </a:lnTo>
                <a:lnTo>
                  <a:pt x="1416" y="2449"/>
                </a:lnTo>
                <a:lnTo>
                  <a:pt x="1415" y="2449"/>
                </a:lnTo>
                <a:lnTo>
                  <a:pt x="1415" y="2449"/>
                </a:lnTo>
                <a:lnTo>
                  <a:pt x="1414" y="2449"/>
                </a:lnTo>
                <a:lnTo>
                  <a:pt x="1413" y="2448"/>
                </a:lnTo>
                <a:lnTo>
                  <a:pt x="1413" y="2448"/>
                </a:lnTo>
                <a:lnTo>
                  <a:pt x="1412" y="2448"/>
                </a:lnTo>
                <a:lnTo>
                  <a:pt x="1411" y="2448"/>
                </a:lnTo>
                <a:lnTo>
                  <a:pt x="1411" y="2448"/>
                </a:lnTo>
                <a:lnTo>
                  <a:pt x="1411" y="2448"/>
                </a:lnTo>
                <a:lnTo>
                  <a:pt x="1410" y="2448"/>
                </a:lnTo>
                <a:lnTo>
                  <a:pt x="1409" y="2447"/>
                </a:lnTo>
                <a:lnTo>
                  <a:pt x="1409" y="2447"/>
                </a:lnTo>
                <a:lnTo>
                  <a:pt x="1408" y="2447"/>
                </a:lnTo>
                <a:lnTo>
                  <a:pt x="1407" y="2447"/>
                </a:lnTo>
                <a:lnTo>
                  <a:pt x="1407" y="2447"/>
                </a:lnTo>
                <a:lnTo>
                  <a:pt x="1406" y="2447"/>
                </a:lnTo>
                <a:lnTo>
                  <a:pt x="1406" y="2447"/>
                </a:lnTo>
                <a:lnTo>
                  <a:pt x="1405" y="2446"/>
                </a:lnTo>
                <a:lnTo>
                  <a:pt x="1405" y="2446"/>
                </a:lnTo>
                <a:lnTo>
                  <a:pt x="1404" y="2446"/>
                </a:lnTo>
                <a:lnTo>
                  <a:pt x="1403" y="2446"/>
                </a:lnTo>
                <a:lnTo>
                  <a:pt x="1403" y="2446"/>
                </a:lnTo>
                <a:lnTo>
                  <a:pt x="1402" y="2446"/>
                </a:lnTo>
                <a:lnTo>
                  <a:pt x="1399" y="2445"/>
                </a:lnTo>
                <a:lnTo>
                  <a:pt x="1399" y="2445"/>
                </a:lnTo>
                <a:lnTo>
                  <a:pt x="1398" y="2445"/>
                </a:lnTo>
                <a:lnTo>
                  <a:pt x="1397" y="2445"/>
                </a:lnTo>
                <a:lnTo>
                  <a:pt x="1395" y="2445"/>
                </a:lnTo>
                <a:lnTo>
                  <a:pt x="1393" y="2444"/>
                </a:lnTo>
                <a:lnTo>
                  <a:pt x="1392" y="2444"/>
                </a:lnTo>
                <a:lnTo>
                  <a:pt x="1391" y="2444"/>
                </a:lnTo>
                <a:lnTo>
                  <a:pt x="1391" y="2444"/>
                </a:lnTo>
                <a:lnTo>
                  <a:pt x="1390" y="2444"/>
                </a:lnTo>
                <a:lnTo>
                  <a:pt x="1389" y="2443"/>
                </a:lnTo>
                <a:lnTo>
                  <a:pt x="1388" y="2443"/>
                </a:lnTo>
                <a:lnTo>
                  <a:pt x="1387" y="2443"/>
                </a:lnTo>
                <a:lnTo>
                  <a:pt x="1387" y="2443"/>
                </a:lnTo>
                <a:lnTo>
                  <a:pt x="1386" y="2443"/>
                </a:lnTo>
                <a:lnTo>
                  <a:pt x="1385" y="2443"/>
                </a:lnTo>
                <a:lnTo>
                  <a:pt x="1384" y="2443"/>
                </a:lnTo>
                <a:lnTo>
                  <a:pt x="1383" y="2443"/>
                </a:lnTo>
                <a:lnTo>
                  <a:pt x="1382" y="2443"/>
                </a:lnTo>
                <a:lnTo>
                  <a:pt x="1382" y="2443"/>
                </a:lnTo>
                <a:lnTo>
                  <a:pt x="1381" y="2442"/>
                </a:lnTo>
                <a:lnTo>
                  <a:pt x="1380" y="2442"/>
                </a:lnTo>
                <a:lnTo>
                  <a:pt x="1380" y="2442"/>
                </a:lnTo>
                <a:lnTo>
                  <a:pt x="1378" y="2442"/>
                </a:lnTo>
                <a:lnTo>
                  <a:pt x="1367" y="2441"/>
                </a:lnTo>
                <a:lnTo>
                  <a:pt x="1356" y="2441"/>
                </a:lnTo>
                <a:lnTo>
                  <a:pt x="1346" y="2441"/>
                </a:lnTo>
                <a:lnTo>
                  <a:pt x="1334" y="2442"/>
                </a:lnTo>
                <a:lnTo>
                  <a:pt x="1324" y="2444"/>
                </a:lnTo>
                <a:lnTo>
                  <a:pt x="1312" y="2445"/>
                </a:lnTo>
                <a:lnTo>
                  <a:pt x="1302" y="2448"/>
                </a:lnTo>
                <a:lnTo>
                  <a:pt x="1292" y="2451"/>
                </a:lnTo>
                <a:lnTo>
                  <a:pt x="1282" y="2454"/>
                </a:lnTo>
                <a:lnTo>
                  <a:pt x="1272" y="2458"/>
                </a:lnTo>
                <a:lnTo>
                  <a:pt x="1253" y="2467"/>
                </a:lnTo>
                <a:lnTo>
                  <a:pt x="1235" y="2478"/>
                </a:lnTo>
                <a:lnTo>
                  <a:pt x="1218" y="2490"/>
                </a:lnTo>
                <a:lnTo>
                  <a:pt x="1204" y="2504"/>
                </a:lnTo>
                <a:lnTo>
                  <a:pt x="1189" y="2519"/>
                </a:lnTo>
                <a:lnTo>
                  <a:pt x="1177" y="2536"/>
                </a:lnTo>
                <a:lnTo>
                  <a:pt x="1166" y="2555"/>
                </a:lnTo>
                <a:lnTo>
                  <a:pt x="1157" y="2573"/>
                </a:lnTo>
                <a:lnTo>
                  <a:pt x="1153" y="2582"/>
                </a:lnTo>
                <a:lnTo>
                  <a:pt x="1150" y="2593"/>
                </a:lnTo>
                <a:lnTo>
                  <a:pt x="1146" y="2603"/>
                </a:lnTo>
                <a:lnTo>
                  <a:pt x="1144" y="2614"/>
                </a:lnTo>
                <a:lnTo>
                  <a:pt x="1142" y="2624"/>
                </a:lnTo>
                <a:lnTo>
                  <a:pt x="1140" y="2635"/>
                </a:lnTo>
                <a:lnTo>
                  <a:pt x="1140" y="2647"/>
                </a:lnTo>
                <a:lnTo>
                  <a:pt x="1139" y="2657"/>
                </a:lnTo>
                <a:lnTo>
                  <a:pt x="1140" y="2668"/>
                </a:lnTo>
                <a:lnTo>
                  <a:pt x="1140" y="2680"/>
                </a:lnTo>
                <a:lnTo>
                  <a:pt x="1142" y="2690"/>
                </a:lnTo>
                <a:lnTo>
                  <a:pt x="1144" y="2700"/>
                </a:lnTo>
                <a:lnTo>
                  <a:pt x="1146" y="2712"/>
                </a:lnTo>
                <a:lnTo>
                  <a:pt x="1150" y="2721"/>
                </a:lnTo>
                <a:lnTo>
                  <a:pt x="1153" y="2732"/>
                </a:lnTo>
                <a:lnTo>
                  <a:pt x="1157" y="2742"/>
                </a:lnTo>
                <a:lnTo>
                  <a:pt x="1166" y="2761"/>
                </a:lnTo>
                <a:lnTo>
                  <a:pt x="1177" y="2778"/>
                </a:lnTo>
                <a:lnTo>
                  <a:pt x="1189" y="2795"/>
                </a:lnTo>
                <a:lnTo>
                  <a:pt x="1204" y="2810"/>
                </a:lnTo>
                <a:lnTo>
                  <a:pt x="1218" y="2825"/>
                </a:lnTo>
                <a:lnTo>
                  <a:pt x="1235" y="2837"/>
                </a:lnTo>
                <a:lnTo>
                  <a:pt x="1253" y="2847"/>
                </a:lnTo>
                <a:lnTo>
                  <a:pt x="1272" y="2857"/>
                </a:lnTo>
                <a:lnTo>
                  <a:pt x="1282" y="2861"/>
                </a:lnTo>
                <a:lnTo>
                  <a:pt x="1292" y="2864"/>
                </a:lnTo>
                <a:lnTo>
                  <a:pt x="1302" y="2867"/>
                </a:lnTo>
                <a:lnTo>
                  <a:pt x="1312" y="2869"/>
                </a:lnTo>
                <a:lnTo>
                  <a:pt x="1324" y="2871"/>
                </a:lnTo>
                <a:lnTo>
                  <a:pt x="1334" y="2872"/>
                </a:lnTo>
                <a:lnTo>
                  <a:pt x="1346" y="2873"/>
                </a:lnTo>
                <a:lnTo>
                  <a:pt x="1356" y="2873"/>
                </a:lnTo>
                <a:lnTo>
                  <a:pt x="1367" y="2873"/>
                </a:lnTo>
                <a:lnTo>
                  <a:pt x="1379" y="2872"/>
                </a:lnTo>
                <a:lnTo>
                  <a:pt x="1389" y="2871"/>
                </a:lnTo>
                <a:lnTo>
                  <a:pt x="1401" y="2869"/>
                </a:lnTo>
                <a:lnTo>
                  <a:pt x="1411" y="2867"/>
                </a:lnTo>
                <a:lnTo>
                  <a:pt x="1421" y="2864"/>
                </a:lnTo>
                <a:lnTo>
                  <a:pt x="1431" y="2861"/>
                </a:lnTo>
                <a:lnTo>
                  <a:pt x="1441" y="2857"/>
                </a:lnTo>
                <a:lnTo>
                  <a:pt x="1460" y="2847"/>
                </a:lnTo>
                <a:lnTo>
                  <a:pt x="1477" y="2837"/>
                </a:lnTo>
                <a:lnTo>
                  <a:pt x="1494" y="2825"/>
                </a:lnTo>
                <a:lnTo>
                  <a:pt x="1510" y="2810"/>
                </a:lnTo>
                <a:lnTo>
                  <a:pt x="1524" y="2795"/>
                </a:lnTo>
                <a:lnTo>
                  <a:pt x="1537" y="2778"/>
                </a:lnTo>
                <a:lnTo>
                  <a:pt x="1547" y="2761"/>
                </a:lnTo>
                <a:lnTo>
                  <a:pt x="1556" y="2742"/>
                </a:lnTo>
                <a:lnTo>
                  <a:pt x="1560" y="2732"/>
                </a:lnTo>
                <a:lnTo>
                  <a:pt x="1564" y="2721"/>
                </a:lnTo>
                <a:lnTo>
                  <a:pt x="1567" y="2712"/>
                </a:lnTo>
                <a:lnTo>
                  <a:pt x="1569" y="2700"/>
                </a:lnTo>
                <a:lnTo>
                  <a:pt x="1571" y="2690"/>
                </a:lnTo>
                <a:lnTo>
                  <a:pt x="1573" y="2680"/>
                </a:lnTo>
                <a:lnTo>
                  <a:pt x="1573" y="2668"/>
                </a:lnTo>
                <a:lnTo>
                  <a:pt x="1574" y="2657"/>
                </a:lnTo>
                <a:lnTo>
                  <a:pt x="1573" y="2639"/>
                </a:lnTo>
                <a:lnTo>
                  <a:pt x="1571" y="2622"/>
                </a:lnTo>
                <a:lnTo>
                  <a:pt x="1567" y="2604"/>
                </a:lnTo>
                <a:lnTo>
                  <a:pt x="1563" y="2588"/>
                </a:lnTo>
                <a:lnTo>
                  <a:pt x="1556" y="2572"/>
                </a:lnTo>
                <a:lnTo>
                  <a:pt x="1549" y="2557"/>
                </a:lnTo>
                <a:lnTo>
                  <a:pt x="1541" y="2542"/>
                </a:lnTo>
                <a:lnTo>
                  <a:pt x="1530" y="2529"/>
                </a:lnTo>
                <a:lnTo>
                  <a:pt x="1520" y="2515"/>
                </a:lnTo>
                <a:lnTo>
                  <a:pt x="1509" y="2503"/>
                </a:lnTo>
                <a:lnTo>
                  <a:pt x="1496" y="2491"/>
                </a:lnTo>
                <a:lnTo>
                  <a:pt x="1483" y="2481"/>
                </a:lnTo>
                <a:lnTo>
                  <a:pt x="1469" y="2472"/>
                </a:lnTo>
                <a:lnTo>
                  <a:pt x="1454" y="2463"/>
                </a:lnTo>
                <a:lnTo>
                  <a:pt x="1438" y="2457"/>
                </a:lnTo>
                <a:lnTo>
                  <a:pt x="1422" y="2451"/>
                </a:lnTo>
                <a:close/>
                <a:moveTo>
                  <a:pt x="2758" y="749"/>
                </a:moveTo>
                <a:lnTo>
                  <a:pt x="2778" y="749"/>
                </a:lnTo>
                <a:lnTo>
                  <a:pt x="2799" y="751"/>
                </a:lnTo>
                <a:lnTo>
                  <a:pt x="2819" y="753"/>
                </a:lnTo>
                <a:lnTo>
                  <a:pt x="2839" y="757"/>
                </a:lnTo>
                <a:lnTo>
                  <a:pt x="2858" y="762"/>
                </a:lnTo>
                <a:lnTo>
                  <a:pt x="2877" y="767"/>
                </a:lnTo>
                <a:lnTo>
                  <a:pt x="2896" y="773"/>
                </a:lnTo>
                <a:lnTo>
                  <a:pt x="2914" y="780"/>
                </a:lnTo>
                <a:lnTo>
                  <a:pt x="2932" y="789"/>
                </a:lnTo>
                <a:lnTo>
                  <a:pt x="2950" y="797"/>
                </a:lnTo>
                <a:lnTo>
                  <a:pt x="2966" y="807"/>
                </a:lnTo>
                <a:lnTo>
                  <a:pt x="2983" y="818"/>
                </a:lnTo>
                <a:lnTo>
                  <a:pt x="2998" y="828"/>
                </a:lnTo>
                <a:lnTo>
                  <a:pt x="3013" y="840"/>
                </a:lnTo>
                <a:lnTo>
                  <a:pt x="3028" y="853"/>
                </a:lnTo>
                <a:lnTo>
                  <a:pt x="3042" y="866"/>
                </a:lnTo>
                <a:lnTo>
                  <a:pt x="3055" y="880"/>
                </a:lnTo>
                <a:lnTo>
                  <a:pt x="3068" y="894"/>
                </a:lnTo>
                <a:lnTo>
                  <a:pt x="3079" y="910"/>
                </a:lnTo>
                <a:lnTo>
                  <a:pt x="3091" y="925"/>
                </a:lnTo>
                <a:lnTo>
                  <a:pt x="3101" y="942"/>
                </a:lnTo>
                <a:lnTo>
                  <a:pt x="3111" y="958"/>
                </a:lnTo>
                <a:lnTo>
                  <a:pt x="3120" y="976"/>
                </a:lnTo>
                <a:lnTo>
                  <a:pt x="3128" y="994"/>
                </a:lnTo>
                <a:lnTo>
                  <a:pt x="3135" y="1011"/>
                </a:lnTo>
                <a:lnTo>
                  <a:pt x="3142" y="1030"/>
                </a:lnTo>
                <a:lnTo>
                  <a:pt x="3147" y="1049"/>
                </a:lnTo>
                <a:lnTo>
                  <a:pt x="3151" y="1069"/>
                </a:lnTo>
                <a:lnTo>
                  <a:pt x="3155" y="1089"/>
                </a:lnTo>
                <a:lnTo>
                  <a:pt x="3157" y="1108"/>
                </a:lnTo>
                <a:lnTo>
                  <a:pt x="3159" y="1129"/>
                </a:lnTo>
                <a:lnTo>
                  <a:pt x="3159" y="1150"/>
                </a:lnTo>
                <a:lnTo>
                  <a:pt x="3159" y="1170"/>
                </a:lnTo>
                <a:lnTo>
                  <a:pt x="3157" y="1190"/>
                </a:lnTo>
                <a:lnTo>
                  <a:pt x="3155" y="1211"/>
                </a:lnTo>
                <a:lnTo>
                  <a:pt x="3151" y="1231"/>
                </a:lnTo>
                <a:lnTo>
                  <a:pt x="3147" y="1249"/>
                </a:lnTo>
                <a:lnTo>
                  <a:pt x="3142" y="1269"/>
                </a:lnTo>
                <a:lnTo>
                  <a:pt x="3135" y="1288"/>
                </a:lnTo>
                <a:lnTo>
                  <a:pt x="3128" y="1305"/>
                </a:lnTo>
                <a:lnTo>
                  <a:pt x="3120" y="1323"/>
                </a:lnTo>
                <a:lnTo>
                  <a:pt x="3111" y="1340"/>
                </a:lnTo>
                <a:lnTo>
                  <a:pt x="3101" y="1357"/>
                </a:lnTo>
                <a:lnTo>
                  <a:pt x="3091" y="1373"/>
                </a:lnTo>
                <a:lnTo>
                  <a:pt x="3079" y="1389"/>
                </a:lnTo>
                <a:lnTo>
                  <a:pt x="3068" y="1404"/>
                </a:lnTo>
                <a:lnTo>
                  <a:pt x="3055" y="1419"/>
                </a:lnTo>
                <a:lnTo>
                  <a:pt x="3042" y="1432"/>
                </a:lnTo>
                <a:lnTo>
                  <a:pt x="3028" y="1446"/>
                </a:lnTo>
                <a:lnTo>
                  <a:pt x="3013" y="1458"/>
                </a:lnTo>
                <a:lnTo>
                  <a:pt x="2998" y="1471"/>
                </a:lnTo>
                <a:lnTo>
                  <a:pt x="2983" y="1482"/>
                </a:lnTo>
                <a:lnTo>
                  <a:pt x="2966" y="1492"/>
                </a:lnTo>
                <a:lnTo>
                  <a:pt x="2950" y="1502"/>
                </a:lnTo>
                <a:lnTo>
                  <a:pt x="2932" y="1510"/>
                </a:lnTo>
                <a:lnTo>
                  <a:pt x="2914" y="1518"/>
                </a:lnTo>
                <a:lnTo>
                  <a:pt x="2896" y="1526"/>
                </a:lnTo>
                <a:lnTo>
                  <a:pt x="2877" y="1532"/>
                </a:lnTo>
                <a:lnTo>
                  <a:pt x="2858" y="1537"/>
                </a:lnTo>
                <a:lnTo>
                  <a:pt x="2839" y="1542"/>
                </a:lnTo>
                <a:lnTo>
                  <a:pt x="2819" y="1545"/>
                </a:lnTo>
                <a:lnTo>
                  <a:pt x="2799" y="1548"/>
                </a:lnTo>
                <a:lnTo>
                  <a:pt x="2778" y="1549"/>
                </a:lnTo>
                <a:lnTo>
                  <a:pt x="2758" y="1550"/>
                </a:lnTo>
                <a:lnTo>
                  <a:pt x="2739" y="1549"/>
                </a:lnTo>
                <a:lnTo>
                  <a:pt x="2720" y="1548"/>
                </a:lnTo>
                <a:lnTo>
                  <a:pt x="2702" y="1546"/>
                </a:lnTo>
                <a:lnTo>
                  <a:pt x="2684" y="1543"/>
                </a:lnTo>
                <a:lnTo>
                  <a:pt x="2666" y="1539"/>
                </a:lnTo>
                <a:lnTo>
                  <a:pt x="2649" y="1535"/>
                </a:lnTo>
                <a:lnTo>
                  <a:pt x="2631" y="1530"/>
                </a:lnTo>
                <a:lnTo>
                  <a:pt x="2615" y="1524"/>
                </a:lnTo>
                <a:lnTo>
                  <a:pt x="2598" y="1517"/>
                </a:lnTo>
                <a:lnTo>
                  <a:pt x="2581" y="1509"/>
                </a:lnTo>
                <a:lnTo>
                  <a:pt x="2566" y="1501"/>
                </a:lnTo>
                <a:lnTo>
                  <a:pt x="2550" y="1492"/>
                </a:lnTo>
                <a:lnTo>
                  <a:pt x="2536" y="1483"/>
                </a:lnTo>
                <a:lnTo>
                  <a:pt x="2521" y="1473"/>
                </a:lnTo>
                <a:lnTo>
                  <a:pt x="2507" y="1462"/>
                </a:lnTo>
                <a:lnTo>
                  <a:pt x="2493" y="1451"/>
                </a:lnTo>
                <a:lnTo>
                  <a:pt x="2481" y="1439"/>
                </a:lnTo>
                <a:lnTo>
                  <a:pt x="2468" y="1426"/>
                </a:lnTo>
                <a:lnTo>
                  <a:pt x="2456" y="1414"/>
                </a:lnTo>
                <a:lnTo>
                  <a:pt x="2444" y="1400"/>
                </a:lnTo>
                <a:lnTo>
                  <a:pt x="2434" y="1386"/>
                </a:lnTo>
                <a:lnTo>
                  <a:pt x="2424" y="1371"/>
                </a:lnTo>
                <a:lnTo>
                  <a:pt x="2414" y="1357"/>
                </a:lnTo>
                <a:lnTo>
                  <a:pt x="2406" y="1341"/>
                </a:lnTo>
                <a:lnTo>
                  <a:pt x="2398" y="1326"/>
                </a:lnTo>
                <a:lnTo>
                  <a:pt x="2389" y="1309"/>
                </a:lnTo>
                <a:lnTo>
                  <a:pt x="2383" y="1293"/>
                </a:lnTo>
                <a:lnTo>
                  <a:pt x="2377" y="1276"/>
                </a:lnTo>
                <a:lnTo>
                  <a:pt x="2372" y="1259"/>
                </a:lnTo>
                <a:lnTo>
                  <a:pt x="2368" y="1241"/>
                </a:lnTo>
                <a:lnTo>
                  <a:pt x="2363" y="1223"/>
                </a:lnTo>
                <a:lnTo>
                  <a:pt x="2360" y="1206"/>
                </a:lnTo>
                <a:lnTo>
                  <a:pt x="2360" y="1205"/>
                </a:lnTo>
                <a:lnTo>
                  <a:pt x="2360" y="1204"/>
                </a:lnTo>
                <a:lnTo>
                  <a:pt x="2360" y="1204"/>
                </a:lnTo>
                <a:lnTo>
                  <a:pt x="2360" y="1203"/>
                </a:lnTo>
                <a:lnTo>
                  <a:pt x="2359" y="1199"/>
                </a:lnTo>
                <a:lnTo>
                  <a:pt x="2359" y="1199"/>
                </a:lnTo>
                <a:lnTo>
                  <a:pt x="2359" y="1197"/>
                </a:lnTo>
                <a:lnTo>
                  <a:pt x="2359" y="1197"/>
                </a:lnTo>
                <a:lnTo>
                  <a:pt x="2359" y="1196"/>
                </a:lnTo>
                <a:lnTo>
                  <a:pt x="2359" y="1195"/>
                </a:lnTo>
                <a:lnTo>
                  <a:pt x="2359" y="1195"/>
                </a:lnTo>
                <a:lnTo>
                  <a:pt x="2359" y="1194"/>
                </a:lnTo>
                <a:lnTo>
                  <a:pt x="2359" y="1194"/>
                </a:lnTo>
                <a:lnTo>
                  <a:pt x="2359" y="1193"/>
                </a:lnTo>
                <a:lnTo>
                  <a:pt x="2359" y="1192"/>
                </a:lnTo>
                <a:lnTo>
                  <a:pt x="2358" y="1189"/>
                </a:lnTo>
                <a:lnTo>
                  <a:pt x="2358" y="1188"/>
                </a:lnTo>
                <a:lnTo>
                  <a:pt x="2358" y="1187"/>
                </a:lnTo>
                <a:lnTo>
                  <a:pt x="2358" y="1187"/>
                </a:lnTo>
                <a:lnTo>
                  <a:pt x="2358" y="1186"/>
                </a:lnTo>
                <a:lnTo>
                  <a:pt x="2358" y="1185"/>
                </a:lnTo>
                <a:lnTo>
                  <a:pt x="2358" y="1185"/>
                </a:lnTo>
                <a:lnTo>
                  <a:pt x="2358" y="1184"/>
                </a:lnTo>
                <a:lnTo>
                  <a:pt x="2358" y="1184"/>
                </a:lnTo>
                <a:lnTo>
                  <a:pt x="2358" y="1183"/>
                </a:lnTo>
                <a:lnTo>
                  <a:pt x="2357" y="1178"/>
                </a:lnTo>
                <a:lnTo>
                  <a:pt x="2357" y="1177"/>
                </a:lnTo>
                <a:lnTo>
                  <a:pt x="2357" y="1177"/>
                </a:lnTo>
                <a:lnTo>
                  <a:pt x="2357" y="1176"/>
                </a:lnTo>
                <a:lnTo>
                  <a:pt x="2357" y="1175"/>
                </a:lnTo>
                <a:lnTo>
                  <a:pt x="2357" y="1175"/>
                </a:lnTo>
                <a:lnTo>
                  <a:pt x="2357" y="1174"/>
                </a:lnTo>
                <a:lnTo>
                  <a:pt x="2357" y="1174"/>
                </a:lnTo>
                <a:lnTo>
                  <a:pt x="2357" y="1173"/>
                </a:lnTo>
                <a:lnTo>
                  <a:pt x="2357" y="1172"/>
                </a:lnTo>
                <a:lnTo>
                  <a:pt x="2357" y="1172"/>
                </a:lnTo>
                <a:lnTo>
                  <a:pt x="2357" y="1168"/>
                </a:lnTo>
                <a:lnTo>
                  <a:pt x="2357" y="1167"/>
                </a:lnTo>
                <a:lnTo>
                  <a:pt x="2357" y="1166"/>
                </a:lnTo>
                <a:lnTo>
                  <a:pt x="2357" y="1166"/>
                </a:lnTo>
                <a:lnTo>
                  <a:pt x="2357" y="1165"/>
                </a:lnTo>
                <a:lnTo>
                  <a:pt x="2357" y="1164"/>
                </a:lnTo>
                <a:lnTo>
                  <a:pt x="2357" y="1164"/>
                </a:lnTo>
                <a:lnTo>
                  <a:pt x="2356" y="1157"/>
                </a:lnTo>
                <a:lnTo>
                  <a:pt x="2356" y="1150"/>
                </a:lnTo>
                <a:lnTo>
                  <a:pt x="2357" y="1129"/>
                </a:lnTo>
                <a:lnTo>
                  <a:pt x="2358" y="1108"/>
                </a:lnTo>
                <a:lnTo>
                  <a:pt x="2361" y="1089"/>
                </a:lnTo>
                <a:lnTo>
                  <a:pt x="2365" y="1069"/>
                </a:lnTo>
                <a:lnTo>
                  <a:pt x="2369" y="1049"/>
                </a:lnTo>
                <a:lnTo>
                  <a:pt x="2375" y="1030"/>
                </a:lnTo>
                <a:lnTo>
                  <a:pt x="2381" y="1011"/>
                </a:lnTo>
                <a:lnTo>
                  <a:pt x="2388" y="994"/>
                </a:lnTo>
                <a:lnTo>
                  <a:pt x="2396" y="976"/>
                </a:lnTo>
                <a:lnTo>
                  <a:pt x="2405" y="958"/>
                </a:lnTo>
                <a:lnTo>
                  <a:pt x="2414" y="942"/>
                </a:lnTo>
                <a:lnTo>
                  <a:pt x="2425" y="925"/>
                </a:lnTo>
                <a:lnTo>
                  <a:pt x="2436" y="910"/>
                </a:lnTo>
                <a:lnTo>
                  <a:pt x="2449" y="894"/>
                </a:lnTo>
                <a:lnTo>
                  <a:pt x="2461" y="880"/>
                </a:lnTo>
                <a:lnTo>
                  <a:pt x="2474" y="866"/>
                </a:lnTo>
                <a:lnTo>
                  <a:pt x="2488" y="853"/>
                </a:lnTo>
                <a:lnTo>
                  <a:pt x="2502" y="840"/>
                </a:lnTo>
                <a:lnTo>
                  <a:pt x="2518" y="828"/>
                </a:lnTo>
                <a:lnTo>
                  <a:pt x="2534" y="818"/>
                </a:lnTo>
                <a:lnTo>
                  <a:pt x="2550" y="807"/>
                </a:lnTo>
                <a:lnTo>
                  <a:pt x="2567" y="797"/>
                </a:lnTo>
                <a:lnTo>
                  <a:pt x="2584" y="789"/>
                </a:lnTo>
                <a:lnTo>
                  <a:pt x="2602" y="780"/>
                </a:lnTo>
                <a:lnTo>
                  <a:pt x="2620" y="773"/>
                </a:lnTo>
                <a:lnTo>
                  <a:pt x="2638" y="767"/>
                </a:lnTo>
                <a:lnTo>
                  <a:pt x="2658" y="762"/>
                </a:lnTo>
                <a:lnTo>
                  <a:pt x="2677" y="757"/>
                </a:lnTo>
                <a:lnTo>
                  <a:pt x="2697" y="753"/>
                </a:lnTo>
                <a:lnTo>
                  <a:pt x="2717" y="751"/>
                </a:lnTo>
                <a:lnTo>
                  <a:pt x="2737" y="749"/>
                </a:lnTo>
                <a:lnTo>
                  <a:pt x="2758" y="749"/>
                </a:lnTo>
                <a:close/>
                <a:moveTo>
                  <a:pt x="668" y="73"/>
                </a:moveTo>
                <a:lnTo>
                  <a:pt x="699" y="73"/>
                </a:lnTo>
                <a:lnTo>
                  <a:pt x="729" y="76"/>
                </a:lnTo>
                <a:lnTo>
                  <a:pt x="758" y="80"/>
                </a:lnTo>
                <a:lnTo>
                  <a:pt x="789" y="85"/>
                </a:lnTo>
                <a:lnTo>
                  <a:pt x="817" y="92"/>
                </a:lnTo>
                <a:lnTo>
                  <a:pt x="846" y="99"/>
                </a:lnTo>
                <a:lnTo>
                  <a:pt x="873" y="110"/>
                </a:lnTo>
                <a:lnTo>
                  <a:pt x="900" y="120"/>
                </a:lnTo>
                <a:lnTo>
                  <a:pt x="927" y="131"/>
                </a:lnTo>
                <a:lnTo>
                  <a:pt x="951" y="145"/>
                </a:lnTo>
                <a:lnTo>
                  <a:pt x="976" y="159"/>
                </a:lnTo>
                <a:lnTo>
                  <a:pt x="1001" y="175"/>
                </a:lnTo>
                <a:lnTo>
                  <a:pt x="1024" y="191"/>
                </a:lnTo>
                <a:lnTo>
                  <a:pt x="1047" y="209"/>
                </a:lnTo>
                <a:lnTo>
                  <a:pt x="1069" y="228"/>
                </a:lnTo>
                <a:lnTo>
                  <a:pt x="1089" y="247"/>
                </a:lnTo>
                <a:lnTo>
                  <a:pt x="1109" y="268"/>
                </a:lnTo>
                <a:lnTo>
                  <a:pt x="1128" y="289"/>
                </a:lnTo>
                <a:lnTo>
                  <a:pt x="1145" y="311"/>
                </a:lnTo>
                <a:lnTo>
                  <a:pt x="1162" y="335"/>
                </a:lnTo>
                <a:lnTo>
                  <a:pt x="1177" y="359"/>
                </a:lnTo>
                <a:lnTo>
                  <a:pt x="1191" y="384"/>
                </a:lnTo>
                <a:lnTo>
                  <a:pt x="1205" y="410"/>
                </a:lnTo>
                <a:lnTo>
                  <a:pt x="1216" y="436"/>
                </a:lnTo>
                <a:lnTo>
                  <a:pt x="1227" y="463"/>
                </a:lnTo>
                <a:lnTo>
                  <a:pt x="1237" y="490"/>
                </a:lnTo>
                <a:lnTo>
                  <a:pt x="1244" y="518"/>
                </a:lnTo>
                <a:lnTo>
                  <a:pt x="1251" y="547"/>
                </a:lnTo>
                <a:lnTo>
                  <a:pt x="1256" y="576"/>
                </a:lnTo>
                <a:lnTo>
                  <a:pt x="1261" y="606"/>
                </a:lnTo>
                <a:lnTo>
                  <a:pt x="1263" y="636"/>
                </a:lnTo>
                <a:lnTo>
                  <a:pt x="1263" y="666"/>
                </a:lnTo>
                <a:lnTo>
                  <a:pt x="1263" y="695"/>
                </a:lnTo>
                <a:lnTo>
                  <a:pt x="1261" y="723"/>
                </a:lnTo>
                <a:lnTo>
                  <a:pt x="1258" y="751"/>
                </a:lnTo>
                <a:lnTo>
                  <a:pt x="1252" y="778"/>
                </a:lnTo>
                <a:lnTo>
                  <a:pt x="1247" y="805"/>
                </a:lnTo>
                <a:lnTo>
                  <a:pt x="1240" y="832"/>
                </a:lnTo>
                <a:lnTo>
                  <a:pt x="1232" y="858"/>
                </a:lnTo>
                <a:lnTo>
                  <a:pt x="1222" y="883"/>
                </a:lnTo>
                <a:lnTo>
                  <a:pt x="1212" y="908"/>
                </a:lnTo>
                <a:lnTo>
                  <a:pt x="1200" y="932"/>
                </a:lnTo>
                <a:lnTo>
                  <a:pt x="1188" y="955"/>
                </a:lnTo>
                <a:lnTo>
                  <a:pt x="1175" y="979"/>
                </a:lnTo>
                <a:lnTo>
                  <a:pt x="1160" y="1001"/>
                </a:lnTo>
                <a:lnTo>
                  <a:pt x="1144" y="1023"/>
                </a:lnTo>
                <a:lnTo>
                  <a:pt x="1128" y="1043"/>
                </a:lnTo>
                <a:lnTo>
                  <a:pt x="1110" y="1064"/>
                </a:lnTo>
                <a:lnTo>
                  <a:pt x="1110" y="1064"/>
                </a:lnTo>
                <a:lnTo>
                  <a:pt x="1107" y="1067"/>
                </a:lnTo>
                <a:lnTo>
                  <a:pt x="1107" y="1067"/>
                </a:lnTo>
                <a:lnTo>
                  <a:pt x="1106" y="1068"/>
                </a:lnTo>
                <a:lnTo>
                  <a:pt x="1106" y="1068"/>
                </a:lnTo>
                <a:lnTo>
                  <a:pt x="1106" y="1069"/>
                </a:lnTo>
                <a:lnTo>
                  <a:pt x="1105" y="1070"/>
                </a:lnTo>
                <a:lnTo>
                  <a:pt x="1101" y="1074"/>
                </a:lnTo>
                <a:lnTo>
                  <a:pt x="1101" y="1074"/>
                </a:lnTo>
                <a:lnTo>
                  <a:pt x="1100" y="1075"/>
                </a:lnTo>
                <a:lnTo>
                  <a:pt x="1098" y="1077"/>
                </a:lnTo>
                <a:lnTo>
                  <a:pt x="1098" y="1077"/>
                </a:lnTo>
                <a:lnTo>
                  <a:pt x="1097" y="1078"/>
                </a:lnTo>
                <a:lnTo>
                  <a:pt x="1097" y="1078"/>
                </a:lnTo>
                <a:lnTo>
                  <a:pt x="1092" y="1084"/>
                </a:lnTo>
                <a:lnTo>
                  <a:pt x="1090" y="1085"/>
                </a:lnTo>
                <a:lnTo>
                  <a:pt x="1090" y="1086"/>
                </a:lnTo>
                <a:lnTo>
                  <a:pt x="1090" y="1086"/>
                </a:lnTo>
                <a:lnTo>
                  <a:pt x="1088" y="1087"/>
                </a:lnTo>
                <a:lnTo>
                  <a:pt x="1088" y="1088"/>
                </a:lnTo>
                <a:lnTo>
                  <a:pt x="1087" y="1088"/>
                </a:lnTo>
                <a:lnTo>
                  <a:pt x="1087" y="1089"/>
                </a:lnTo>
                <a:lnTo>
                  <a:pt x="1086" y="1089"/>
                </a:lnTo>
                <a:lnTo>
                  <a:pt x="1080" y="1095"/>
                </a:lnTo>
                <a:lnTo>
                  <a:pt x="1080" y="1095"/>
                </a:lnTo>
                <a:lnTo>
                  <a:pt x="1077" y="1098"/>
                </a:lnTo>
                <a:lnTo>
                  <a:pt x="1057" y="1116"/>
                </a:lnTo>
                <a:lnTo>
                  <a:pt x="1035" y="1133"/>
                </a:lnTo>
                <a:lnTo>
                  <a:pt x="1014" y="1150"/>
                </a:lnTo>
                <a:lnTo>
                  <a:pt x="991" y="1165"/>
                </a:lnTo>
                <a:lnTo>
                  <a:pt x="967" y="1180"/>
                </a:lnTo>
                <a:lnTo>
                  <a:pt x="943" y="1193"/>
                </a:lnTo>
                <a:lnTo>
                  <a:pt x="918" y="1206"/>
                </a:lnTo>
                <a:lnTo>
                  <a:pt x="892" y="1217"/>
                </a:lnTo>
                <a:lnTo>
                  <a:pt x="866" y="1226"/>
                </a:lnTo>
                <a:lnTo>
                  <a:pt x="839" y="1236"/>
                </a:lnTo>
                <a:lnTo>
                  <a:pt x="812" y="1243"/>
                </a:lnTo>
                <a:lnTo>
                  <a:pt x="784" y="1249"/>
                </a:lnTo>
                <a:lnTo>
                  <a:pt x="755" y="1254"/>
                </a:lnTo>
                <a:lnTo>
                  <a:pt x="727" y="1258"/>
                </a:lnTo>
                <a:lnTo>
                  <a:pt x="698" y="1260"/>
                </a:lnTo>
                <a:lnTo>
                  <a:pt x="668" y="1261"/>
                </a:lnTo>
                <a:lnTo>
                  <a:pt x="638" y="1260"/>
                </a:lnTo>
                <a:lnTo>
                  <a:pt x="607" y="1258"/>
                </a:lnTo>
                <a:lnTo>
                  <a:pt x="578" y="1253"/>
                </a:lnTo>
                <a:lnTo>
                  <a:pt x="548" y="1248"/>
                </a:lnTo>
                <a:lnTo>
                  <a:pt x="520" y="1242"/>
                </a:lnTo>
                <a:lnTo>
                  <a:pt x="492" y="1234"/>
                </a:lnTo>
                <a:lnTo>
                  <a:pt x="464" y="1224"/>
                </a:lnTo>
                <a:lnTo>
                  <a:pt x="437" y="1214"/>
                </a:lnTo>
                <a:lnTo>
                  <a:pt x="410" y="1202"/>
                </a:lnTo>
                <a:lnTo>
                  <a:pt x="385" y="1188"/>
                </a:lnTo>
                <a:lnTo>
                  <a:pt x="360" y="1175"/>
                </a:lnTo>
                <a:lnTo>
                  <a:pt x="335" y="1159"/>
                </a:lnTo>
                <a:lnTo>
                  <a:pt x="312" y="1143"/>
                </a:lnTo>
                <a:lnTo>
                  <a:pt x="290" y="1125"/>
                </a:lnTo>
                <a:lnTo>
                  <a:pt x="268" y="1106"/>
                </a:lnTo>
                <a:lnTo>
                  <a:pt x="248" y="1087"/>
                </a:lnTo>
                <a:lnTo>
                  <a:pt x="228" y="1066"/>
                </a:lnTo>
                <a:lnTo>
                  <a:pt x="210" y="1044"/>
                </a:lnTo>
                <a:lnTo>
                  <a:pt x="192" y="1021"/>
                </a:lnTo>
                <a:lnTo>
                  <a:pt x="175" y="999"/>
                </a:lnTo>
                <a:lnTo>
                  <a:pt x="160" y="975"/>
                </a:lnTo>
                <a:lnTo>
                  <a:pt x="145" y="950"/>
                </a:lnTo>
                <a:lnTo>
                  <a:pt x="132" y="924"/>
                </a:lnTo>
                <a:lnTo>
                  <a:pt x="120" y="897"/>
                </a:lnTo>
                <a:lnTo>
                  <a:pt x="109" y="870"/>
                </a:lnTo>
                <a:lnTo>
                  <a:pt x="100" y="843"/>
                </a:lnTo>
                <a:lnTo>
                  <a:pt x="92" y="816"/>
                </a:lnTo>
                <a:lnTo>
                  <a:pt x="85" y="787"/>
                </a:lnTo>
                <a:lnTo>
                  <a:pt x="80" y="758"/>
                </a:lnTo>
                <a:lnTo>
                  <a:pt x="77" y="728"/>
                </a:lnTo>
                <a:lnTo>
                  <a:pt x="74" y="698"/>
                </a:lnTo>
                <a:lnTo>
                  <a:pt x="74" y="666"/>
                </a:lnTo>
                <a:lnTo>
                  <a:pt x="74" y="636"/>
                </a:lnTo>
                <a:lnTo>
                  <a:pt x="77" y="606"/>
                </a:lnTo>
                <a:lnTo>
                  <a:pt x="80" y="576"/>
                </a:lnTo>
                <a:lnTo>
                  <a:pt x="85" y="547"/>
                </a:lnTo>
                <a:lnTo>
                  <a:pt x="92" y="518"/>
                </a:lnTo>
                <a:lnTo>
                  <a:pt x="100" y="490"/>
                </a:lnTo>
                <a:lnTo>
                  <a:pt x="109" y="463"/>
                </a:lnTo>
                <a:lnTo>
                  <a:pt x="120" y="436"/>
                </a:lnTo>
                <a:lnTo>
                  <a:pt x="132" y="410"/>
                </a:lnTo>
                <a:lnTo>
                  <a:pt x="145" y="384"/>
                </a:lnTo>
                <a:lnTo>
                  <a:pt x="160" y="359"/>
                </a:lnTo>
                <a:lnTo>
                  <a:pt x="175" y="335"/>
                </a:lnTo>
                <a:lnTo>
                  <a:pt x="191" y="311"/>
                </a:lnTo>
                <a:lnTo>
                  <a:pt x="210" y="289"/>
                </a:lnTo>
                <a:lnTo>
                  <a:pt x="228" y="268"/>
                </a:lnTo>
                <a:lnTo>
                  <a:pt x="248" y="247"/>
                </a:lnTo>
                <a:lnTo>
                  <a:pt x="268" y="228"/>
                </a:lnTo>
                <a:lnTo>
                  <a:pt x="290" y="209"/>
                </a:lnTo>
                <a:lnTo>
                  <a:pt x="312" y="191"/>
                </a:lnTo>
                <a:lnTo>
                  <a:pt x="335" y="175"/>
                </a:lnTo>
                <a:lnTo>
                  <a:pt x="360" y="159"/>
                </a:lnTo>
                <a:lnTo>
                  <a:pt x="385" y="145"/>
                </a:lnTo>
                <a:lnTo>
                  <a:pt x="410" y="131"/>
                </a:lnTo>
                <a:lnTo>
                  <a:pt x="437" y="120"/>
                </a:lnTo>
                <a:lnTo>
                  <a:pt x="464" y="110"/>
                </a:lnTo>
                <a:lnTo>
                  <a:pt x="492" y="99"/>
                </a:lnTo>
                <a:lnTo>
                  <a:pt x="520" y="92"/>
                </a:lnTo>
                <a:lnTo>
                  <a:pt x="548" y="85"/>
                </a:lnTo>
                <a:lnTo>
                  <a:pt x="578" y="80"/>
                </a:lnTo>
                <a:lnTo>
                  <a:pt x="607" y="76"/>
                </a:lnTo>
                <a:lnTo>
                  <a:pt x="638" y="73"/>
                </a:lnTo>
                <a:lnTo>
                  <a:pt x="668" y="7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50" name="Group 71"/>
          <p:cNvGrpSpPr/>
          <p:nvPr/>
        </p:nvGrpSpPr>
        <p:grpSpPr>
          <a:xfrm>
            <a:off x="4980274" y="3062543"/>
            <a:ext cx="607249" cy="606196"/>
            <a:chOff x="3810000" y="2265363"/>
            <a:chExt cx="915988" cy="914400"/>
          </a:xfrm>
          <a:solidFill>
            <a:schemeClr val="tx1"/>
          </a:solidFill>
        </p:grpSpPr>
        <p:sp>
          <p:nvSpPr>
            <p:cNvPr id="51" name="Rectangle 118"/>
            <p:cNvSpPr>
              <a:spLocks noChangeArrowheads="1"/>
            </p:cNvSpPr>
            <p:nvPr/>
          </p:nvSpPr>
          <p:spPr bwMode="auto">
            <a:xfrm>
              <a:off x="4724400" y="266223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 useBgFill="1">
          <p:nvSpPr>
            <p:cNvPr id="52" name="Freeform 119"/>
            <p:cNvSpPr>
              <a:spLocks/>
            </p:cNvSpPr>
            <p:nvPr/>
          </p:nvSpPr>
          <p:spPr bwMode="auto">
            <a:xfrm>
              <a:off x="3844925" y="2951163"/>
              <a:ext cx="841375" cy="228600"/>
            </a:xfrm>
            <a:custGeom>
              <a:avLst/>
              <a:gdLst>
                <a:gd name="T0" fmla="*/ 334 w 530"/>
                <a:gd name="T1" fmla="*/ 0 h 144"/>
                <a:gd name="T2" fmla="*/ 196 w 530"/>
                <a:gd name="T3" fmla="*/ 0 h 144"/>
                <a:gd name="T4" fmla="*/ 184 w 530"/>
                <a:gd name="T5" fmla="*/ 10 h 144"/>
                <a:gd name="T6" fmla="*/ 0 w 530"/>
                <a:gd name="T7" fmla="*/ 144 h 144"/>
                <a:gd name="T8" fmla="*/ 530 w 530"/>
                <a:gd name="T9" fmla="*/ 144 h 144"/>
                <a:gd name="T10" fmla="*/ 348 w 530"/>
                <a:gd name="T11" fmla="*/ 10 h 144"/>
                <a:gd name="T12" fmla="*/ 334 w 530"/>
                <a:gd name="T1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0" h="144">
                  <a:moveTo>
                    <a:pt x="334" y="0"/>
                  </a:moveTo>
                  <a:lnTo>
                    <a:pt x="196" y="0"/>
                  </a:lnTo>
                  <a:lnTo>
                    <a:pt x="184" y="10"/>
                  </a:lnTo>
                  <a:lnTo>
                    <a:pt x="0" y="144"/>
                  </a:lnTo>
                  <a:lnTo>
                    <a:pt x="530" y="144"/>
                  </a:lnTo>
                  <a:lnTo>
                    <a:pt x="348" y="10"/>
                  </a:lnTo>
                  <a:lnTo>
                    <a:pt x="3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 useBgFill="1">
          <p:nvSpPr>
            <p:cNvPr id="53" name="Freeform 120"/>
            <p:cNvSpPr>
              <a:spLocks/>
            </p:cNvSpPr>
            <p:nvPr/>
          </p:nvSpPr>
          <p:spPr bwMode="auto">
            <a:xfrm>
              <a:off x="4438650" y="2725738"/>
              <a:ext cx="285750" cy="419100"/>
            </a:xfrm>
            <a:custGeom>
              <a:avLst/>
              <a:gdLst>
                <a:gd name="T0" fmla="*/ 2 w 180"/>
                <a:gd name="T1" fmla="*/ 132 h 264"/>
                <a:gd name="T2" fmla="*/ 0 w 180"/>
                <a:gd name="T3" fmla="*/ 132 h 264"/>
                <a:gd name="T4" fmla="*/ 180 w 180"/>
                <a:gd name="T5" fmla="*/ 264 h 264"/>
                <a:gd name="T6" fmla="*/ 180 w 180"/>
                <a:gd name="T7" fmla="*/ 0 h 264"/>
                <a:gd name="T8" fmla="*/ 104 w 180"/>
                <a:gd name="T9" fmla="*/ 56 h 264"/>
                <a:gd name="T10" fmla="*/ 2 w 180"/>
                <a:gd name="T11" fmla="*/ 13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264">
                  <a:moveTo>
                    <a:pt x="2" y="132"/>
                  </a:moveTo>
                  <a:lnTo>
                    <a:pt x="0" y="132"/>
                  </a:lnTo>
                  <a:lnTo>
                    <a:pt x="180" y="264"/>
                  </a:lnTo>
                  <a:lnTo>
                    <a:pt x="180" y="0"/>
                  </a:lnTo>
                  <a:lnTo>
                    <a:pt x="104" y="56"/>
                  </a:lnTo>
                  <a:lnTo>
                    <a:pt x="2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 useBgFill="1">
          <p:nvSpPr>
            <p:cNvPr id="54" name="Freeform 121"/>
            <p:cNvSpPr>
              <a:spLocks/>
            </p:cNvSpPr>
            <p:nvPr/>
          </p:nvSpPr>
          <p:spPr bwMode="auto">
            <a:xfrm>
              <a:off x="4603750" y="2576513"/>
              <a:ext cx="120650" cy="174625"/>
            </a:xfrm>
            <a:custGeom>
              <a:avLst/>
              <a:gdLst>
                <a:gd name="T0" fmla="*/ 76 w 76"/>
                <a:gd name="T1" fmla="*/ 54 h 110"/>
                <a:gd name="T2" fmla="*/ 76 w 76"/>
                <a:gd name="T3" fmla="*/ 54 h 110"/>
                <a:gd name="T4" fmla="*/ 76 w 76"/>
                <a:gd name="T5" fmla="*/ 54 h 110"/>
                <a:gd name="T6" fmla="*/ 0 w 76"/>
                <a:gd name="T7" fmla="*/ 0 h 110"/>
                <a:gd name="T8" fmla="*/ 0 w 76"/>
                <a:gd name="T9" fmla="*/ 110 h 110"/>
                <a:gd name="T10" fmla="*/ 76 w 76"/>
                <a:gd name="T11" fmla="*/ 56 h 110"/>
                <a:gd name="T12" fmla="*/ 76 w 76"/>
                <a:gd name="T13" fmla="*/ 56 h 110"/>
                <a:gd name="T14" fmla="*/ 76 w 76"/>
                <a:gd name="T15" fmla="*/ 56 h 110"/>
                <a:gd name="T16" fmla="*/ 76 w 76"/>
                <a:gd name="T17" fmla="*/ 56 h 110"/>
                <a:gd name="T18" fmla="*/ 76 w 76"/>
                <a:gd name="T19" fmla="*/ 5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110">
                  <a:moveTo>
                    <a:pt x="76" y="54"/>
                  </a:moveTo>
                  <a:lnTo>
                    <a:pt x="76" y="54"/>
                  </a:lnTo>
                  <a:lnTo>
                    <a:pt x="76" y="54"/>
                  </a:lnTo>
                  <a:lnTo>
                    <a:pt x="0" y="0"/>
                  </a:lnTo>
                  <a:lnTo>
                    <a:pt x="0" y="110"/>
                  </a:lnTo>
                  <a:lnTo>
                    <a:pt x="76" y="56"/>
                  </a:lnTo>
                  <a:lnTo>
                    <a:pt x="76" y="56"/>
                  </a:lnTo>
                  <a:lnTo>
                    <a:pt x="76" y="56"/>
                  </a:lnTo>
                  <a:lnTo>
                    <a:pt x="76" y="56"/>
                  </a:lnTo>
                  <a:lnTo>
                    <a:pt x="7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 useBgFill="1">
          <p:nvSpPr>
            <p:cNvPr id="55" name="Freeform 122"/>
            <p:cNvSpPr>
              <a:spLocks/>
            </p:cNvSpPr>
            <p:nvPr/>
          </p:nvSpPr>
          <p:spPr bwMode="auto">
            <a:xfrm>
              <a:off x="3810000" y="2725738"/>
              <a:ext cx="282575" cy="419100"/>
            </a:xfrm>
            <a:custGeom>
              <a:avLst/>
              <a:gdLst>
                <a:gd name="T0" fmla="*/ 178 w 178"/>
                <a:gd name="T1" fmla="*/ 132 h 264"/>
                <a:gd name="T2" fmla="*/ 76 w 178"/>
                <a:gd name="T3" fmla="*/ 56 h 264"/>
                <a:gd name="T4" fmla="*/ 0 w 178"/>
                <a:gd name="T5" fmla="*/ 0 h 264"/>
                <a:gd name="T6" fmla="*/ 0 w 178"/>
                <a:gd name="T7" fmla="*/ 0 h 264"/>
                <a:gd name="T8" fmla="*/ 0 w 178"/>
                <a:gd name="T9" fmla="*/ 264 h 264"/>
                <a:gd name="T10" fmla="*/ 178 w 178"/>
                <a:gd name="T11" fmla="*/ 132 h 264"/>
                <a:gd name="T12" fmla="*/ 178 w 178"/>
                <a:gd name="T13" fmla="*/ 13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264">
                  <a:moveTo>
                    <a:pt x="178" y="132"/>
                  </a:moveTo>
                  <a:lnTo>
                    <a:pt x="76" y="5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78" y="132"/>
                  </a:lnTo>
                  <a:lnTo>
                    <a:pt x="17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 useBgFill="1">
          <p:nvSpPr>
            <p:cNvPr id="56" name="Freeform 123"/>
            <p:cNvSpPr>
              <a:spLocks/>
            </p:cNvSpPr>
            <p:nvPr/>
          </p:nvSpPr>
          <p:spPr bwMode="auto">
            <a:xfrm>
              <a:off x="3810000" y="2576513"/>
              <a:ext cx="120650" cy="174625"/>
            </a:xfrm>
            <a:custGeom>
              <a:avLst/>
              <a:gdLst>
                <a:gd name="T0" fmla="*/ 76 w 76"/>
                <a:gd name="T1" fmla="*/ 0 h 110"/>
                <a:gd name="T2" fmla="*/ 0 w 76"/>
                <a:gd name="T3" fmla="*/ 54 h 110"/>
                <a:gd name="T4" fmla="*/ 76 w 76"/>
                <a:gd name="T5" fmla="*/ 110 h 110"/>
                <a:gd name="T6" fmla="*/ 76 w 76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10">
                  <a:moveTo>
                    <a:pt x="76" y="0"/>
                  </a:moveTo>
                  <a:lnTo>
                    <a:pt x="0" y="54"/>
                  </a:lnTo>
                  <a:lnTo>
                    <a:pt x="76" y="110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 useBgFill="1">
          <p:nvSpPr>
            <p:cNvPr id="57" name="Freeform 124"/>
            <p:cNvSpPr>
              <a:spLocks/>
            </p:cNvSpPr>
            <p:nvPr/>
          </p:nvSpPr>
          <p:spPr bwMode="auto">
            <a:xfrm>
              <a:off x="3981450" y="2265363"/>
              <a:ext cx="571500" cy="638175"/>
            </a:xfrm>
            <a:custGeom>
              <a:avLst/>
              <a:gdLst>
                <a:gd name="T0" fmla="*/ 104 w 360"/>
                <a:gd name="T1" fmla="*/ 72 h 402"/>
                <a:gd name="T2" fmla="*/ 104 w 360"/>
                <a:gd name="T3" fmla="*/ 104 h 402"/>
                <a:gd name="T4" fmla="*/ 72 w 360"/>
                <a:gd name="T5" fmla="*/ 104 h 402"/>
                <a:gd name="T6" fmla="*/ 0 w 360"/>
                <a:gd name="T7" fmla="*/ 104 h 402"/>
                <a:gd name="T8" fmla="*/ 0 w 360"/>
                <a:gd name="T9" fmla="*/ 330 h 402"/>
                <a:gd name="T10" fmla="*/ 98 w 360"/>
                <a:gd name="T11" fmla="*/ 402 h 402"/>
                <a:gd name="T12" fmla="*/ 262 w 360"/>
                <a:gd name="T13" fmla="*/ 402 h 402"/>
                <a:gd name="T14" fmla="*/ 360 w 360"/>
                <a:gd name="T15" fmla="*/ 330 h 402"/>
                <a:gd name="T16" fmla="*/ 360 w 360"/>
                <a:gd name="T17" fmla="*/ 0 h 402"/>
                <a:gd name="T18" fmla="*/ 104 w 360"/>
                <a:gd name="T19" fmla="*/ 0 h 402"/>
                <a:gd name="T20" fmla="*/ 104 w 360"/>
                <a:gd name="T21" fmla="*/ 0 h 402"/>
                <a:gd name="T22" fmla="*/ 104 w 360"/>
                <a:gd name="T23" fmla="*/ 7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0" h="402">
                  <a:moveTo>
                    <a:pt x="104" y="72"/>
                  </a:moveTo>
                  <a:lnTo>
                    <a:pt x="104" y="104"/>
                  </a:lnTo>
                  <a:lnTo>
                    <a:pt x="72" y="104"/>
                  </a:lnTo>
                  <a:lnTo>
                    <a:pt x="0" y="104"/>
                  </a:lnTo>
                  <a:lnTo>
                    <a:pt x="0" y="330"/>
                  </a:lnTo>
                  <a:lnTo>
                    <a:pt x="98" y="402"/>
                  </a:lnTo>
                  <a:lnTo>
                    <a:pt x="262" y="402"/>
                  </a:lnTo>
                  <a:lnTo>
                    <a:pt x="360" y="330"/>
                  </a:lnTo>
                  <a:lnTo>
                    <a:pt x="360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04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 useBgFill="1">
          <p:nvSpPr>
            <p:cNvPr id="58" name="Freeform 125"/>
            <p:cNvSpPr>
              <a:spLocks/>
            </p:cNvSpPr>
            <p:nvPr/>
          </p:nvSpPr>
          <p:spPr bwMode="auto">
            <a:xfrm>
              <a:off x="3981450" y="2265363"/>
              <a:ext cx="114300" cy="114300"/>
            </a:xfrm>
            <a:custGeom>
              <a:avLst/>
              <a:gdLst>
                <a:gd name="T0" fmla="*/ 0 w 72"/>
                <a:gd name="T1" fmla="*/ 72 h 72"/>
                <a:gd name="T2" fmla="*/ 72 w 72"/>
                <a:gd name="T3" fmla="*/ 72 h 72"/>
                <a:gd name="T4" fmla="*/ 72 w 72"/>
                <a:gd name="T5" fmla="*/ 0 h 72"/>
                <a:gd name="T6" fmla="*/ 0 w 72"/>
                <a:gd name="T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72">
                  <a:moveTo>
                    <a:pt x="0" y="72"/>
                  </a:moveTo>
                  <a:lnTo>
                    <a:pt x="72" y="72"/>
                  </a:lnTo>
                  <a:lnTo>
                    <a:pt x="72" y="0"/>
                  </a:lnTo>
                  <a:lnTo>
                    <a:pt x="0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59" name="Group 173"/>
          <p:cNvGrpSpPr/>
          <p:nvPr/>
        </p:nvGrpSpPr>
        <p:grpSpPr>
          <a:xfrm>
            <a:off x="9137854" y="2966708"/>
            <a:ext cx="803718" cy="797865"/>
            <a:chOff x="6400800" y="1195388"/>
            <a:chExt cx="654050" cy="649287"/>
          </a:xfrm>
          <a:solidFill>
            <a:schemeClr val="tx1"/>
          </a:solidFill>
        </p:grpSpPr>
        <p:sp useBgFill="1">
          <p:nvSpPr>
            <p:cNvPr id="60" name="Freeform 289"/>
            <p:cNvSpPr>
              <a:spLocks noEditPoints="1"/>
            </p:cNvSpPr>
            <p:nvPr/>
          </p:nvSpPr>
          <p:spPr bwMode="auto">
            <a:xfrm>
              <a:off x="6400800" y="1195388"/>
              <a:ext cx="654050" cy="649287"/>
            </a:xfrm>
            <a:custGeom>
              <a:avLst/>
              <a:gdLst>
                <a:gd name="T0" fmla="*/ 361 w 412"/>
                <a:gd name="T1" fmla="*/ 47 h 409"/>
                <a:gd name="T2" fmla="*/ 359 w 412"/>
                <a:gd name="T3" fmla="*/ 39 h 409"/>
                <a:gd name="T4" fmla="*/ 355 w 412"/>
                <a:gd name="T5" fmla="*/ 23 h 409"/>
                <a:gd name="T6" fmla="*/ 343 w 412"/>
                <a:gd name="T7" fmla="*/ 10 h 409"/>
                <a:gd name="T8" fmla="*/ 328 w 412"/>
                <a:gd name="T9" fmla="*/ 1 h 409"/>
                <a:gd name="T10" fmla="*/ 66 w 412"/>
                <a:gd name="T11" fmla="*/ 0 h 409"/>
                <a:gd name="T12" fmla="*/ 60 w 412"/>
                <a:gd name="T13" fmla="*/ 0 h 409"/>
                <a:gd name="T14" fmla="*/ 40 w 412"/>
                <a:gd name="T15" fmla="*/ 4 h 409"/>
                <a:gd name="T16" fmla="*/ 29 w 412"/>
                <a:gd name="T17" fmla="*/ 13 h 409"/>
                <a:gd name="T18" fmla="*/ 21 w 412"/>
                <a:gd name="T19" fmla="*/ 20 h 409"/>
                <a:gd name="T20" fmla="*/ 11 w 412"/>
                <a:gd name="T21" fmla="*/ 37 h 409"/>
                <a:gd name="T22" fmla="*/ 4 w 412"/>
                <a:gd name="T23" fmla="*/ 59 h 409"/>
                <a:gd name="T24" fmla="*/ 1 w 412"/>
                <a:gd name="T25" fmla="*/ 86 h 409"/>
                <a:gd name="T26" fmla="*/ 0 w 412"/>
                <a:gd name="T27" fmla="*/ 113 h 409"/>
                <a:gd name="T28" fmla="*/ 52 w 412"/>
                <a:gd name="T29" fmla="*/ 366 h 409"/>
                <a:gd name="T30" fmla="*/ 52 w 412"/>
                <a:gd name="T31" fmla="*/ 378 h 409"/>
                <a:gd name="T32" fmla="*/ 59 w 412"/>
                <a:gd name="T33" fmla="*/ 395 h 409"/>
                <a:gd name="T34" fmla="*/ 63 w 412"/>
                <a:gd name="T35" fmla="*/ 400 h 409"/>
                <a:gd name="T36" fmla="*/ 73 w 412"/>
                <a:gd name="T37" fmla="*/ 408 h 409"/>
                <a:gd name="T38" fmla="*/ 82 w 412"/>
                <a:gd name="T39" fmla="*/ 409 h 409"/>
                <a:gd name="T40" fmla="*/ 348 w 412"/>
                <a:gd name="T41" fmla="*/ 409 h 409"/>
                <a:gd name="T42" fmla="*/ 365 w 412"/>
                <a:gd name="T43" fmla="*/ 408 h 409"/>
                <a:gd name="T44" fmla="*/ 379 w 412"/>
                <a:gd name="T45" fmla="*/ 400 h 409"/>
                <a:gd name="T46" fmla="*/ 391 w 412"/>
                <a:gd name="T47" fmla="*/ 392 h 409"/>
                <a:gd name="T48" fmla="*/ 405 w 412"/>
                <a:gd name="T49" fmla="*/ 368 h 409"/>
                <a:gd name="T50" fmla="*/ 411 w 412"/>
                <a:gd name="T51" fmla="*/ 342 h 409"/>
                <a:gd name="T52" fmla="*/ 412 w 412"/>
                <a:gd name="T53" fmla="*/ 317 h 409"/>
                <a:gd name="T54" fmla="*/ 26 w 412"/>
                <a:gd name="T55" fmla="*/ 87 h 409"/>
                <a:gd name="T56" fmla="*/ 29 w 412"/>
                <a:gd name="T57" fmla="*/ 67 h 409"/>
                <a:gd name="T58" fmla="*/ 39 w 412"/>
                <a:gd name="T59" fmla="*/ 41 h 409"/>
                <a:gd name="T60" fmla="*/ 44 w 412"/>
                <a:gd name="T61" fmla="*/ 33 h 409"/>
                <a:gd name="T62" fmla="*/ 49 w 412"/>
                <a:gd name="T63" fmla="*/ 41 h 409"/>
                <a:gd name="T64" fmla="*/ 52 w 412"/>
                <a:gd name="T65" fmla="*/ 60 h 409"/>
                <a:gd name="T66" fmla="*/ 26 w 412"/>
                <a:gd name="T67" fmla="*/ 87 h 409"/>
                <a:gd name="T68" fmla="*/ 103 w 412"/>
                <a:gd name="T69" fmla="*/ 330 h 409"/>
                <a:gd name="T70" fmla="*/ 102 w 412"/>
                <a:gd name="T71" fmla="*/ 356 h 409"/>
                <a:gd name="T72" fmla="*/ 96 w 412"/>
                <a:gd name="T73" fmla="*/ 372 h 409"/>
                <a:gd name="T74" fmla="*/ 90 w 412"/>
                <a:gd name="T75" fmla="*/ 380 h 409"/>
                <a:gd name="T76" fmla="*/ 83 w 412"/>
                <a:gd name="T77" fmla="*/ 385 h 409"/>
                <a:gd name="T78" fmla="*/ 82 w 412"/>
                <a:gd name="T79" fmla="*/ 383 h 409"/>
                <a:gd name="T80" fmla="*/ 77 w 412"/>
                <a:gd name="T81" fmla="*/ 375 h 409"/>
                <a:gd name="T82" fmla="*/ 77 w 412"/>
                <a:gd name="T83" fmla="*/ 60 h 409"/>
                <a:gd name="T84" fmla="*/ 76 w 412"/>
                <a:gd name="T85" fmla="*/ 49 h 409"/>
                <a:gd name="T86" fmla="*/ 72 w 412"/>
                <a:gd name="T87" fmla="*/ 31 h 409"/>
                <a:gd name="T88" fmla="*/ 316 w 412"/>
                <a:gd name="T89" fmla="*/ 26 h 409"/>
                <a:gd name="T90" fmla="*/ 322 w 412"/>
                <a:gd name="T91" fmla="*/ 26 h 409"/>
                <a:gd name="T92" fmla="*/ 329 w 412"/>
                <a:gd name="T93" fmla="*/ 30 h 409"/>
                <a:gd name="T94" fmla="*/ 333 w 412"/>
                <a:gd name="T95" fmla="*/ 41 h 409"/>
                <a:gd name="T96" fmla="*/ 335 w 412"/>
                <a:gd name="T97" fmla="*/ 317 h 409"/>
                <a:gd name="T98" fmla="*/ 103 w 412"/>
                <a:gd name="T99" fmla="*/ 330 h 409"/>
                <a:gd name="T100" fmla="*/ 119 w 412"/>
                <a:gd name="T101" fmla="*/ 385 h 409"/>
                <a:gd name="T102" fmla="*/ 122 w 412"/>
                <a:gd name="T103" fmla="*/ 376 h 409"/>
                <a:gd name="T104" fmla="*/ 127 w 412"/>
                <a:gd name="T105" fmla="*/ 356 h 409"/>
                <a:gd name="T106" fmla="*/ 385 w 412"/>
                <a:gd name="T107" fmla="*/ 343 h 409"/>
                <a:gd name="T108" fmla="*/ 382 w 412"/>
                <a:gd name="T109" fmla="*/ 356 h 409"/>
                <a:gd name="T110" fmla="*/ 376 w 412"/>
                <a:gd name="T111" fmla="*/ 369 h 409"/>
                <a:gd name="T112" fmla="*/ 365 w 412"/>
                <a:gd name="T113" fmla="*/ 380 h 409"/>
                <a:gd name="T114" fmla="*/ 348 w 412"/>
                <a:gd name="T115" fmla="*/ 38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12" h="409">
                  <a:moveTo>
                    <a:pt x="361" y="317"/>
                  </a:moveTo>
                  <a:lnTo>
                    <a:pt x="361" y="47"/>
                  </a:lnTo>
                  <a:lnTo>
                    <a:pt x="361" y="47"/>
                  </a:lnTo>
                  <a:lnTo>
                    <a:pt x="359" y="39"/>
                  </a:lnTo>
                  <a:lnTo>
                    <a:pt x="358" y="31"/>
                  </a:lnTo>
                  <a:lnTo>
                    <a:pt x="355" y="23"/>
                  </a:lnTo>
                  <a:lnTo>
                    <a:pt x="350" y="16"/>
                  </a:lnTo>
                  <a:lnTo>
                    <a:pt x="343" y="10"/>
                  </a:lnTo>
                  <a:lnTo>
                    <a:pt x="336" y="4"/>
                  </a:lnTo>
                  <a:lnTo>
                    <a:pt x="328" y="1"/>
                  </a:lnTo>
                  <a:lnTo>
                    <a:pt x="316" y="0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60" y="0"/>
                  </a:lnTo>
                  <a:lnTo>
                    <a:pt x="52" y="1"/>
                  </a:lnTo>
                  <a:lnTo>
                    <a:pt x="40" y="4"/>
                  </a:lnTo>
                  <a:lnTo>
                    <a:pt x="34" y="9"/>
                  </a:lnTo>
                  <a:lnTo>
                    <a:pt x="29" y="13"/>
                  </a:lnTo>
                  <a:lnTo>
                    <a:pt x="29" y="13"/>
                  </a:lnTo>
                  <a:lnTo>
                    <a:pt x="21" y="20"/>
                  </a:lnTo>
                  <a:lnTo>
                    <a:pt x="16" y="27"/>
                  </a:lnTo>
                  <a:lnTo>
                    <a:pt x="11" y="37"/>
                  </a:lnTo>
                  <a:lnTo>
                    <a:pt x="7" y="47"/>
                  </a:lnTo>
                  <a:lnTo>
                    <a:pt x="4" y="59"/>
                  </a:lnTo>
                  <a:lnTo>
                    <a:pt x="1" y="72"/>
                  </a:lnTo>
                  <a:lnTo>
                    <a:pt x="1" y="86"/>
                  </a:lnTo>
                  <a:lnTo>
                    <a:pt x="0" y="100"/>
                  </a:lnTo>
                  <a:lnTo>
                    <a:pt x="0" y="113"/>
                  </a:lnTo>
                  <a:lnTo>
                    <a:pt x="52" y="113"/>
                  </a:lnTo>
                  <a:lnTo>
                    <a:pt x="52" y="366"/>
                  </a:lnTo>
                  <a:lnTo>
                    <a:pt x="52" y="366"/>
                  </a:lnTo>
                  <a:lnTo>
                    <a:pt x="52" y="378"/>
                  </a:lnTo>
                  <a:lnTo>
                    <a:pt x="54" y="386"/>
                  </a:lnTo>
                  <a:lnTo>
                    <a:pt x="59" y="395"/>
                  </a:lnTo>
                  <a:lnTo>
                    <a:pt x="63" y="400"/>
                  </a:lnTo>
                  <a:lnTo>
                    <a:pt x="63" y="400"/>
                  </a:lnTo>
                  <a:lnTo>
                    <a:pt x="69" y="405"/>
                  </a:lnTo>
                  <a:lnTo>
                    <a:pt x="73" y="408"/>
                  </a:lnTo>
                  <a:lnTo>
                    <a:pt x="82" y="409"/>
                  </a:lnTo>
                  <a:lnTo>
                    <a:pt x="82" y="409"/>
                  </a:lnTo>
                  <a:lnTo>
                    <a:pt x="348" y="409"/>
                  </a:lnTo>
                  <a:lnTo>
                    <a:pt x="348" y="409"/>
                  </a:lnTo>
                  <a:lnTo>
                    <a:pt x="358" y="409"/>
                  </a:lnTo>
                  <a:lnTo>
                    <a:pt x="365" y="408"/>
                  </a:lnTo>
                  <a:lnTo>
                    <a:pt x="373" y="405"/>
                  </a:lnTo>
                  <a:lnTo>
                    <a:pt x="379" y="400"/>
                  </a:lnTo>
                  <a:lnTo>
                    <a:pt x="385" y="396"/>
                  </a:lnTo>
                  <a:lnTo>
                    <a:pt x="391" y="392"/>
                  </a:lnTo>
                  <a:lnTo>
                    <a:pt x="399" y="380"/>
                  </a:lnTo>
                  <a:lnTo>
                    <a:pt x="405" y="368"/>
                  </a:lnTo>
                  <a:lnTo>
                    <a:pt x="409" y="355"/>
                  </a:lnTo>
                  <a:lnTo>
                    <a:pt x="411" y="342"/>
                  </a:lnTo>
                  <a:lnTo>
                    <a:pt x="412" y="330"/>
                  </a:lnTo>
                  <a:lnTo>
                    <a:pt x="412" y="317"/>
                  </a:lnTo>
                  <a:lnTo>
                    <a:pt x="361" y="317"/>
                  </a:lnTo>
                  <a:close/>
                  <a:moveTo>
                    <a:pt x="26" y="87"/>
                  </a:moveTo>
                  <a:lnTo>
                    <a:pt x="26" y="87"/>
                  </a:lnTo>
                  <a:lnTo>
                    <a:pt x="29" y="67"/>
                  </a:lnTo>
                  <a:lnTo>
                    <a:pt x="33" y="51"/>
                  </a:lnTo>
                  <a:lnTo>
                    <a:pt x="39" y="41"/>
                  </a:lnTo>
                  <a:lnTo>
                    <a:pt x="44" y="33"/>
                  </a:lnTo>
                  <a:lnTo>
                    <a:pt x="44" y="33"/>
                  </a:lnTo>
                  <a:lnTo>
                    <a:pt x="47" y="37"/>
                  </a:lnTo>
                  <a:lnTo>
                    <a:pt x="49" y="41"/>
                  </a:lnTo>
                  <a:lnTo>
                    <a:pt x="50" y="49"/>
                  </a:lnTo>
                  <a:lnTo>
                    <a:pt x="52" y="60"/>
                  </a:lnTo>
                  <a:lnTo>
                    <a:pt x="52" y="87"/>
                  </a:lnTo>
                  <a:lnTo>
                    <a:pt x="26" y="87"/>
                  </a:lnTo>
                  <a:close/>
                  <a:moveTo>
                    <a:pt x="103" y="330"/>
                  </a:moveTo>
                  <a:lnTo>
                    <a:pt x="103" y="330"/>
                  </a:lnTo>
                  <a:lnTo>
                    <a:pt x="103" y="345"/>
                  </a:lnTo>
                  <a:lnTo>
                    <a:pt x="102" y="356"/>
                  </a:lnTo>
                  <a:lnTo>
                    <a:pt x="99" y="365"/>
                  </a:lnTo>
                  <a:lnTo>
                    <a:pt x="96" y="372"/>
                  </a:lnTo>
                  <a:lnTo>
                    <a:pt x="93" y="378"/>
                  </a:lnTo>
                  <a:lnTo>
                    <a:pt x="90" y="380"/>
                  </a:lnTo>
                  <a:lnTo>
                    <a:pt x="87" y="383"/>
                  </a:lnTo>
                  <a:lnTo>
                    <a:pt x="83" y="385"/>
                  </a:lnTo>
                  <a:lnTo>
                    <a:pt x="83" y="385"/>
                  </a:lnTo>
                  <a:lnTo>
                    <a:pt x="82" y="383"/>
                  </a:lnTo>
                  <a:lnTo>
                    <a:pt x="79" y="379"/>
                  </a:lnTo>
                  <a:lnTo>
                    <a:pt x="77" y="375"/>
                  </a:lnTo>
                  <a:lnTo>
                    <a:pt x="77" y="366"/>
                  </a:lnTo>
                  <a:lnTo>
                    <a:pt x="77" y="60"/>
                  </a:lnTo>
                  <a:lnTo>
                    <a:pt x="77" y="60"/>
                  </a:lnTo>
                  <a:lnTo>
                    <a:pt x="76" y="49"/>
                  </a:lnTo>
                  <a:lnTo>
                    <a:pt x="74" y="40"/>
                  </a:lnTo>
                  <a:lnTo>
                    <a:pt x="72" y="31"/>
                  </a:lnTo>
                  <a:lnTo>
                    <a:pt x="69" y="24"/>
                  </a:lnTo>
                  <a:lnTo>
                    <a:pt x="316" y="26"/>
                  </a:lnTo>
                  <a:lnTo>
                    <a:pt x="316" y="26"/>
                  </a:lnTo>
                  <a:lnTo>
                    <a:pt x="322" y="26"/>
                  </a:lnTo>
                  <a:lnTo>
                    <a:pt x="326" y="27"/>
                  </a:lnTo>
                  <a:lnTo>
                    <a:pt x="329" y="30"/>
                  </a:lnTo>
                  <a:lnTo>
                    <a:pt x="332" y="34"/>
                  </a:lnTo>
                  <a:lnTo>
                    <a:pt x="333" y="41"/>
                  </a:lnTo>
                  <a:lnTo>
                    <a:pt x="335" y="47"/>
                  </a:lnTo>
                  <a:lnTo>
                    <a:pt x="335" y="317"/>
                  </a:lnTo>
                  <a:lnTo>
                    <a:pt x="103" y="319"/>
                  </a:lnTo>
                  <a:lnTo>
                    <a:pt x="103" y="330"/>
                  </a:lnTo>
                  <a:close/>
                  <a:moveTo>
                    <a:pt x="348" y="385"/>
                  </a:moveTo>
                  <a:lnTo>
                    <a:pt x="119" y="385"/>
                  </a:lnTo>
                  <a:lnTo>
                    <a:pt x="119" y="385"/>
                  </a:lnTo>
                  <a:lnTo>
                    <a:pt x="122" y="376"/>
                  </a:lnTo>
                  <a:lnTo>
                    <a:pt x="124" y="368"/>
                  </a:lnTo>
                  <a:lnTo>
                    <a:pt x="127" y="356"/>
                  </a:lnTo>
                  <a:lnTo>
                    <a:pt x="129" y="343"/>
                  </a:lnTo>
                  <a:lnTo>
                    <a:pt x="385" y="343"/>
                  </a:lnTo>
                  <a:lnTo>
                    <a:pt x="385" y="343"/>
                  </a:lnTo>
                  <a:lnTo>
                    <a:pt x="382" y="356"/>
                  </a:lnTo>
                  <a:lnTo>
                    <a:pt x="379" y="363"/>
                  </a:lnTo>
                  <a:lnTo>
                    <a:pt x="376" y="369"/>
                  </a:lnTo>
                  <a:lnTo>
                    <a:pt x="371" y="375"/>
                  </a:lnTo>
                  <a:lnTo>
                    <a:pt x="365" y="380"/>
                  </a:lnTo>
                  <a:lnTo>
                    <a:pt x="358" y="383"/>
                  </a:lnTo>
                  <a:lnTo>
                    <a:pt x="348" y="385"/>
                  </a:lnTo>
                  <a:lnTo>
                    <a:pt x="348" y="3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 useBgFill="1">
          <p:nvSpPr>
            <p:cNvPr id="61" name="Rectangle 290"/>
            <p:cNvSpPr>
              <a:spLocks noChangeArrowheads="1"/>
            </p:cNvSpPr>
            <p:nvPr/>
          </p:nvSpPr>
          <p:spPr bwMode="auto">
            <a:xfrm>
              <a:off x="6597650" y="1320800"/>
              <a:ext cx="268288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 useBgFill="1">
          <p:nvSpPr>
            <p:cNvPr id="62" name="Rectangle 291"/>
            <p:cNvSpPr>
              <a:spLocks noChangeArrowheads="1"/>
            </p:cNvSpPr>
            <p:nvPr/>
          </p:nvSpPr>
          <p:spPr bwMode="auto">
            <a:xfrm>
              <a:off x="6597650" y="1408113"/>
              <a:ext cx="268288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 useBgFill="1">
          <p:nvSpPr>
            <p:cNvPr id="63" name="Rectangle 292"/>
            <p:cNvSpPr>
              <a:spLocks noChangeArrowheads="1"/>
            </p:cNvSpPr>
            <p:nvPr/>
          </p:nvSpPr>
          <p:spPr bwMode="auto">
            <a:xfrm>
              <a:off x="6597650" y="1500188"/>
              <a:ext cx="268288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 useBgFill="1">
          <p:nvSpPr>
            <p:cNvPr id="68" name="Rectangle 293"/>
            <p:cNvSpPr>
              <a:spLocks noChangeArrowheads="1"/>
            </p:cNvSpPr>
            <p:nvPr/>
          </p:nvSpPr>
          <p:spPr bwMode="auto">
            <a:xfrm>
              <a:off x="6597650" y="1587500"/>
              <a:ext cx="268288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71" name="Group 162"/>
          <p:cNvGrpSpPr/>
          <p:nvPr/>
        </p:nvGrpSpPr>
        <p:grpSpPr>
          <a:xfrm>
            <a:off x="2863294" y="2996963"/>
            <a:ext cx="628107" cy="671776"/>
            <a:chOff x="4267200" y="1196975"/>
            <a:chExt cx="593725" cy="635001"/>
          </a:xfrm>
          <a:solidFill>
            <a:schemeClr val="bg1"/>
          </a:solidFill>
        </p:grpSpPr>
        <p:sp useBgFill="1">
          <p:nvSpPr>
            <p:cNvPr id="73" name="Freeform 272"/>
            <p:cNvSpPr>
              <a:spLocks/>
            </p:cNvSpPr>
            <p:nvPr/>
          </p:nvSpPr>
          <p:spPr bwMode="auto">
            <a:xfrm>
              <a:off x="4267200" y="1566863"/>
              <a:ext cx="593725" cy="265113"/>
            </a:xfrm>
            <a:custGeom>
              <a:avLst/>
              <a:gdLst>
                <a:gd name="T0" fmla="*/ 364 w 374"/>
                <a:gd name="T1" fmla="*/ 47 h 167"/>
                <a:gd name="T2" fmla="*/ 350 w 374"/>
                <a:gd name="T3" fmla="*/ 33 h 167"/>
                <a:gd name="T4" fmla="*/ 332 w 374"/>
                <a:gd name="T5" fmla="*/ 22 h 167"/>
                <a:gd name="T6" fmla="*/ 295 w 374"/>
                <a:gd name="T7" fmla="*/ 8 h 167"/>
                <a:gd name="T8" fmla="*/ 265 w 374"/>
                <a:gd name="T9" fmla="*/ 1 h 167"/>
                <a:gd name="T10" fmla="*/ 253 w 374"/>
                <a:gd name="T11" fmla="*/ 26 h 167"/>
                <a:gd name="T12" fmla="*/ 269 w 374"/>
                <a:gd name="T13" fmla="*/ 30 h 167"/>
                <a:gd name="T14" fmla="*/ 284 w 374"/>
                <a:gd name="T15" fmla="*/ 37 h 167"/>
                <a:gd name="T16" fmla="*/ 305 w 374"/>
                <a:gd name="T17" fmla="*/ 49 h 167"/>
                <a:gd name="T18" fmla="*/ 310 w 374"/>
                <a:gd name="T19" fmla="*/ 56 h 167"/>
                <a:gd name="T20" fmla="*/ 316 w 374"/>
                <a:gd name="T21" fmla="*/ 66 h 167"/>
                <a:gd name="T22" fmla="*/ 316 w 374"/>
                <a:gd name="T23" fmla="*/ 70 h 167"/>
                <a:gd name="T24" fmla="*/ 303 w 374"/>
                <a:gd name="T25" fmla="*/ 83 h 167"/>
                <a:gd name="T26" fmla="*/ 295 w 374"/>
                <a:gd name="T27" fmla="*/ 88 h 167"/>
                <a:gd name="T28" fmla="*/ 266 w 374"/>
                <a:gd name="T29" fmla="*/ 101 h 167"/>
                <a:gd name="T30" fmla="*/ 224 w 374"/>
                <a:gd name="T31" fmla="*/ 107 h 167"/>
                <a:gd name="T32" fmla="*/ 202 w 374"/>
                <a:gd name="T33" fmla="*/ 109 h 167"/>
                <a:gd name="T34" fmla="*/ 158 w 374"/>
                <a:gd name="T35" fmla="*/ 109 h 167"/>
                <a:gd name="T36" fmla="*/ 136 w 374"/>
                <a:gd name="T37" fmla="*/ 105 h 167"/>
                <a:gd name="T38" fmla="*/ 94 w 374"/>
                <a:gd name="T39" fmla="*/ 94 h 167"/>
                <a:gd name="T40" fmla="*/ 84 w 374"/>
                <a:gd name="T41" fmla="*/ 91 h 167"/>
                <a:gd name="T42" fmla="*/ 68 w 374"/>
                <a:gd name="T43" fmla="*/ 80 h 167"/>
                <a:gd name="T44" fmla="*/ 62 w 374"/>
                <a:gd name="T45" fmla="*/ 73 h 167"/>
                <a:gd name="T46" fmla="*/ 58 w 374"/>
                <a:gd name="T47" fmla="*/ 66 h 167"/>
                <a:gd name="T48" fmla="*/ 58 w 374"/>
                <a:gd name="T49" fmla="*/ 65 h 167"/>
                <a:gd name="T50" fmla="*/ 60 w 374"/>
                <a:gd name="T51" fmla="*/ 59 h 167"/>
                <a:gd name="T52" fmla="*/ 72 w 374"/>
                <a:gd name="T53" fmla="*/ 47 h 167"/>
                <a:gd name="T54" fmla="*/ 83 w 374"/>
                <a:gd name="T55" fmla="*/ 38 h 167"/>
                <a:gd name="T56" fmla="*/ 108 w 374"/>
                <a:gd name="T57" fmla="*/ 29 h 167"/>
                <a:gd name="T58" fmla="*/ 121 w 374"/>
                <a:gd name="T59" fmla="*/ 26 h 167"/>
                <a:gd name="T60" fmla="*/ 109 w 374"/>
                <a:gd name="T61" fmla="*/ 0 h 167"/>
                <a:gd name="T62" fmla="*/ 68 w 374"/>
                <a:gd name="T63" fmla="*/ 11 h 167"/>
                <a:gd name="T64" fmla="*/ 29 w 374"/>
                <a:gd name="T65" fmla="*/ 27 h 167"/>
                <a:gd name="T66" fmla="*/ 22 w 374"/>
                <a:gd name="T67" fmla="*/ 33 h 167"/>
                <a:gd name="T68" fmla="*/ 8 w 374"/>
                <a:gd name="T69" fmla="*/ 47 h 167"/>
                <a:gd name="T70" fmla="*/ 3 w 374"/>
                <a:gd name="T71" fmla="*/ 55 h 167"/>
                <a:gd name="T72" fmla="*/ 0 w 374"/>
                <a:gd name="T73" fmla="*/ 71 h 167"/>
                <a:gd name="T74" fmla="*/ 1 w 374"/>
                <a:gd name="T75" fmla="*/ 83 h 167"/>
                <a:gd name="T76" fmla="*/ 4 w 374"/>
                <a:gd name="T77" fmla="*/ 94 h 167"/>
                <a:gd name="T78" fmla="*/ 12 w 374"/>
                <a:gd name="T79" fmla="*/ 109 h 167"/>
                <a:gd name="T80" fmla="*/ 25 w 374"/>
                <a:gd name="T81" fmla="*/ 123 h 167"/>
                <a:gd name="T82" fmla="*/ 55 w 374"/>
                <a:gd name="T83" fmla="*/ 143 h 167"/>
                <a:gd name="T84" fmla="*/ 73 w 374"/>
                <a:gd name="T85" fmla="*/ 150 h 167"/>
                <a:gd name="T86" fmla="*/ 111 w 374"/>
                <a:gd name="T87" fmla="*/ 160 h 167"/>
                <a:gd name="T88" fmla="*/ 150 w 374"/>
                <a:gd name="T89" fmla="*/ 166 h 167"/>
                <a:gd name="T90" fmla="*/ 206 w 374"/>
                <a:gd name="T91" fmla="*/ 167 h 167"/>
                <a:gd name="T92" fmla="*/ 241 w 374"/>
                <a:gd name="T93" fmla="*/ 164 h 167"/>
                <a:gd name="T94" fmla="*/ 276 w 374"/>
                <a:gd name="T95" fmla="*/ 159 h 167"/>
                <a:gd name="T96" fmla="*/ 310 w 374"/>
                <a:gd name="T97" fmla="*/ 148 h 167"/>
                <a:gd name="T98" fmla="*/ 341 w 374"/>
                <a:gd name="T99" fmla="*/ 132 h 167"/>
                <a:gd name="T100" fmla="*/ 352 w 374"/>
                <a:gd name="T101" fmla="*/ 124 h 167"/>
                <a:gd name="T102" fmla="*/ 367 w 374"/>
                <a:gd name="T103" fmla="*/ 102 h 167"/>
                <a:gd name="T104" fmla="*/ 371 w 374"/>
                <a:gd name="T105" fmla="*/ 89 h 167"/>
                <a:gd name="T106" fmla="*/ 374 w 374"/>
                <a:gd name="T107" fmla="*/ 74 h 167"/>
                <a:gd name="T108" fmla="*/ 374 w 374"/>
                <a:gd name="T109" fmla="*/ 67 h 167"/>
                <a:gd name="T110" fmla="*/ 368 w 374"/>
                <a:gd name="T111" fmla="*/ 54 h 167"/>
                <a:gd name="T112" fmla="*/ 364 w 374"/>
                <a:gd name="T113" fmla="*/ 4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4" h="167">
                  <a:moveTo>
                    <a:pt x="364" y="47"/>
                  </a:moveTo>
                  <a:lnTo>
                    <a:pt x="364" y="47"/>
                  </a:lnTo>
                  <a:lnTo>
                    <a:pt x="357" y="40"/>
                  </a:lnTo>
                  <a:lnTo>
                    <a:pt x="350" y="33"/>
                  </a:lnTo>
                  <a:lnTo>
                    <a:pt x="342" y="27"/>
                  </a:lnTo>
                  <a:lnTo>
                    <a:pt x="332" y="22"/>
                  </a:lnTo>
                  <a:lnTo>
                    <a:pt x="314" y="15"/>
                  </a:lnTo>
                  <a:lnTo>
                    <a:pt x="295" y="8"/>
                  </a:lnTo>
                  <a:lnTo>
                    <a:pt x="295" y="8"/>
                  </a:lnTo>
                  <a:lnTo>
                    <a:pt x="265" y="1"/>
                  </a:lnTo>
                  <a:lnTo>
                    <a:pt x="265" y="1"/>
                  </a:lnTo>
                  <a:lnTo>
                    <a:pt x="253" y="26"/>
                  </a:lnTo>
                  <a:lnTo>
                    <a:pt x="253" y="26"/>
                  </a:lnTo>
                  <a:lnTo>
                    <a:pt x="269" y="30"/>
                  </a:lnTo>
                  <a:lnTo>
                    <a:pt x="284" y="37"/>
                  </a:lnTo>
                  <a:lnTo>
                    <a:pt x="284" y="37"/>
                  </a:lnTo>
                  <a:lnTo>
                    <a:pt x="299" y="45"/>
                  </a:lnTo>
                  <a:lnTo>
                    <a:pt x="305" y="49"/>
                  </a:lnTo>
                  <a:lnTo>
                    <a:pt x="310" y="56"/>
                  </a:lnTo>
                  <a:lnTo>
                    <a:pt x="310" y="56"/>
                  </a:lnTo>
                  <a:lnTo>
                    <a:pt x="316" y="63"/>
                  </a:lnTo>
                  <a:lnTo>
                    <a:pt x="316" y="66"/>
                  </a:lnTo>
                  <a:lnTo>
                    <a:pt x="316" y="70"/>
                  </a:lnTo>
                  <a:lnTo>
                    <a:pt x="316" y="70"/>
                  </a:lnTo>
                  <a:lnTo>
                    <a:pt x="310" y="77"/>
                  </a:lnTo>
                  <a:lnTo>
                    <a:pt x="303" y="83"/>
                  </a:lnTo>
                  <a:lnTo>
                    <a:pt x="303" y="83"/>
                  </a:lnTo>
                  <a:lnTo>
                    <a:pt x="295" y="88"/>
                  </a:lnTo>
                  <a:lnTo>
                    <a:pt x="285" y="94"/>
                  </a:lnTo>
                  <a:lnTo>
                    <a:pt x="266" y="101"/>
                  </a:lnTo>
                  <a:lnTo>
                    <a:pt x="245" y="105"/>
                  </a:lnTo>
                  <a:lnTo>
                    <a:pt x="224" y="107"/>
                  </a:lnTo>
                  <a:lnTo>
                    <a:pt x="224" y="107"/>
                  </a:lnTo>
                  <a:lnTo>
                    <a:pt x="202" y="109"/>
                  </a:lnTo>
                  <a:lnTo>
                    <a:pt x="180" y="110"/>
                  </a:lnTo>
                  <a:lnTo>
                    <a:pt x="158" y="109"/>
                  </a:lnTo>
                  <a:lnTo>
                    <a:pt x="136" y="105"/>
                  </a:lnTo>
                  <a:lnTo>
                    <a:pt x="136" y="105"/>
                  </a:lnTo>
                  <a:lnTo>
                    <a:pt x="115" y="101"/>
                  </a:lnTo>
                  <a:lnTo>
                    <a:pt x="94" y="94"/>
                  </a:lnTo>
                  <a:lnTo>
                    <a:pt x="94" y="94"/>
                  </a:lnTo>
                  <a:lnTo>
                    <a:pt x="84" y="91"/>
                  </a:lnTo>
                  <a:lnTo>
                    <a:pt x="76" y="85"/>
                  </a:lnTo>
                  <a:lnTo>
                    <a:pt x="68" y="80"/>
                  </a:lnTo>
                  <a:lnTo>
                    <a:pt x="62" y="73"/>
                  </a:lnTo>
                  <a:lnTo>
                    <a:pt x="62" y="73"/>
                  </a:lnTo>
                  <a:lnTo>
                    <a:pt x="58" y="69"/>
                  </a:lnTo>
                  <a:lnTo>
                    <a:pt x="58" y="66"/>
                  </a:lnTo>
                  <a:lnTo>
                    <a:pt x="58" y="65"/>
                  </a:lnTo>
                  <a:lnTo>
                    <a:pt x="58" y="65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65" y="52"/>
                  </a:lnTo>
                  <a:lnTo>
                    <a:pt x="72" y="47"/>
                  </a:lnTo>
                  <a:lnTo>
                    <a:pt x="72" y="47"/>
                  </a:lnTo>
                  <a:lnTo>
                    <a:pt x="83" y="38"/>
                  </a:lnTo>
                  <a:lnTo>
                    <a:pt x="96" y="33"/>
                  </a:lnTo>
                  <a:lnTo>
                    <a:pt x="108" y="29"/>
                  </a:lnTo>
                  <a:lnTo>
                    <a:pt x="121" y="26"/>
                  </a:lnTo>
                  <a:lnTo>
                    <a:pt x="121" y="26"/>
                  </a:lnTo>
                  <a:lnTo>
                    <a:pt x="109" y="0"/>
                  </a:lnTo>
                  <a:lnTo>
                    <a:pt x="109" y="0"/>
                  </a:lnTo>
                  <a:lnTo>
                    <a:pt x="89" y="4"/>
                  </a:lnTo>
                  <a:lnTo>
                    <a:pt x="68" y="11"/>
                  </a:lnTo>
                  <a:lnTo>
                    <a:pt x="48" y="18"/>
                  </a:lnTo>
                  <a:lnTo>
                    <a:pt x="29" y="27"/>
                  </a:lnTo>
                  <a:lnTo>
                    <a:pt x="29" y="27"/>
                  </a:lnTo>
                  <a:lnTo>
                    <a:pt x="22" y="33"/>
                  </a:lnTo>
                  <a:lnTo>
                    <a:pt x="14" y="40"/>
                  </a:lnTo>
                  <a:lnTo>
                    <a:pt x="8" y="47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0" y="63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1" y="83"/>
                  </a:lnTo>
                  <a:lnTo>
                    <a:pt x="4" y="94"/>
                  </a:lnTo>
                  <a:lnTo>
                    <a:pt x="4" y="94"/>
                  </a:lnTo>
                  <a:lnTo>
                    <a:pt x="7" y="102"/>
                  </a:lnTo>
                  <a:lnTo>
                    <a:pt x="12" y="109"/>
                  </a:lnTo>
                  <a:lnTo>
                    <a:pt x="18" y="117"/>
                  </a:lnTo>
                  <a:lnTo>
                    <a:pt x="25" y="123"/>
                  </a:lnTo>
                  <a:lnTo>
                    <a:pt x="40" y="135"/>
                  </a:lnTo>
                  <a:lnTo>
                    <a:pt x="55" y="143"/>
                  </a:lnTo>
                  <a:lnTo>
                    <a:pt x="55" y="143"/>
                  </a:lnTo>
                  <a:lnTo>
                    <a:pt x="73" y="150"/>
                  </a:lnTo>
                  <a:lnTo>
                    <a:pt x="91" y="156"/>
                  </a:lnTo>
                  <a:lnTo>
                    <a:pt x="111" y="160"/>
                  </a:lnTo>
                  <a:lnTo>
                    <a:pt x="130" y="163"/>
                  </a:lnTo>
                  <a:lnTo>
                    <a:pt x="150" y="166"/>
                  </a:lnTo>
                  <a:lnTo>
                    <a:pt x="168" y="167"/>
                  </a:lnTo>
                  <a:lnTo>
                    <a:pt x="206" y="167"/>
                  </a:lnTo>
                  <a:lnTo>
                    <a:pt x="206" y="167"/>
                  </a:lnTo>
                  <a:lnTo>
                    <a:pt x="241" y="164"/>
                  </a:lnTo>
                  <a:lnTo>
                    <a:pt x="259" y="161"/>
                  </a:lnTo>
                  <a:lnTo>
                    <a:pt x="276" y="159"/>
                  </a:lnTo>
                  <a:lnTo>
                    <a:pt x="294" y="153"/>
                  </a:lnTo>
                  <a:lnTo>
                    <a:pt x="310" y="148"/>
                  </a:lnTo>
                  <a:lnTo>
                    <a:pt x="326" y="141"/>
                  </a:lnTo>
                  <a:lnTo>
                    <a:pt x="341" y="132"/>
                  </a:lnTo>
                  <a:lnTo>
                    <a:pt x="341" y="132"/>
                  </a:lnTo>
                  <a:lnTo>
                    <a:pt x="352" y="124"/>
                  </a:lnTo>
                  <a:lnTo>
                    <a:pt x="360" y="114"/>
                  </a:lnTo>
                  <a:lnTo>
                    <a:pt x="367" y="102"/>
                  </a:lnTo>
                  <a:lnTo>
                    <a:pt x="370" y="95"/>
                  </a:lnTo>
                  <a:lnTo>
                    <a:pt x="371" y="89"/>
                  </a:lnTo>
                  <a:lnTo>
                    <a:pt x="371" y="89"/>
                  </a:lnTo>
                  <a:lnTo>
                    <a:pt x="374" y="74"/>
                  </a:lnTo>
                  <a:lnTo>
                    <a:pt x="374" y="74"/>
                  </a:lnTo>
                  <a:lnTo>
                    <a:pt x="374" y="67"/>
                  </a:lnTo>
                  <a:lnTo>
                    <a:pt x="373" y="60"/>
                  </a:lnTo>
                  <a:lnTo>
                    <a:pt x="368" y="54"/>
                  </a:lnTo>
                  <a:lnTo>
                    <a:pt x="364" y="47"/>
                  </a:lnTo>
                  <a:lnTo>
                    <a:pt x="364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74" name="Rectangle 273"/>
            <p:cNvSpPr>
              <a:spLocks noChangeArrowheads="1"/>
            </p:cNvSpPr>
            <p:nvPr/>
          </p:nvSpPr>
          <p:spPr bwMode="auto">
            <a:xfrm>
              <a:off x="4845050" y="1641475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 useBgFill="1">
          <p:nvSpPr>
            <p:cNvPr id="76" name="Freeform 274"/>
            <p:cNvSpPr>
              <a:spLocks noEditPoints="1"/>
            </p:cNvSpPr>
            <p:nvPr/>
          </p:nvSpPr>
          <p:spPr bwMode="auto">
            <a:xfrm>
              <a:off x="4422775" y="1196975"/>
              <a:ext cx="282575" cy="508000"/>
            </a:xfrm>
            <a:custGeom>
              <a:avLst/>
              <a:gdLst>
                <a:gd name="T0" fmla="*/ 89 w 178"/>
                <a:gd name="T1" fmla="*/ 320 h 320"/>
                <a:gd name="T2" fmla="*/ 133 w 178"/>
                <a:gd name="T3" fmla="*/ 221 h 320"/>
                <a:gd name="T4" fmla="*/ 164 w 178"/>
                <a:gd name="T5" fmla="*/ 144 h 320"/>
                <a:gd name="T6" fmla="*/ 176 w 178"/>
                <a:gd name="T7" fmla="*/ 98 h 320"/>
                <a:gd name="T8" fmla="*/ 178 w 178"/>
                <a:gd name="T9" fmla="*/ 87 h 320"/>
                <a:gd name="T10" fmla="*/ 176 w 178"/>
                <a:gd name="T11" fmla="*/ 71 h 320"/>
                <a:gd name="T12" fmla="*/ 171 w 178"/>
                <a:gd name="T13" fmla="*/ 54 h 320"/>
                <a:gd name="T14" fmla="*/ 153 w 178"/>
                <a:gd name="T15" fmla="*/ 26 h 320"/>
                <a:gd name="T16" fmla="*/ 125 w 178"/>
                <a:gd name="T17" fmla="*/ 7 h 320"/>
                <a:gd name="T18" fmla="*/ 108 w 178"/>
                <a:gd name="T19" fmla="*/ 3 h 320"/>
                <a:gd name="T20" fmla="*/ 90 w 178"/>
                <a:gd name="T21" fmla="*/ 0 h 320"/>
                <a:gd name="T22" fmla="*/ 89 w 178"/>
                <a:gd name="T23" fmla="*/ 0 h 320"/>
                <a:gd name="T24" fmla="*/ 89 w 178"/>
                <a:gd name="T25" fmla="*/ 0 h 320"/>
                <a:gd name="T26" fmla="*/ 89 w 178"/>
                <a:gd name="T27" fmla="*/ 0 h 320"/>
                <a:gd name="T28" fmla="*/ 88 w 178"/>
                <a:gd name="T29" fmla="*/ 0 h 320"/>
                <a:gd name="T30" fmla="*/ 78 w 178"/>
                <a:gd name="T31" fmla="*/ 1 h 320"/>
                <a:gd name="T32" fmla="*/ 61 w 178"/>
                <a:gd name="T33" fmla="*/ 4 h 320"/>
                <a:gd name="T34" fmla="*/ 39 w 178"/>
                <a:gd name="T35" fmla="*/ 15 h 320"/>
                <a:gd name="T36" fmla="*/ 16 w 178"/>
                <a:gd name="T37" fmla="*/ 39 h 320"/>
                <a:gd name="T38" fmla="*/ 5 w 178"/>
                <a:gd name="T39" fmla="*/ 62 h 320"/>
                <a:gd name="T40" fmla="*/ 0 w 178"/>
                <a:gd name="T41" fmla="*/ 79 h 320"/>
                <a:gd name="T42" fmla="*/ 0 w 178"/>
                <a:gd name="T43" fmla="*/ 87 h 320"/>
                <a:gd name="T44" fmla="*/ 5 w 178"/>
                <a:gd name="T45" fmla="*/ 111 h 320"/>
                <a:gd name="T46" fmla="*/ 28 w 178"/>
                <a:gd name="T47" fmla="*/ 181 h 320"/>
                <a:gd name="T48" fmla="*/ 75 w 178"/>
                <a:gd name="T49" fmla="*/ 291 h 320"/>
                <a:gd name="T50" fmla="*/ 89 w 178"/>
                <a:gd name="T51" fmla="*/ 320 h 320"/>
                <a:gd name="T52" fmla="*/ 89 w 178"/>
                <a:gd name="T53" fmla="*/ 40 h 320"/>
                <a:gd name="T54" fmla="*/ 104 w 178"/>
                <a:gd name="T55" fmla="*/ 43 h 320"/>
                <a:gd name="T56" fmla="*/ 117 w 178"/>
                <a:gd name="T57" fmla="*/ 51 h 320"/>
                <a:gd name="T58" fmla="*/ 125 w 178"/>
                <a:gd name="T59" fmla="*/ 64 h 320"/>
                <a:gd name="T60" fmla="*/ 129 w 178"/>
                <a:gd name="T61" fmla="*/ 80 h 320"/>
                <a:gd name="T62" fmla="*/ 128 w 178"/>
                <a:gd name="T63" fmla="*/ 87 h 320"/>
                <a:gd name="T64" fmla="*/ 122 w 178"/>
                <a:gd name="T65" fmla="*/ 102 h 320"/>
                <a:gd name="T66" fmla="*/ 111 w 178"/>
                <a:gd name="T67" fmla="*/ 113 h 320"/>
                <a:gd name="T68" fmla="*/ 97 w 178"/>
                <a:gd name="T69" fmla="*/ 119 h 320"/>
                <a:gd name="T70" fmla="*/ 89 w 178"/>
                <a:gd name="T71" fmla="*/ 119 h 320"/>
                <a:gd name="T72" fmla="*/ 74 w 178"/>
                <a:gd name="T73" fmla="*/ 116 h 320"/>
                <a:gd name="T74" fmla="*/ 60 w 178"/>
                <a:gd name="T75" fmla="*/ 108 h 320"/>
                <a:gd name="T76" fmla="*/ 52 w 178"/>
                <a:gd name="T77" fmla="*/ 96 h 320"/>
                <a:gd name="T78" fmla="*/ 49 w 178"/>
                <a:gd name="T79" fmla="*/ 80 h 320"/>
                <a:gd name="T80" fmla="*/ 50 w 178"/>
                <a:gd name="T81" fmla="*/ 72 h 320"/>
                <a:gd name="T82" fmla="*/ 56 w 178"/>
                <a:gd name="T83" fmla="*/ 58 h 320"/>
                <a:gd name="T84" fmla="*/ 67 w 178"/>
                <a:gd name="T85" fmla="*/ 47 h 320"/>
                <a:gd name="T86" fmla="*/ 81 w 178"/>
                <a:gd name="T87" fmla="*/ 40 h 320"/>
                <a:gd name="T88" fmla="*/ 89 w 178"/>
                <a:gd name="T89" fmla="*/ 4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8" h="320">
                  <a:moveTo>
                    <a:pt x="89" y="320"/>
                  </a:moveTo>
                  <a:lnTo>
                    <a:pt x="89" y="320"/>
                  </a:lnTo>
                  <a:lnTo>
                    <a:pt x="103" y="291"/>
                  </a:lnTo>
                  <a:lnTo>
                    <a:pt x="133" y="221"/>
                  </a:lnTo>
                  <a:lnTo>
                    <a:pt x="150" y="181"/>
                  </a:lnTo>
                  <a:lnTo>
                    <a:pt x="164" y="144"/>
                  </a:lnTo>
                  <a:lnTo>
                    <a:pt x="173" y="111"/>
                  </a:lnTo>
                  <a:lnTo>
                    <a:pt x="176" y="98"/>
                  </a:lnTo>
                  <a:lnTo>
                    <a:pt x="178" y="87"/>
                  </a:lnTo>
                  <a:lnTo>
                    <a:pt x="178" y="87"/>
                  </a:lnTo>
                  <a:lnTo>
                    <a:pt x="178" y="79"/>
                  </a:lnTo>
                  <a:lnTo>
                    <a:pt x="176" y="71"/>
                  </a:lnTo>
                  <a:lnTo>
                    <a:pt x="173" y="62"/>
                  </a:lnTo>
                  <a:lnTo>
                    <a:pt x="171" y="54"/>
                  </a:lnTo>
                  <a:lnTo>
                    <a:pt x="162" y="39"/>
                  </a:lnTo>
                  <a:lnTo>
                    <a:pt x="153" y="26"/>
                  </a:lnTo>
                  <a:lnTo>
                    <a:pt x="139" y="15"/>
                  </a:lnTo>
                  <a:lnTo>
                    <a:pt x="125" y="7"/>
                  </a:lnTo>
                  <a:lnTo>
                    <a:pt x="117" y="4"/>
                  </a:lnTo>
                  <a:lnTo>
                    <a:pt x="108" y="3"/>
                  </a:lnTo>
                  <a:lnTo>
                    <a:pt x="100" y="1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78" y="1"/>
                  </a:lnTo>
                  <a:lnTo>
                    <a:pt x="70" y="3"/>
                  </a:lnTo>
                  <a:lnTo>
                    <a:pt x="61" y="4"/>
                  </a:lnTo>
                  <a:lnTo>
                    <a:pt x="53" y="7"/>
                  </a:lnTo>
                  <a:lnTo>
                    <a:pt x="39" y="15"/>
                  </a:lnTo>
                  <a:lnTo>
                    <a:pt x="25" y="26"/>
                  </a:lnTo>
                  <a:lnTo>
                    <a:pt x="16" y="39"/>
                  </a:lnTo>
                  <a:lnTo>
                    <a:pt x="7" y="54"/>
                  </a:lnTo>
                  <a:lnTo>
                    <a:pt x="5" y="62"/>
                  </a:lnTo>
                  <a:lnTo>
                    <a:pt x="2" y="71"/>
                  </a:lnTo>
                  <a:lnTo>
                    <a:pt x="0" y="79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2" y="98"/>
                  </a:lnTo>
                  <a:lnTo>
                    <a:pt x="5" y="111"/>
                  </a:lnTo>
                  <a:lnTo>
                    <a:pt x="14" y="144"/>
                  </a:lnTo>
                  <a:lnTo>
                    <a:pt x="28" y="181"/>
                  </a:lnTo>
                  <a:lnTo>
                    <a:pt x="45" y="221"/>
                  </a:lnTo>
                  <a:lnTo>
                    <a:pt x="75" y="291"/>
                  </a:lnTo>
                  <a:lnTo>
                    <a:pt x="89" y="320"/>
                  </a:lnTo>
                  <a:lnTo>
                    <a:pt x="89" y="320"/>
                  </a:lnTo>
                  <a:close/>
                  <a:moveTo>
                    <a:pt x="89" y="40"/>
                  </a:moveTo>
                  <a:lnTo>
                    <a:pt x="89" y="40"/>
                  </a:lnTo>
                  <a:lnTo>
                    <a:pt x="97" y="40"/>
                  </a:lnTo>
                  <a:lnTo>
                    <a:pt x="104" y="43"/>
                  </a:lnTo>
                  <a:lnTo>
                    <a:pt x="111" y="47"/>
                  </a:lnTo>
                  <a:lnTo>
                    <a:pt x="117" y="51"/>
                  </a:lnTo>
                  <a:lnTo>
                    <a:pt x="122" y="58"/>
                  </a:lnTo>
                  <a:lnTo>
                    <a:pt x="125" y="64"/>
                  </a:lnTo>
                  <a:lnTo>
                    <a:pt x="128" y="72"/>
                  </a:lnTo>
                  <a:lnTo>
                    <a:pt x="129" y="80"/>
                  </a:lnTo>
                  <a:lnTo>
                    <a:pt x="129" y="80"/>
                  </a:lnTo>
                  <a:lnTo>
                    <a:pt x="128" y="87"/>
                  </a:lnTo>
                  <a:lnTo>
                    <a:pt x="125" y="96"/>
                  </a:lnTo>
                  <a:lnTo>
                    <a:pt x="122" y="102"/>
                  </a:lnTo>
                  <a:lnTo>
                    <a:pt x="117" y="108"/>
                  </a:lnTo>
                  <a:lnTo>
                    <a:pt x="111" y="113"/>
                  </a:lnTo>
                  <a:lnTo>
                    <a:pt x="104" y="116"/>
                  </a:lnTo>
                  <a:lnTo>
                    <a:pt x="97" y="119"/>
                  </a:lnTo>
                  <a:lnTo>
                    <a:pt x="89" y="119"/>
                  </a:lnTo>
                  <a:lnTo>
                    <a:pt x="89" y="119"/>
                  </a:lnTo>
                  <a:lnTo>
                    <a:pt x="81" y="119"/>
                  </a:lnTo>
                  <a:lnTo>
                    <a:pt x="74" y="116"/>
                  </a:lnTo>
                  <a:lnTo>
                    <a:pt x="67" y="113"/>
                  </a:lnTo>
                  <a:lnTo>
                    <a:pt x="60" y="108"/>
                  </a:lnTo>
                  <a:lnTo>
                    <a:pt x="56" y="102"/>
                  </a:lnTo>
                  <a:lnTo>
                    <a:pt x="52" y="96"/>
                  </a:lnTo>
                  <a:lnTo>
                    <a:pt x="50" y="87"/>
                  </a:lnTo>
                  <a:lnTo>
                    <a:pt x="49" y="80"/>
                  </a:lnTo>
                  <a:lnTo>
                    <a:pt x="49" y="80"/>
                  </a:lnTo>
                  <a:lnTo>
                    <a:pt x="50" y="72"/>
                  </a:lnTo>
                  <a:lnTo>
                    <a:pt x="52" y="64"/>
                  </a:lnTo>
                  <a:lnTo>
                    <a:pt x="56" y="58"/>
                  </a:lnTo>
                  <a:lnTo>
                    <a:pt x="60" y="51"/>
                  </a:lnTo>
                  <a:lnTo>
                    <a:pt x="67" y="47"/>
                  </a:lnTo>
                  <a:lnTo>
                    <a:pt x="74" y="43"/>
                  </a:lnTo>
                  <a:lnTo>
                    <a:pt x="81" y="40"/>
                  </a:lnTo>
                  <a:lnTo>
                    <a:pt x="89" y="40"/>
                  </a:lnTo>
                  <a:lnTo>
                    <a:pt x="89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75" name="矩形 74">
            <a:extLst>
              <a:ext uri="{FF2B5EF4-FFF2-40B4-BE49-F238E27FC236}">
                <a16:creationId xmlns:a16="http://schemas.microsoft.com/office/drawing/2014/main" xmlns="" id="{2E465F5A-9F2F-4477-BD3E-71683B5777FC}"/>
              </a:ext>
            </a:extLst>
          </p:cNvPr>
          <p:cNvSpPr/>
          <p:nvPr/>
        </p:nvSpPr>
        <p:spPr>
          <a:xfrm>
            <a:off x="5637287" y="51998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en-US" altLang="zh-CN" sz="28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4" name="TextBox 11">
            <a:extLst>
              <a:ext uri="{FF2B5EF4-FFF2-40B4-BE49-F238E27FC236}">
                <a16:creationId xmlns:a16="http://schemas.microsoft.com/office/drawing/2014/main" xmlns="" id="{BEA19B14-917E-461F-8281-D122EB7713CE}"/>
              </a:ext>
            </a:extLst>
          </p:cNvPr>
          <p:cNvSpPr txBox="1"/>
          <p:nvPr/>
        </p:nvSpPr>
        <p:spPr>
          <a:xfrm>
            <a:off x="4520735" y="4698186"/>
            <a:ext cx="1681394" cy="827727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595959"/>
                </a:solidFill>
                <a:cs typeface="+mn-ea"/>
                <a:sym typeface="+mn-lt"/>
              </a:rPr>
              <a:t>美仑设计是集</a:t>
            </a:r>
            <a:r>
              <a:rPr lang="en-US" altLang="zh-CN" sz="1000" dirty="0">
                <a:solidFill>
                  <a:srgbClr val="595959"/>
                </a:solidFill>
                <a:cs typeface="+mn-ea"/>
                <a:sym typeface="+mn-lt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cs typeface="+mn-ea"/>
                <a:sym typeface="+mn-lt"/>
              </a:rPr>
              <a:t>模板开发、</a:t>
            </a:r>
            <a:r>
              <a:rPr lang="en-US" altLang="zh-CN" sz="1000" dirty="0">
                <a:solidFill>
                  <a:srgbClr val="595959"/>
                </a:solidFill>
                <a:cs typeface="+mn-ea"/>
                <a:sym typeface="+mn-lt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cs typeface="+mn-ea"/>
                <a:sym typeface="+mn-lt"/>
              </a:rPr>
              <a:t>设计定制、</a:t>
            </a:r>
            <a:r>
              <a:rPr lang="en-US" altLang="zh-CN" sz="1000" dirty="0">
                <a:solidFill>
                  <a:srgbClr val="595959"/>
                </a:solidFill>
                <a:cs typeface="+mn-ea"/>
                <a:sym typeface="+mn-lt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cs typeface="+mn-ea"/>
                <a:sym typeface="+mn-lt"/>
              </a:rPr>
              <a:t>培训于一体的专业</a:t>
            </a:r>
            <a:r>
              <a:rPr lang="en-US" altLang="zh-CN" sz="1000" dirty="0">
                <a:solidFill>
                  <a:srgbClr val="595959"/>
                </a:solidFill>
                <a:cs typeface="+mn-ea"/>
                <a:sym typeface="+mn-lt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cs typeface="+mn-ea"/>
                <a:sym typeface="+mn-lt"/>
              </a:rPr>
              <a:t>服务提供商。深受大家的好评和肯定。</a:t>
            </a:r>
          </a:p>
        </p:txBody>
      </p:sp>
      <p:sp>
        <p:nvSpPr>
          <p:cNvPr id="65" name="TextBox 11">
            <a:extLst>
              <a:ext uri="{FF2B5EF4-FFF2-40B4-BE49-F238E27FC236}">
                <a16:creationId xmlns:a16="http://schemas.microsoft.com/office/drawing/2014/main" xmlns="" id="{62FB0F0C-308D-4038-9C5C-0B43EB1BB16E}"/>
              </a:ext>
            </a:extLst>
          </p:cNvPr>
          <p:cNvSpPr txBox="1"/>
          <p:nvPr/>
        </p:nvSpPr>
        <p:spPr>
          <a:xfrm>
            <a:off x="6631475" y="4698186"/>
            <a:ext cx="1681394" cy="827727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595959"/>
                </a:solidFill>
                <a:cs typeface="+mn-ea"/>
                <a:sym typeface="+mn-lt"/>
              </a:rPr>
              <a:t>美仑设计是集</a:t>
            </a:r>
            <a:r>
              <a:rPr lang="en-US" altLang="zh-CN" sz="1000" dirty="0">
                <a:solidFill>
                  <a:srgbClr val="595959"/>
                </a:solidFill>
                <a:cs typeface="+mn-ea"/>
                <a:sym typeface="+mn-lt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cs typeface="+mn-ea"/>
                <a:sym typeface="+mn-lt"/>
              </a:rPr>
              <a:t>模板开发、</a:t>
            </a:r>
            <a:r>
              <a:rPr lang="en-US" altLang="zh-CN" sz="1000" dirty="0">
                <a:solidFill>
                  <a:srgbClr val="595959"/>
                </a:solidFill>
                <a:cs typeface="+mn-ea"/>
                <a:sym typeface="+mn-lt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cs typeface="+mn-ea"/>
                <a:sym typeface="+mn-lt"/>
              </a:rPr>
              <a:t>设计定制、</a:t>
            </a:r>
            <a:r>
              <a:rPr lang="en-US" altLang="zh-CN" sz="1000" dirty="0">
                <a:solidFill>
                  <a:srgbClr val="595959"/>
                </a:solidFill>
                <a:cs typeface="+mn-ea"/>
                <a:sym typeface="+mn-lt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cs typeface="+mn-ea"/>
                <a:sym typeface="+mn-lt"/>
              </a:rPr>
              <a:t>培训于一体的专业</a:t>
            </a:r>
            <a:r>
              <a:rPr lang="en-US" altLang="zh-CN" sz="1000" dirty="0">
                <a:solidFill>
                  <a:srgbClr val="595959"/>
                </a:solidFill>
                <a:cs typeface="+mn-ea"/>
                <a:sym typeface="+mn-lt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cs typeface="+mn-ea"/>
                <a:sym typeface="+mn-lt"/>
              </a:rPr>
              <a:t>服务提供商。深受大家的好评和肯定。</a:t>
            </a:r>
          </a:p>
        </p:txBody>
      </p:sp>
      <p:sp>
        <p:nvSpPr>
          <p:cNvPr id="66" name="TextBox 11">
            <a:extLst>
              <a:ext uri="{FF2B5EF4-FFF2-40B4-BE49-F238E27FC236}">
                <a16:creationId xmlns:a16="http://schemas.microsoft.com/office/drawing/2014/main" xmlns="" id="{06D16D23-0A84-4809-A806-73D0DB400288}"/>
              </a:ext>
            </a:extLst>
          </p:cNvPr>
          <p:cNvSpPr txBox="1"/>
          <p:nvPr/>
        </p:nvSpPr>
        <p:spPr>
          <a:xfrm>
            <a:off x="8757455" y="4698186"/>
            <a:ext cx="1681394" cy="827727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595959"/>
                </a:solidFill>
                <a:cs typeface="+mn-ea"/>
                <a:sym typeface="+mn-lt"/>
              </a:rPr>
              <a:t>美仑设计是集</a:t>
            </a:r>
            <a:r>
              <a:rPr lang="en-US" altLang="zh-CN" sz="1000" dirty="0">
                <a:solidFill>
                  <a:srgbClr val="595959"/>
                </a:solidFill>
                <a:cs typeface="+mn-ea"/>
                <a:sym typeface="+mn-lt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cs typeface="+mn-ea"/>
                <a:sym typeface="+mn-lt"/>
              </a:rPr>
              <a:t>模板开发、</a:t>
            </a:r>
            <a:r>
              <a:rPr lang="en-US" altLang="zh-CN" sz="1000" dirty="0">
                <a:solidFill>
                  <a:srgbClr val="595959"/>
                </a:solidFill>
                <a:cs typeface="+mn-ea"/>
                <a:sym typeface="+mn-lt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cs typeface="+mn-ea"/>
                <a:sym typeface="+mn-lt"/>
              </a:rPr>
              <a:t>设计定制、</a:t>
            </a:r>
            <a:r>
              <a:rPr lang="en-US" altLang="zh-CN" sz="1000" dirty="0">
                <a:solidFill>
                  <a:srgbClr val="595959"/>
                </a:solidFill>
                <a:cs typeface="+mn-ea"/>
                <a:sym typeface="+mn-lt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cs typeface="+mn-ea"/>
                <a:sym typeface="+mn-lt"/>
              </a:rPr>
              <a:t>培训于一体的专业</a:t>
            </a:r>
            <a:r>
              <a:rPr lang="en-US" altLang="zh-CN" sz="1000" dirty="0">
                <a:solidFill>
                  <a:srgbClr val="595959"/>
                </a:solidFill>
                <a:cs typeface="+mn-ea"/>
                <a:sym typeface="+mn-lt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cs typeface="+mn-ea"/>
                <a:sym typeface="+mn-lt"/>
              </a:rPr>
              <a:t>服务提供商。深受大家的好评和肯定。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6349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1387">
        <p14:window dir="vert"/>
      </p:transition>
    </mc:Choice>
    <mc:Fallback xmlns="">
      <p:transition spd="slow" advTm="1138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8" grpId="0"/>
      <p:bldP spid="39" grpId="0"/>
      <p:bldP spid="40" grpId="0"/>
      <p:bldP spid="41" grpId="0"/>
      <p:bldP spid="42" grpId="0"/>
      <p:bldP spid="43" grpId="0"/>
      <p:bldP spid="45" grpId="0"/>
      <p:bldP spid="47" grpId="0"/>
      <p:bldP spid="49" grpId="0" animBg="1"/>
      <p:bldP spid="64" grpId="0"/>
      <p:bldP spid="65" grpId="0"/>
      <p:bldP spid="6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D06D84B1-4060-4B7D-9355-7535140958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1" t="1465" r="25754" b="288"/>
          <a:stretch/>
        </p:blipFill>
        <p:spPr>
          <a:xfrm>
            <a:off x="0" y="0"/>
            <a:ext cx="12858044" cy="723265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0967FEF-7B2C-40D5-B36A-9215645F3BB0}"/>
              </a:ext>
            </a:extLst>
          </p:cNvPr>
          <p:cNvSpPr/>
          <p:nvPr/>
        </p:nvSpPr>
        <p:spPr>
          <a:xfrm>
            <a:off x="-29348" y="1888133"/>
            <a:ext cx="12888097" cy="3412252"/>
          </a:xfrm>
          <a:prstGeom prst="rect">
            <a:avLst/>
          </a:prstGeom>
          <a:solidFill>
            <a:srgbClr val="1868CC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68CC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764225" y="2630530"/>
            <a:ext cx="533030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b="1" spc="600" dirty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THANKS</a:t>
            </a:r>
            <a:endParaRPr lang="zh-CN" altLang="en-US" sz="9600" b="1" spc="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BB660C2-8F1B-4A37-9F2A-08D65E964CA2}"/>
              </a:ext>
            </a:extLst>
          </p:cNvPr>
          <p:cNvSpPr/>
          <p:nvPr/>
        </p:nvSpPr>
        <p:spPr>
          <a:xfrm>
            <a:off x="1244799" y="4015524"/>
            <a:ext cx="103691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PROMISES ARE OFTEN LIKE THE BUTTERFLY, WHICH DISAPPEAR AFTER BEAUTIFUL HOVER.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93244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8978">
        <p14:vortex dir="r"/>
      </p:transition>
    </mc:Choice>
    <mc:Fallback xmlns="">
      <p:transition spd="slow" advTm="897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B19F204-BFE5-45A9-AF26-E458C5B11CE8}"/>
              </a:ext>
            </a:extLst>
          </p:cNvPr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A568064-CEE9-4569-9DE3-EABCA44B1DD9}"/>
              </a:ext>
            </a:extLst>
          </p:cNvPr>
          <p:cNvSpPr/>
          <p:nvPr/>
        </p:nvSpPr>
        <p:spPr>
          <a:xfrm>
            <a:off x="2975544" y="4283104"/>
            <a:ext cx="6907661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获取分类整理好的</a:t>
            </a:r>
            <a:r>
              <a:rPr lang="en-US" altLang="zh-CN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套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完整版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微信号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7CC88B2-3326-4FDA-99F0-B85CD80BA8C3}"/>
              </a:ext>
            </a:extLst>
          </p:cNvPr>
          <p:cNvSpPr/>
          <p:nvPr/>
        </p:nvSpPr>
        <p:spPr>
          <a:xfrm>
            <a:off x="5029952" y="4713440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回复</a:t>
            </a:r>
            <a:r>
              <a:rPr lang="zh-CN" altLang="en-US" sz="2400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关键词：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全部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8D67E13-B75A-49AD-BBF2-AC6E04B0C863}"/>
              </a:ext>
            </a:extLst>
          </p:cNvPr>
          <p:cNvSpPr/>
          <p:nvPr/>
        </p:nvSpPr>
        <p:spPr>
          <a:xfrm>
            <a:off x="3391336" y="5277783"/>
            <a:ext cx="6076076" cy="4001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请回复关键词</a:t>
            </a:r>
            <a:r>
              <a:rPr lang="zh-CN" altLang="en-US" sz="20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，免费送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学习资料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0C095B3-1DD4-426D-A30E-E36B0D4096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201" y="1554756"/>
            <a:ext cx="2728348" cy="2728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17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9601">
        <p14:window dir="vert"/>
      </p:transition>
    </mc:Choice>
    <mc:Fallback xmlns="">
      <p:transition spd="slow" advTm="960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28775" y="4984477"/>
            <a:ext cx="65527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美仑设计  作品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en-US" altLang="zh-CN" dirty="0" smtClean="0">
                <a:solidFill>
                  <a:srgbClr val="FF0000"/>
                </a:solidFill>
              </a:rPr>
              <a:t>51PPT</a:t>
            </a:r>
            <a:r>
              <a:rPr lang="zh-CN" altLang="en-US" dirty="0" smtClean="0">
                <a:solidFill>
                  <a:srgbClr val="FF0000"/>
                </a:solidFill>
              </a:rPr>
              <a:t>模板网   </a:t>
            </a:r>
            <a:r>
              <a:rPr lang="en-US" altLang="zh-CN" dirty="0" smtClean="0">
                <a:solidFill>
                  <a:srgbClr val="FF0000"/>
                </a:solidFill>
                <a:hlinkClick r:id="rId2"/>
              </a:rPr>
              <a:t>www.51pptmoban.com</a:t>
            </a:r>
            <a:r>
              <a:rPr lang="en-US" altLang="zh-CN" dirty="0" smtClean="0">
                <a:solidFill>
                  <a:srgbClr val="FF0000"/>
                </a:solidFill>
              </a:rPr>
              <a:t>    </a:t>
            </a:r>
            <a:r>
              <a:rPr lang="zh-CN" altLang="en-US" dirty="0" smtClean="0">
                <a:solidFill>
                  <a:srgbClr val="FF0000"/>
                </a:solidFill>
              </a:rPr>
              <a:t>授权发布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247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9601">
        <p14:window dir="vert"/>
      </p:transition>
    </mc:Choice>
    <mc:Fallback xmlns="">
      <p:transition spd="slow" advTm="9601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FCEA692-1279-4D30-AA8D-C9DF845FD4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" y="0"/>
            <a:ext cx="12858736" cy="7233039"/>
          </a:xfrm>
          <a:prstGeom prst="rect">
            <a:avLst/>
          </a:prstGeom>
        </p:spPr>
      </p:pic>
      <p:sp>
        <p:nvSpPr>
          <p:cNvPr id="24" name="文本框 23"/>
          <p:cNvSpPr txBox="1">
            <a:spLocks noChangeAspect="1" noChangeArrowheads="1"/>
          </p:cNvSpPr>
          <p:nvPr/>
        </p:nvSpPr>
        <p:spPr bwMode="auto">
          <a:xfrm>
            <a:off x="1460823" y="3328293"/>
            <a:ext cx="368458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60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en-US" altLang="zh-CN" sz="60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1049028" y="4343956"/>
            <a:ext cx="450817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</a:rPr>
              <a:t>MODERN FASHION CREATIVE PRESENTATION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D7AB9B65-DBF4-49DC-A2E0-739BF074AD0C}"/>
              </a:ext>
            </a:extLst>
          </p:cNvPr>
          <p:cNvSpPr txBox="1"/>
          <p:nvPr/>
        </p:nvSpPr>
        <p:spPr>
          <a:xfrm>
            <a:off x="1848794" y="1593657"/>
            <a:ext cx="290864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>
                <a:solidFill>
                  <a:schemeClr val="bg1"/>
                </a:solidFill>
              </a:rPr>
              <a:t>01</a:t>
            </a:r>
            <a:endParaRPr lang="zh-CN" altLang="en-US" sz="13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767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853">
        <p14:window dir="vert"/>
      </p:transition>
    </mc:Choice>
    <mc:Fallback xmlns="">
      <p:transition spd="slow" advTm="285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5" grpId="1"/>
      <p:bldP spid="25" grpId="2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42"/>
          <p:cNvSpPr>
            <a:spLocks noChangeArrowheads="1"/>
          </p:cNvSpPr>
          <p:nvPr/>
        </p:nvSpPr>
        <p:spPr bwMode="auto">
          <a:xfrm>
            <a:off x="2108895" y="2710736"/>
            <a:ext cx="4731026" cy="284980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zh-CN" sz="13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19"/>
          <p:cNvGrpSpPr>
            <a:grpSpLocks/>
          </p:cNvGrpSpPr>
          <p:nvPr/>
        </p:nvGrpSpPr>
        <p:grpSpPr bwMode="auto">
          <a:xfrm>
            <a:off x="7358702" y="4894394"/>
            <a:ext cx="595313" cy="597694"/>
            <a:chOff x="0" y="0"/>
            <a:chExt cx="792885" cy="797434"/>
          </a:xfrm>
          <a:solidFill>
            <a:srgbClr val="FF6699"/>
          </a:solidFill>
        </p:grpSpPr>
        <p:sp>
          <p:nvSpPr>
            <p:cNvPr id="33" name="Oval 10"/>
            <p:cNvSpPr>
              <a:spLocks noChangeArrowheads="1"/>
            </p:cNvSpPr>
            <p:nvPr/>
          </p:nvSpPr>
          <p:spPr bwMode="auto">
            <a:xfrm>
              <a:off x="0" y="0"/>
              <a:ext cx="792885" cy="797434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  <a:extLst/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zh-CN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grpSp>
          <p:nvGrpSpPr>
            <p:cNvPr id="34" name="Group 22"/>
            <p:cNvGrpSpPr>
              <a:grpSpLocks/>
            </p:cNvGrpSpPr>
            <p:nvPr/>
          </p:nvGrpSpPr>
          <p:grpSpPr bwMode="auto">
            <a:xfrm>
              <a:off x="219119" y="227439"/>
              <a:ext cx="354646" cy="342557"/>
              <a:chOff x="0" y="0"/>
              <a:chExt cx="439257" cy="424283"/>
            </a:xfrm>
            <a:grpFill/>
          </p:grpSpPr>
          <p:sp>
            <p:nvSpPr>
              <p:cNvPr id="35" name="Rectangle 18"/>
              <p:cNvSpPr>
                <a:spLocks noChangeArrowheads="1"/>
              </p:cNvSpPr>
              <p:nvPr/>
            </p:nvSpPr>
            <p:spPr bwMode="auto">
              <a:xfrm>
                <a:off x="157234" y="169713"/>
                <a:ext cx="47421" cy="44924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zh-CN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36" name="Rectangle 19"/>
              <p:cNvSpPr>
                <a:spLocks noChangeArrowheads="1"/>
              </p:cNvSpPr>
              <p:nvPr/>
            </p:nvSpPr>
            <p:spPr bwMode="auto">
              <a:xfrm>
                <a:off x="232107" y="169713"/>
                <a:ext cx="49916" cy="44924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zh-CN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37" name="Rectangle 20"/>
              <p:cNvSpPr>
                <a:spLocks noChangeArrowheads="1"/>
              </p:cNvSpPr>
              <p:nvPr/>
            </p:nvSpPr>
            <p:spPr bwMode="auto">
              <a:xfrm>
                <a:off x="309477" y="169713"/>
                <a:ext cx="49916" cy="44924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zh-CN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38" name="Rectangle 21"/>
              <p:cNvSpPr>
                <a:spLocks noChangeArrowheads="1"/>
              </p:cNvSpPr>
              <p:nvPr/>
            </p:nvSpPr>
            <p:spPr bwMode="auto">
              <a:xfrm>
                <a:off x="157234" y="237099"/>
                <a:ext cx="47421" cy="47421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zh-CN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39" name="Rectangle 22"/>
              <p:cNvSpPr>
                <a:spLocks noChangeArrowheads="1"/>
              </p:cNvSpPr>
              <p:nvPr/>
            </p:nvSpPr>
            <p:spPr bwMode="auto">
              <a:xfrm>
                <a:off x="232107" y="237099"/>
                <a:ext cx="49916" cy="47421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zh-CN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40" name="Rectangle 23"/>
              <p:cNvSpPr>
                <a:spLocks noChangeArrowheads="1"/>
              </p:cNvSpPr>
              <p:nvPr/>
            </p:nvSpPr>
            <p:spPr bwMode="auto">
              <a:xfrm>
                <a:off x="309477" y="237099"/>
                <a:ext cx="49916" cy="47421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zh-CN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41" name="Rectangle 24"/>
              <p:cNvSpPr>
                <a:spLocks noChangeArrowheads="1"/>
              </p:cNvSpPr>
              <p:nvPr/>
            </p:nvSpPr>
            <p:spPr bwMode="auto">
              <a:xfrm>
                <a:off x="157234" y="309477"/>
                <a:ext cx="47421" cy="44924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zh-CN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42" name="Rectangle 25"/>
              <p:cNvSpPr>
                <a:spLocks noChangeArrowheads="1"/>
              </p:cNvSpPr>
              <p:nvPr/>
            </p:nvSpPr>
            <p:spPr bwMode="auto">
              <a:xfrm>
                <a:off x="79865" y="237099"/>
                <a:ext cx="49916" cy="47421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zh-CN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43" name="Rectangle 26"/>
              <p:cNvSpPr>
                <a:spLocks noChangeArrowheads="1"/>
              </p:cNvSpPr>
              <p:nvPr/>
            </p:nvSpPr>
            <p:spPr bwMode="auto">
              <a:xfrm>
                <a:off x="79865" y="309477"/>
                <a:ext cx="49916" cy="44924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zh-CN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44" name="Rectangle 27"/>
              <p:cNvSpPr>
                <a:spLocks noChangeArrowheads="1"/>
              </p:cNvSpPr>
              <p:nvPr/>
            </p:nvSpPr>
            <p:spPr bwMode="auto">
              <a:xfrm>
                <a:off x="232107" y="309477"/>
                <a:ext cx="49916" cy="44924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zh-CN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45" name="Rectangle 28"/>
              <p:cNvSpPr>
                <a:spLocks noChangeArrowheads="1"/>
              </p:cNvSpPr>
              <p:nvPr/>
            </p:nvSpPr>
            <p:spPr bwMode="auto">
              <a:xfrm>
                <a:off x="309477" y="309477"/>
                <a:ext cx="49916" cy="44924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zh-CN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 useBgFill="1">
            <p:nvSpPr>
              <p:cNvPr id="46" name="Freeform 29"/>
              <p:cNvSpPr>
                <a:spLocks noEditPoints="1" noChangeArrowheads="1"/>
              </p:cNvSpPr>
              <p:nvPr/>
            </p:nvSpPr>
            <p:spPr bwMode="auto">
              <a:xfrm>
                <a:off x="0" y="29950"/>
                <a:ext cx="439257" cy="394333"/>
              </a:xfrm>
              <a:custGeom>
                <a:avLst/>
                <a:gdLst>
                  <a:gd name="T0" fmla="*/ 1083829211 w 176"/>
                  <a:gd name="T1" fmla="*/ 0 h 158"/>
                  <a:gd name="T2" fmla="*/ 934337076 w 176"/>
                  <a:gd name="T3" fmla="*/ 0 h 158"/>
                  <a:gd name="T4" fmla="*/ 934337076 w 176"/>
                  <a:gd name="T5" fmla="*/ 99661426 h 158"/>
                  <a:gd name="T6" fmla="*/ 784842445 w 176"/>
                  <a:gd name="T7" fmla="*/ 99661426 h 158"/>
                  <a:gd name="T8" fmla="*/ 784842445 w 176"/>
                  <a:gd name="T9" fmla="*/ 0 h 158"/>
                  <a:gd name="T10" fmla="*/ 323902122 w 176"/>
                  <a:gd name="T11" fmla="*/ 0 h 158"/>
                  <a:gd name="T12" fmla="*/ 323902122 w 176"/>
                  <a:gd name="T13" fmla="*/ 99661426 h 158"/>
                  <a:gd name="T14" fmla="*/ 174409987 w 176"/>
                  <a:gd name="T15" fmla="*/ 99661426 h 158"/>
                  <a:gd name="T16" fmla="*/ 174409987 w 176"/>
                  <a:gd name="T17" fmla="*/ 0 h 158"/>
                  <a:gd name="T18" fmla="*/ 0 w 176"/>
                  <a:gd name="T19" fmla="*/ 0 h 158"/>
                  <a:gd name="T20" fmla="*/ 0 w 176"/>
                  <a:gd name="T21" fmla="*/ 984167816 h 158"/>
                  <a:gd name="T22" fmla="*/ 80975530 w 176"/>
                  <a:gd name="T23" fmla="*/ 984167816 h 158"/>
                  <a:gd name="T24" fmla="*/ 1009083143 w 176"/>
                  <a:gd name="T25" fmla="*/ 984167816 h 158"/>
                  <a:gd name="T26" fmla="*/ 1096288137 w 176"/>
                  <a:gd name="T27" fmla="*/ 984167816 h 158"/>
                  <a:gd name="T28" fmla="*/ 1083829211 w 176"/>
                  <a:gd name="T29" fmla="*/ 0 h 158"/>
                  <a:gd name="T30" fmla="*/ 1009083143 w 176"/>
                  <a:gd name="T31" fmla="*/ 896962820 h 158"/>
                  <a:gd name="T32" fmla="*/ 80975530 w 176"/>
                  <a:gd name="T33" fmla="*/ 896962820 h 158"/>
                  <a:gd name="T34" fmla="*/ 80975530 w 176"/>
                  <a:gd name="T35" fmla="*/ 274071418 h 158"/>
                  <a:gd name="T36" fmla="*/ 1009083143 w 176"/>
                  <a:gd name="T37" fmla="*/ 274071418 h 158"/>
                  <a:gd name="T38" fmla="*/ 1009083143 w 176"/>
                  <a:gd name="T39" fmla="*/ 896962820 h 15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76"/>
                  <a:gd name="T61" fmla="*/ 0 h 158"/>
                  <a:gd name="T62" fmla="*/ 176 w 176"/>
                  <a:gd name="T63" fmla="*/ 158 h 15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76" h="158">
                    <a:moveTo>
                      <a:pt x="174" y="0"/>
                    </a:moveTo>
                    <a:lnTo>
                      <a:pt x="150" y="0"/>
                    </a:lnTo>
                    <a:lnTo>
                      <a:pt x="150" y="16"/>
                    </a:lnTo>
                    <a:lnTo>
                      <a:pt x="126" y="16"/>
                    </a:lnTo>
                    <a:lnTo>
                      <a:pt x="126" y="0"/>
                    </a:lnTo>
                    <a:lnTo>
                      <a:pt x="52" y="0"/>
                    </a:lnTo>
                    <a:lnTo>
                      <a:pt x="52" y="16"/>
                    </a:lnTo>
                    <a:lnTo>
                      <a:pt x="28" y="16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13" y="158"/>
                    </a:lnTo>
                    <a:lnTo>
                      <a:pt x="162" y="158"/>
                    </a:lnTo>
                    <a:lnTo>
                      <a:pt x="176" y="158"/>
                    </a:lnTo>
                    <a:lnTo>
                      <a:pt x="174" y="0"/>
                    </a:lnTo>
                    <a:close/>
                    <a:moveTo>
                      <a:pt x="162" y="144"/>
                    </a:moveTo>
                    <a:lnTo>
                      <a:pt x="13" y="144"/>
                    </a:lnTo>
                    <a:lnTo>
                      <a:pt x="13" y="44"/>
                    </a:lnTo>
                    <a:lnTo>
                      <a:pt x="162" y="44"/>
                    </a:lnTo>
                    <a:lnTo>
                      <a:pt x="162" y="144"/>
                    </a:lnTo>
                    <a:close/>
                  </a:path>
                </a:pathLst>
              </a:custGeom>
              <a:ln>
                <a:noFill/>
              </a:ln>
              <a:effectLst/>
              <a:extLst/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en-US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47" name="Rectangle 30"/>
              <p:cNvSpPr>
                <a:spLocks noChangeArrowheads="1"/>
              </p:cNvSpPr>
              <p:nvPr/>
            </p:nvSpPr>
            <p:spPr bwMode="auto">
              <a:xfrm>
                <a:off x="82360" y="0"/>
                <a:ext cx="37438" cy="59899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zh-CN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48" name="Rectangle 31"/>
              <p:cNvSpPr>
                <a:spLocks noChangeArrowheads="1"/>
              </p:cNvSpPr>
              <p:nvPr/>
            </p:nvSpPr>
            <p:spPr bwMode="auto">
              <a:xfrm>
                <a:off x="329443" y="0"/>
                <a:ext cx="34941" cy="59899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extLst/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zh-CN" altLang="zh-CN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</p:grpSp>
      <p:grpSp>
        <p:nvGrpSpPr>
          <p:cNvPr id="49" name="组合 18"/>
          <p:cNvGrpSpPr>
            <a:grpSpLocks/>
          </p:cNvGrpSpPr>
          <p:nvPr/>
        </p:nvGrpSpPr>
        <p:grpSpPr bwMode="auto">
          <a:xfrm>
            <a:off x="7358702" y="2756850"/>
            <a:ext cx="595313" cy="598885"/>
            <a:chOff x="0" y="0"/>
            <a:chExt cx="792885" cy="797434"/>
          </a:xfrm>
          <a:solidFill>
            <a:schemeClr val="accent2"/>
          </a:solidFill>
        </p:grpSpPr>
        <p:sp>
          <p:nvSpPr>
            <p:cNvPr id="50" name="Oval 6"/>
            <p:cNvSpPr>
              <a:spLocks noChangeArrowheads="1"/>
            </p:cNvSpPr>
            <p:nvPr/>
          </p:nvSpPr>
          <p:spPr bwMode="auto">
            <a:xfrm>
              <a:off x="0" y="0"/>
              <a:ext cx="792885" cy="797434"/>
            </a:xfrm>
            <a:prstGeom prst="ellipse">
              <a:avLst/>
            </a:prstGeom>
            <a:grpFill/>
            <a:ln>
              <a:noFill/>
            </a:ln>
            <a:effectLst/>
            <a:extLst/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zh-CN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51" name="Freeform 35"/>
            <p:cNvSpPr>
              <a:spLocks noEditPoints="1" noChangeArrowheads="1"/>
            </p:cNvSpPr>
            <p:nvPr/>
          </p:nvSpPr>
          <p:spPr bwMode="auto">
            <a:xfrm>
              <a:off x="185871" y="256657"/>
              <a:ext cx="421143" cy="284121"/>
            </a:xfrm>
            <a:custGeom>
              <a:avLst/>
              <a:gdLst>
                <a:gd name="T0" fmla="*/ 971389130 w 157"/>
                <a:gd name="T1" fmla="*/ 330486331 h 106"/>
                <a:gd name="T2" fmla="*/ 978586115 w 157"/>
                <a:gd name="T3" fmla="*/ 265824680 h 106"/>
                <a:gd name="T4" fmla="*/ 712353996 w 157"/>
                <a:gd name="T5" fmla="*/ 0 h 106"/>
                <a:gd name="T6" fmla="*/ 525269936 w 157"/>
                <a:gd name="T7" fmla="*/ 129320622 h 106"/>
                <a:gd name="T8" fmla="*/ 323797271 w 157"/>
                <a:gd name="T9" fmla="*/ 57475534 h 106"/>
                <a:gd name="T10" fmla="*/ 136713211 w 157"/>
                <a:gd name="T11" fmla="*/ 280194233 h 106"/>
                <a:gd name="T12" fmla="*/ 143910196 w 157"/>
                <a:gd name="T13" fmla="*/ 337669767 h 106"/>
                <a:gd name="T14" fmla="*/ 0 w 157"/>
                <a:gd name="T15" fmla="*/ 538835477 h 106"/>
                <a:gd name="T16" fmla="*/ 223060938 w 157"/>
                <a:gd name="T17" fmla="*/ 761554176 h 106"/>
                <a:gd name="T18" fmla="*/ 906629676 w 157"/>
                <a:gd name="T19" fmla="*/ 761554176 h 106"/>
                <a:gd name="T20" fmla="*/ 1129690614 w 157"/>
                <a:gd name="T21" fmla="*/ 538835477 h 106"/>
                <a:gd name="T22" fmla="*/ 971389130 w 157"/>
                <a:gd name="T23" fmla="*/ 330486331 h 106"/>
                <a:gd name="T24" fmla="*/ 863458495 w 157"/>
                <a:gd name="T25" fmla="*/ 718448195 h 106"/>
                <a:gd name="T26" fmla="*/ 568443800 w 157"/>
                <a:gd name="T27" fmla="*/ 718448195 h 106"/>
                <a:gd name="T28" fmla="*/ 741133889 w 157"/>
                <a:gd name="T29" fmla="*/ 538835477 h 106"/>
                <a:gd name="T30" fmla="*/ 733939587 w 157"/>
                <a:gd name="T31" fmla="*/ 517282486 h 106"/>
                <a:gd name="T32" fmla="*/ 661983147 w 157"/>
                <a:gd name="T33" fmla="*/ 517282486 h 106"/>
                <a:gd name="T34" fmla="*/ 661983147 w 157"/>
                <a:gd name="T35" fmla="*/ 488543379 h 106"/>
                <a:gd name="T36" fmla="*/ 661983147 w 157"/>
                <a:gd name="T37" fmla="*/ 265824680 h 106"/>
                <a:gd name="T38" fmla="*/ 647594542 w 157"/>
                <a:gd name="T39" fmla="*/ 251457807 h 106"/>
                <a:gd name="T40" fmla="*/ 460510482 w 157"/>
                <a:gd name="T41" fmla="*/ 251457807 h 106"/>
                <a:gd name="T42" fmla="*/ 446119194 w 157"/>
                <a:gd name="T43" fmla="*/ 265824680 h 106"/>
                <a:gd name="T44" fmla="*/ 446119194 w 157"/>
                <a:gd name="T45" fmla="*/ 488543379 h 106"/>
                <a:gd name="T46" fmla="*/ 446119194 w 157"/>
                <a:gd name="T47" fmla="*/ 524465923 h 106"/>
                <a:gd name="T48" fmla="*/ 366968452 w 157"/>
                <a:gd name="T49" fmla="*/ 524465923 h 106"/>
                <a:gd name="T50" fmla="*/ 359774149 w 157"/>
                <a:gd name="T51" fmla="*/ 546018913 h 106"/>
                <a:gd name="T52" fmla="*/ 539661224 w 157"/>
                <a:gd name="T53" fmla="*/ 718448195 h 106"/>
                <a:gd name="T54" fmla="*/ 273429105 w 157"/>
                <a:gd name="T55" fmla="*/ 718448195 h 106"/>
                <a:gd name="T56" fmla="*/ 79150742 w 157"/>
                <a:gd name="T57" fmla="*/ 531652040 h 106"/>
                <a:gd name="T58" fmla="*/ 208669650 w 157"/>
                <a:gd name="T59" fmla="*/ 359222758 h 106"/>
                <a:gd name="T60" fmla="*/ 201472665 w 157"/>
                <a:gd name="T61" fmla="*/ 316116777 h 106"/>
                <a:gd name="T62" fmla="*/ 359774149 w 157"/>
                <a:gd name="T63" fmla="*/ 122137185 h 106"/>
                <a:gd name="T64" fmla="*/ 532466921 w 157"/>
                <a:gd name="T65" fmla="*/ 208349146 h 106"/>
                <a:gd name="T66" fmla="*/ 697962708 w 157"/>
                <a:gd name="T67" fmla="*/ 71845088 h 106"/>
                <a:gd name="T68" fmla="*/ 921020964 w 157"/>
                <a:gd name="T69" fmla="*/ 301747224 h 106"/>
                <a:gd name="T70" fmla="*/ 913826661 w 157"/>
                <a:gd name="T71" fmla="*/ 352039321 h 106"/>
                <a:gd name="T72" fmla="*/ 1057736857 w 157"/>
                <a:gd name="T73" fmla="*/ 531652040 h 106"/>
                <a:gd name="T74" fmla="*/ 863458495 w 157"/>
                <a:gd name="T75" fmla="*/ 718448195 h 10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57"/>
                <a:gd name="T115" fmla="*/ 0 h 106"/>
                <a:gd name="T116" fmla="*/ 157 w 157"/>
                <a:gd name="T117" fmla="*/ 106 h 10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52" name="矩形 67"/>
          <p:cNvSpPr>
            <a:spLocks noChangeArrowheads="1"/>
          </p:cNvSpPr>
          <p:nvPr/>
        </p:nvSpPr>
        <p:spPr bwMode="auto">
          <a:xfrm>
            <a:off x="8181910" y="2680221"/>
            <a:ext cx="1779588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5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标题文字内容</a:t>
            </a:r>
            <a:endParaRPr lang="en-US" sz="1500" dirty="0">
              <a:latin typeface="幼圆" panose="02010509060101010101" pitchFamily="49" charset="-122"/>
              <a:ea typeface="幼圆" panose="02010509060101010101" pitchFamily="49" charset="-122"/>
              <a:sym typeface="方正兰亭黑_GBK" panose="02000000000000000000" pitchFamily="2" charset="-122"/>
            </a:endParaRPr>
          </a:p>
        </p:txBody>
      </p: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8181910" y="3043816"/>
            <a:ext cx="1884363" cy="431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美仑设计是集</a:t>
            </a:r>
            <a:r>
              <a:rPr lang="en-US" altLang="zh-CN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模板开发、</a:t>
            </a:r>
            <a:r>
              <a:rPr lang="en-US" altLang="zh-CN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设计定制、</a:t>
            </a:r>
            <a:r>
              <a:rPr lang="en-US" altLang="zh-CN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培训</a:t>
            </a:r>
          </a:p>
        </p:txBody>
      </p:sp>
      <p:sp>
        <p:nvSpPr>
          <p:cNvPr id="54" name="矩形 69"/>
          <p:cNvSpPr>
            <a:spLocks noChangeArrowheads="1"/>
          </p:cNvSpPr>
          <p:nvPr/>
        </p:nvSpPr>
        <p:spPr bwMode="auto">
          <a:xfrm>
            <a:off x="8181910" y="3759535"/>
            <a:ext cx="1779588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5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标题文字内容</a:t>
            </a:r>
            <a:endParaRPr lang="en-US" altLang="zh-CN" sz="1500" dirty="0">
              <a:latin typeface="幼圆" panose="02010509060101010101" pitchFamily="49" charset="-122"/>
              <a:ea typeface="幼圆" panose="02010509060101010101" pitchFamily="49" charset="-122"/>
              <a:sym typeface="方正兰亭黑_GBK" panose="02000000000000000000" pitchFamily="2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8181910" y="4124718"/>
            <a:ext cx="1884363" cy="431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美仑设计是集</a:t>
            </a:r>
            <a:r>
              <a:rPr lang="en-US" altLang="zh-CN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模板开发、</a:t>
            </a:r>
            <a:r>
              <a:rPr lang="en-US" altLang="zh-CN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设计定制、</a:t>
            </a:r>
            <a:r>
              <a:rPr lang="en-US" altLang="zh-CN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培训</a:t>
            </a:r>
          </a:p>
        </p:txBody>
      </p:sp>
      <p:sp>
        <p:nvSpPr>
          <p:cNvPr id="56" name="矩形 71"/>
          <p:cNvSpPr>
            <a:spLocks noChangeArrowheads="1"/>
          </p:cNvSpPr>
          <p:nvPr/>
        </p:nvSpPr>
        <p:spPr bwMode="auto">
          <a:xfrm>
            <a:off x="8181910" y="4772008"/>
            <a:ext cx="1779588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50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标题文字内容</a:t>
            </a:r>
            <a:endParaRPr lang="en-US" altLang="zh-CN" sz="1500">
              <a:latin typeface="幼圆" panose="02010509060101010101" pitchFamily="49" charset="-122"/>
              <a:ea typeface="幼圆" panose="02010509060101010101" pitchFamily="49" charset="-122"/>
              <a:sym typeface="方正兰亭黑_GBK" panose="02000000000000000000" pitchFamily="2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8181910" y="5126078"/>
            <a:ext cx="1884363" cy="431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美仑设计是集</a:t>
            </a:r>
            <a:r>
              <a:rPr lang="en-US" altLang="zh-CN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模板开发、</a:t>
            </a:r>
            <a:r>
              <a:rPr lang="en-US" altLang="zh-CN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设计定制、</a:t>
            </a:r>
            <a:r>
              <a:rPr lang="en-US" altLang="zh-CN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培训</a:t>
            </a:r>
          </a:p>
        </p:txBody>
      </p:sp>
      <p:grpSp>
        <p:nvGrpSpPr>
          <p:cNvPr id="58" name="组合 17"/>
          <p:cNvGrpSpPr>
            <a:grpSpLocks/>
          </p:cNvGrpSpPr>
          <p:nvPr/>
        </p:nvGrpSpPr>
        <p:grpSpPr bwMode="auto">
          <a:xfrm>
            <a:off x="7358702" y="3826217"/>
            <a:ext cx="595313" cy="597694"/>
            <a:chOff x="0" y="0"/>
            <a:chExt cx="792885" cy="797434"/>
          </a:xfrm>
          <a:solidFill>
            <a:srgbClr val="FF6699"/>
          </a:solidFill>
        </p:grpSpPr>
        <p:sp>
          <p:nvSpPr>
            <p:cNvPr id="59" name="Oval 8"/>
            <p:cNvSpPr>
              <a:spLocks noChangeArrowheads="1"/>
            </p:cNvSpPr>
            <p:nvPr/>
          </p:nvSpPr>
          <p:spPr bwMode="auto">
            <a:xfrm>
              <a:off x="0" y="0"/>
              <a:ext cx="792885" cy="797434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  <a:extLst/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zh-CN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 useBgFill="1">
          <p:nvSpPr>
            <p:cNvPr id="60" name="任意多边形 75"/>
            <p:cNvSpPr>
              <a:spLocks noChangeArrowheads="1"/>
            </p:cNvSpPr>
            <p:nvPr/>
          </p:nvSpPr>
          <p:spPr bwMode="auto">
            <a:xfrm>
              <a:off x="125808" y="205049"/>
              <a:ext cx="541268" cy="387337"/>
            </a:xfrm>
            <a:custGeom>
              <a:avLst/>
              <a:gdLst>
                <a:gd name="T0" fmla="*/ 302178 w 613253"/>
                <a:gd name="T1" fmla="*/ 189810 h 438850"/>
                <a:gd name="T2" fmla="*/ 308446 w 613253"/>
                <a:gd name="T3" fmla="*/ 211231 h 438850"/>
                <a:gd name="T4" fmla="*/ 273991 w 613253"/>
                <a:gd name="T5" fmla="*/ 287948 h 438850"/>
                <a:gd name="T6" fmla="*/ 273506 w 613253"/>
                <a:gd name="T7" fmla="*/ 287948 h 438850"/>
                <a:gd name="T8" fmla="*/ 273846 w 613253"/>
                <a:gd name="T9" fmla="*/ 288271 h 438850"/>
                <a:gd name="T10" fmla="*/ 273506 w 613253"/>
                <a:gd name="T11" fmla="*/ 289027 h 438850"/>
                <a:gd name="T12" fmla="*/ 274642 w 613253"/>
                <a:gd name="T13" fmla="*/ 289027 h 438850"/>
                <a:gd name="T14" fmla="*/ 313223 w 613253"/>
                <a:gd name="T15" fmla="*/ 325694 h 438850"/>
                <a:gd name="T16" fmla="*/ 351804 w 613253"/>
                <a:gd name="T17" fmla="*/ 289027 h 438850"/>
                <a:gd name="T18" fmla="*/ 352939 w 613253"/>
                <a:gd name="T19" fmla="*/ 289027 h 438850"/>
                <a:gd name="T20" fmla="*/ 352600 w 613253"/>
                <a:gd name="T21" fmla="*/ 288270 h 438850"/>
                <a:gd name="T22" fmla="*/ 352939 w 613253"/>
                <a:gd name="T23" fmla="*/ 287948 h 438850"/>
                <a:gd name="T24" fmla="*/ 352455 w 613253"/>
                <a:gd name="T25" fmla="*/ 287948 h 438850"/>
                <a:gd name="T26" fmla="*/ 317999 w 613253"/>
                <a:gd name="T27" fmla="*/ 211229 h 438850"/>
                <a:gd name="T28" fmla="*/ 324267 w 613253"/>
                <a:gd name="T29" fmla="*/ 189810 h 438850"/>
                <a:gd name="T30" fmla="*/ 122621 w 613253"/>
                <a:gd name="T31" fmla="*/ 168497 h 438850"/>
                <a:gd name="T32" fmla="*/ 127701 w 613253"/>
                <a:gd name="T33" fmla="*/ 185855 h 438850"/>
                <a:gd name="T34" fmla="*/ 99783 w 613253"/>
                <a:gd name="T35" fmla="*/ 248016 h 438850"/>
                <a:gd name="T36" fmla="*/ 99389 w 613253"/>
                <a:gd name="T37" fmla="*/ 248016 h 438850"/>
                <a:gd name="T38" fmla="*/ 99664 w 613253"/>
                <a:gd name="T39" fmla="*/ 248278 h 438850"/>
                <a:gd name="T40" fmla="*/ 99390 w 613253"/>
                <a:gd name="T41" fmla="*/ 248890 h 438850"/>
                <a:gd name="T42" fmla="*/ 100310 w 613253"/>
                <a:gd name="T43" fmla="*/ 248890 h 438850"/>
                <a:gd name="T44" fmla="*/ 131571 w 613253"/>
                <a:gd name="T45" fmla="*/ 278601 h 438850"/>
                <a:gd name="T46" fmla="*/ 162832 w 613253"/>
                <a:gd name="T47" fmla="*/ 248890 h 438850"/>
                <a:gd name="T48" fmla="*/ 163753 w 613253"/>
                <a:gd name="T49" fmla="*/ 248890 h 438850"/>
                <a:gd name="T50" fmla="*/ 163477 w 613253"/>
                <a:gd name="T51" fmla="*/ 248278 h 438850"/>
                <a:gd name="T52" fmla="*/ 163752 w 613253"/>
                <a:gd name="T53" fmla="*/ 248016 h 438850"/>
                <a:gd name="T54" fmla="*/ 163360 w 613253"/>
                <a:gd name="T55" fmla="*/ 248016 h 438850"/>
                <a:gd name="T56" fmla="*/ 135441 w 613253"/>
                <a:gd name="T57" fmla="*/ 185853 h 438850"/>
                <a:gd name="T58" fmla="*/ 140519 w 613253"/>
                <a:gd name="T59" fmla="*/ 168497 h 438850"/>
                <a:gd name="T60" fmla="*/ 313647 w 613253"/>
                <a:gd name="T61" fmla="*/ 0 h 438850"/>
                <a:gd name="T62" fmla="*/ 401789 w 613253"/>
                <a:gd name="T63" fmla="*/ 89512 h 438850"/>
                <a:gd name="T64" fmla="*/ 354002 w 613253"/>
                <a:gd name="T65" fmla="*/ 167851 h 438850"/>
                <a:gd name="T66" fmla="*/ 354002 w 613253"/>
                <a:gd name="T67" fmla="*/ 179987 h 438850"/>
                <a:gd name="T68" fmla="*/ 477733 w 613253"/>
                <a:gd name="T69" fmla="*/ 304984 h 438850"/>
                <a:gd name="T70" fmla="*/ 310462 w 613253"/>
                <a:gd name="T71" fmla="*/ 341871 h 438850"/>
                <a:gd name="T72" fmla="*/ 150844 w 613253"/>
                <a:gd name="T73" fmla="*/ 308256 h 438850"/>
                <a:gd name="T74" fmla="*/ 158358 w 613253"/>
                <a:gd name="T75" fmla="*/ 288582 h 438850"/>
                <a:gd name="T76" fmla="*/ 129334 w 613253"/>
                <a:gd name="T77" fmla="*/ 291708 h 438850"/>
                <a:gd name="T78" fmla="*/ 0 w 613253"/>
                <a:gd name="T79" fmla="*/ 264471 h 438850"/>
                <a:gd name="T80" fmla="*/ 97497 w 613253"/>
                <a:gd name="T81" fmla="*/ 161659 h 438850"/>
                <a:gd name="T82" fmla="*/ 97497 w 613253"/>
                <a:gd name="T83" fmla="*/ 149528 h 438850"/>
                <a:gd name="T84" fmla="*/ 60496 w 613253"/>
                <a:gd name="T85" fmla="*/ 87229 h 438850"/>
                <a:gd name="T86" fmla="*/ 131914 w 613253"/>
                <a:gd name="T87" fmla="*/ 14700 h 438850"/>
                <a:gd name="T88" fmla="*/ 203334 w 613253"/>
                <a:gd name="T89" fmla="*/ 87229 h 438850"/>
                <a:gd name="T90" fmla="*/ 164614 w 613253"/>
                <a:gd name="T91" fmla="*/ 150705 h 438850"/>
                <a:gd name="T92" fmla="*/ 164614 w 613253"/>
                <a:gd name="T93" fmla="*/ 160538 h 438850"/>
                <a:gd name="T94" fmla="*/ 228121 w 613253"/>
                <a:gd name="T95" fmla="*/ 196732 h 438850"/>
                <a:gd name="T96" fmla="*/ 229847 w 613253"/>
                <a:gd name="T97" fmla="*/ 199013 h 438850"/>
                <a:gd name="T98" fmla="*/ 271170 w 613253"/>
                <a:gd name="T99" fmla="*/ 181372 h 438850"/>
                <a:gd name="T100" fmla="*/ 271170 w 613253"/>
                <a:gd name="T101" fmla="*/ 166399 h 438850"/>
                <a:gd name="T102" fmla="*/ 225504 w 613253"/>
                <a:gd name="T103" fmla="*/ 89512 h 438850"/>
                <a:gd name="T104" fmla="*/ 313647 w 613253"/>
                <a:gd name="T105" fmla="*/ 0 h 43885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13253"/>
                <a:gd name="T160" fmla="*/ 0 h 438850"/>
                <a:gd name="T161" fmla="*/ 613253 w 613253"/>
                <a:gd name="T162" fmla="*/ 438850 h 43885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13253" h="438850">
                  <a:moveTo>
                    <a:pt x="387898" y="243653"/>
                  </a:moveTo>
                  <a:lnTo>
                    <a:pt x="395944" y="271151"/>
                  </a:lnTo>
                  <a:lnTo>
                    <a:pt x="351715" y="369631"/>
                  </a:lnTo>
                  <a:lnTo>
                    <a:pt x="351092" y="369631"/>
                  </a:lnTo>
                  <a:lnTo>
                    <a:pt x="351529" y="370046"/>
                  </a:lnTo>
                  <a:lnTo>
                    <a:pt x="351093" y="371017"/>
                  </a:lnTo>
                  <a:lnTo>
                    <a:pt x="352550" y="371017"/>
                  </a:lnTo>
                  <a:lnTo>
                    <a:pt x="402076" y="418085"/>
                  </a:lnTo>
                  <a:lnTo>
                    <a:pt x="451601" y="371017"/>
                  </a:lnTo>
                  <a:lnTo>
                    <a:pt x="453059" y="371017"/>
                  </a:lnTo>
                  <a:lnTo>
                    <a:pt x="452623" y="370045"/>
                  </a:lnTo>
                  <a:lnTo>
                    <a:pt x="453059" y="369631"/>
                  </a:lnTo>
                  <a:lnTo>
                    <a:pt x="452437" y="369631"/>
                  </a:lnTo>
                  <a:lnTo>
                    <a:pt x="408207" y="271149"/>
                  </a:lnTo>
                  <a:lnTo>
                    <a:pt x="416253" y="243653"/>
                  </a:lnTo>
                  <a:lnTo>
                    <a:pt x="387898" y="243653"/>
                  </a:lnTo>
                  <a:close/>
                  <a:moveTo>
                    <a:pt x="157406" y="216295"/>
                  </a:moveTo>
                  <a:lnTo>
                    <a:pt x="163926" y="238576"/>
                  </a:lnTo>
                  <a:lnTo>
                    <a:pt x="128088" y="318371"/>
                  </a:lnTo>
                  <a:lnTo>
                    <a:pt x="127583" y="318371"/>
                  </a:lnTo>
                  <a:lnTo>
                    <a:pt x="127937" y="318708"/>
                  </a:lnTo>
                  <a:lnTo>
                    <a:pt x="127584" y="319494"/>
                  </a:lnTo>
                  <a:lnTo>
                    <a:pt x="128765" y="319494"/>
                  </a:lnTo>
                  <a:lnTo>
                    <a:pt x="168894" y="357632"/>
                  </a:lnTo>
                  <a:lnTo>
                    <a:pt x="209023" y="319494"/>
                  </a:lnTo>
                  <a:lnTo>
                    <a:pt x="210205" y="319494"/>
                  </a:lnTo>
                  <a:lnTo>
                    <a:pt x="209851" y="318707"/>
                  </a:lnTo>
                  <a:lnTo>
                    <a:pt x="210204" y="318371"/>
                  </a:lnTo>
                  <a:lnTo>
                    <a:pt x="209701" y="318371"/>
                  </a:lnTo>
                  <a:lnTo>
                    <a:pt x="173862" y="238574"/>
                  </a:lnTo>
                  <a:lnTo>
                    <a:pt x="180381" y="216295"/>
                  </a:lnTo>
                  <a:lnTo>
                    <a:pt x="157406" y="216295"/>
                  </a:lnTo>
                  <a:close/>
                  <a:moveTo>
                    <a:pt x="402620" y="0"/>
                  </a:moveTo>
                  <a:cubicBezTo>
                    <a:pt x="465109" y="0"/>
                    <a:pt x="515766" y="51445"/>
                    <a:pt x="515766" y="114905"/>
                  </a:cubicBezTo>
                  <a:cubicBezTo>
                    <a:pt x="515766" y="159138"/>
                    <a:pt x="491155" y="197534"/>
                    <a:pt x="454423" y="215466"/>
                  </a:cubicBezTo>
                  <a:lnTo>
                    <a:pt x="454423" y="231044"/>
                  </a:lnTo>
                  <a:cubicBezTo>
                    <a:pt x="531505" y="249779"/>
                    <a:pt x="592702" y="311734"/>
                    <a:pt x="613253" y="391500"/>
                  </a:cubicBezTo>
                  <a:cubicBezTo>
                    <a:pt x="550688" y="422070"/>
                    <a:pt x="477097" y="438850"/>
                    <a:pt x="398531" y="438850"/>
                  </a:cubicBezTo>
                  <a:cubicBezTo>
                    <a:pt x="323987" y="438850"/>
                    <a:pt x="253921" y="423744"/>
                    <a:pt x="193634" y="395700"/>
                  </a:cubicBezTo>
                  <a:lnTo>
                    <a:pt x="203279" y="370444"/>
                  </a:lnTo>
                  <a:lnTo>
                    <a:pt x="166022" y="374457"/>
                  </a:lnTo>
                  <a:cubicBezTo>
                    <a:pt x="105620" y="374457"/>
                    <a:pt x="48848" y="362217"/>
                    <a:pt x="0" y="339494"/>
                  </a:cubicBezTo>
                  <a:cubicBezTo>
                    <a:pt x="15404" y="274815"/>
                    <a:pt x="63667" y="224043"/>
                    <a:pt x="125154" y="207518"/>
                  </a:cubicBezTo>
                  <a:lnTo>
                    <a:pt x="125154" y="191945"/>
                  </a:lnTo>
                  <a:cubicBezTo>
                    <a:pt x="96529" y="177233"/>
                    <a:pt x="77656" y="146842"/>
                    <a:pt x="77656" y="111974"/>
                  </a:cubicBezTo>
                  <a:cubicBezTo>
                    <a:pt x="77656" y="60554"/>
                    <a:pt x="118702" y="18870"/>
                    <a:pt x="169335" y="18870"/>
                  </a:cubicBezTo>
                  <a:cubicBezTo>
                    <a:pt x="219968" y="18870"/>
                    <a:pt x="261014" y="60554"/>
                    <a:pt x="261014" y="111974"/>
                  </a:cubicBezTo>
                  <a:cubicBezTo>
                    <a:pt x="261014" y="147815"/>
                    <a:pt x="241072" y="178926"/>
                    <a:pt x="211310" y="193456"/>
                  </a:cubicBezTo>
                  <a:lnTo>
                    <a:pt x="211310" y="206078"/>
                  </a:lnTo>
                  <a:cubicBezTo>
                    <a:pt x="242539" y="213668"/>
                    <a:pt x="270549" y="230014"/>
                    <a:pt x="292834" y="252540"/>
                  </a:cubicBezTo>
                  <a:lnTo>
                    <a:pt x="295048" y="255467"/>
                  </a:lnTo>
                  <a:lnTo>
                    <a:pt x="348094" y="232822"/>
                  </a:lnTo>
                  <a:lnTo>
                    <a:pt x="348094" y="213602"/>
                  </a:lnTo>
                  <a:cubicBezTo>
                    <a:pt x="312767" y="195444"/>
                    <a:pt x="289474" y="157937"/>
                    <a:pt x="289474" y="114905"/>
                  </a:cubicBezTo>
                  <a:cubicBezTo>
                    <a:pt x="289474" y="51445"/>
                    <a:pt x="340131" y="0"/>
                    <a:pt x="402620" y="0"/>
                  </a:cubicBezTo>
                  <a:close/>
                </a:path>
              </a:pathLst>
            </a:custGeom>
            <a:ln>
              <a:noFill/>
            </a:ln>
            <a:effectLst/>
            <a:extLst/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78C7BD40-052C-4A69-A0D1-1DBBE535F1EC}"/>
              </a:ext>
            </a:extLst>
          </p:cNvPr>
          <p:cNvSpPr/>
          <p:nvPr/>
        </p:nvSpPr>
        <p:spPr>
          <a:xfrm>
            <a:off x="5637287" y="51998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en-US" altLang="zh-CN" sz="28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7227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806">
        <p14:window dir="vert"/>
      </p:transition>
    </mc:Choice>
    <mc:Fallback xmlns="">
      <p:transition spd="slow" advTm="380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5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1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 autoUpdateAnimBg="0"/>
      <p:bldP spid="52" grpId="0" bldLvl="0" autoUpdateAnimBg="0"/>
      <p:bldP spid="53" grpId="0" bldLvl="0" autoUpdateAnimBg="0"/>
      <p:bldP spid="54" grpId="0" bldLvl="0" autoUpdateAnimBg="0"/>
      <p:bldP spid="55" grpId="0" bldLvl="0" autoUpdateAnimBg="0"/>
      <p:bldP spid="56" grpId="0" bldLvl="0" autoUpdateAnimBg="0"/>
      <p:bldP spid="57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"/>
          <p:cNvSpPr>
            <a:spLocks noChangeArrowheads="1"/>
          </p:cNvSpPr>
          <p:nvPr/>
        </p:nvSpPr>
        <p:spPr bwMode="auto">
          <a:xfrm>
            <a:off x="956767" y="2248173"/>
            <a:ext cx="4864145" cy="2324543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3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Oval 4"/>
          <p:cNvSpPr>
            <a:spLocks noChangeArrowheads="1"/>
          </p:cNvSpPr>
          <p:nvPr/>
        </p:nvSpPr>
        <p:spPr bwMode="auto">
          <a:xfrm>
            <a:off x="7941543" y="2105040"/>
            <a:ext cx="716756" cy="720329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Oval 12"/>
          <p:cNvSpPr>
            <a:spLocks noChangeArrowheads="1"/>
          </p:cNvSpPr>
          <p:nvPr/>
        </p:nvSpPr>
        <p:spPr bwMode="auto">
          <a:xfrm>
            <a:off x="9920958" y="2105040"/>
            <a:ext cx="717947" cy="720329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Oval 14"/>
          <p:cNvSpPr>
            <a:spLocks noChangeArrowheads="1"/>
          </p:cNvSpPr>
          <p:nvPr/>
        </p:nvSpPr>
        <p:spPr bwMode="auto">
          <a:xfrm>
            <a:off x="7941543" y="4053887"/>
            <a:ext cx="716756" cy="720329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Oval 16"/>
          <p:cNvSpPr>
            <a:spLocks noChangeArrowheads="1"/>
          </p:cNvSpPr>
          <p:nvPr/>
        </p:nvSpPr>
        <p:spPr bwMode="auto">
          <a:xfrm>
            <a:off x="9922148" y="4053887"/>
            <a:ext cx="715566" cy="720329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Group 20"/>
          <p:cNvGrpSpPr>
            <a:grpSpLocks/>
          </p:cNvGrpSpPr>
          <p:nvPr/>
        </p:nvGrpSpPr>
        <p:grpSpPr bwMode="auto">
          <a:xfrm>
            <a:off x="8099301" y="2262798"/>
            <a:ext cx="401240" cy="404813"/>
            <a:chOff x="0" y="0"/>
            <a:chExt cx="401822" cy="404317"/>
          </a:xfrm>
          <a:solidFill>
            <a:schemeClr val="tx1"/>
          </a:solidFill>
        </p:grpSpPr>
        <p:sp>
          <p:nvSpPr>
            <p:cNvPr id="35" name="Freeform 4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1822" cy="404317"/>
            </a:xfrm>
            <a:custGeom>
              <a:avLst/>
              <a:gdLst>
                <a:gd name="T0" fmla="*/ 661681284 w 121"/>
                <a:gd name="T1" fmla="*/ 0 h 121"/>
                <a:gd name="T2" fmla="*/ 0 w 121"/>
                <a:gd name="T3" fmla="*/ 681087023 h 121"/>
                <a:gd name="T4" fmla="*/ 661681284 w 121"/>
                <a:gd name="T5" fmla="*/ 1351010219 h 121"/>
                <a:gd name="T6" fmla="*/ 1334387766 w 121"/>
                <a:gd name="T7" fmla="*/ 681087023 h 121"/>
                <a:gd name="T8" fmla="*/ 661681284 w 121"/>
                <a:gd name="T9" fmla="*/ 0 h 121"/>
                <a:gd name="T10" fmla="*/ 661681284 w 121"/>
                <a:gd name="T11" fmla="*/ 1239355239 h 121"/>
                <a:gd name="T12" fmla="*/ 110278554 w 121"/>
                <a:gd name="T13" fmla="*/ 681087023 h 121"/>
                <a:gd name="T14" fmla="*/ 661681284 w 121"/>
                <a:gd name="T15" fmla="*/ 111654980 h 121"/>
                <a:gd name="T16" fmla="*/ 1224109212 w 121"/>
                <a:gd name="T17" fmla="*/ 681087023 h 121"/>
                <a:gd name="T18" fmla="*/ 661681284 w 121"/>
                <a:gd name="T19" fmla="*/ 1239355239 h 1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"/>
                <a:gd name="T31" fmla="*/ 0 h 121"/>
                <a:gd name="T32" fmla="*/ 121 w 121"/>
                <a:gd name="T33" fmla="*/ 121 h 1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36" name="Freeform 43"/>
            <p:cNvSpPr>
              <a:spLocks noChangeArrowheads="1"/>
            </p:cNvSpPr>
            <p:nvPr/>
          </p:nvSpPr>
          <p:spPr bwMode="auto">
            <a:xfrm>
              <a:off x="107320" y="97336"/>
              <a:ext cx="139764" cy="199662"/>
            </a:xfrm>
            <a:custGeom>
              <a:avLst/>
              <a:gdLst>
                <a:gd name="T0" fmla="*/ 465094659 w 42"/>
                <a:gd name="T1" fmla="*/ 664415237 h 60"/>
                <a:gd name="T2" fmla="*/ 465094659 w 42"/>
                <a:gd name="T3" fmla="*/ 0 h 60"/>
                <a:gd name="T4" fmla="*/ 0 w 42"/>
                <a:gd name="T5" fmla="*/ 465089335 h 60"/>
                <a:gd name="T6" fmla="*/ 465094659 w 42"/>
                <a:gd name="T7" fmla="*/ 664415237 h 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60"/>
                <a:gd name="T14" fmla="*/ 42 w 42"/>
                <a:gd name="T15" fmla="*/ 60 h 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37" name="Group 23"/>
          <p:cNvGrpSpPr>
            <a:grpSpLocks/>
          </p:cNvGrpSpPr>
          <p:nvPr/>
        </p:nvGrpSpPr>
        <p:grpSpPr bwMode="auto">
          <a:xfrm>
            <a:off x="10155809" y="2295540"/>
            <a:ext cx="389334" cy="339329"/>
            <a:chOff x="0" y="0"/>
            <a:chExt cx="389342" cy="339426"/>
          </a:xfrm>
          <a:solidFill>
            <a:schemeClr val="accent1"/>
          </a:solidFill>
        </p:grpSpPr>
        <p:sp>
          <p:nvSpPr>
            <p:cNvPr id="38" name="Freeform 110"/>
            <p:cNvSpPr>
              <a:spLocks noChangeArrowheads="1"/>
            </p:cNvSpPr>
            <p:nvPr/>
          </p:nvSpPr>
          <p:spPr bwMode="auto">
            <a:xfrm>
              <a:off x="259561" y="102327"/>
              <a:ext cx="102328" cy="102328"/>
            </a:xfrm>
            <a:custGeom>
              <a:avLst/>
              <a:gdLst>
                <a:gd name="T0" fmla="*/ 0 w 41"/>
                <a:gd name="T1" fmla="*/ 242931664 h 41"/>
                <a:gd name="T2" fmla="*/ 18686091 w 41"/>
                <a:gd name="T3" fmla="*/ 255390722 h 41"/>
                <a:gd name="T4" fmla="*/ 255390722 w 41"/>
                <a:gd name="T5" fmla="*/ 18686091 h 41"/>
                <a:gd name="T6" fmla="*/ 242931664 w 41"/>
                <a:gd name="T7" fmla="*/ 0 h 41"/>
                <a:gd name="T8" fmla="*/ 0 w 41"/>
                <a:gd name="T9" fmla="*/ 242931664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1"/>
                <a:gd name="T17" fmla="*/ 41 w 41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39" name="Freeform 111"/>
            <p:cNvSpPr>
              <a:spLocks noChangeArrowheads="1"/>
            </p:cNvSpPr>
            <p:nvPr/>
          </p:nvSpPr>
          <p:spPr bwMode="auto">
            <a:xfrm>
              <a:off x="237098" y="74873"/>
              <a:ext cx="109814" cy="114806"/>
            </a:xfrm>
            <a:custGeom>
              <a:avLst/>
              <a:gdLst>
                <a:gd name="T0" fmla="*/ 230469637 w 44"/>
                <a:gd name="T1" fmla="*/ 0 h 46"/>
                <a:gd name="T2" fmla="*/ 0 w 44"/>
                <a:gd name="T3" fmla="*/ 242929496 h 46"/>
                <a:gd name="T4" fmla="*/ 37374197 w 44"/>
                <a:gd name="T5" fmla="*/ 286530818 h 46"/>
                <a:gd name="T6" fmla="*/ 274070786 w 44"/>
                <a:gd name="T7" fmla="*/ 49830796 h 46"/>
                <a:gd name="T8" fmla="*/ 230469637 w 4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46"/>
                <a:gd name="T17" fmla="*/ 44 w 44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40" name="Freeform 112"/>
            <p:cNvSpPr>
              <a:spLocks noChangeArrowheads="1"/>
            </p:cNvSpPr>
            <p:nvPr/>
          </p:nvSpPr>
          <p:spPr bwMode="auto">
            <a:xfrm>
              <a:off x="217132" y="59898"/>
              <a:ext cx="104823" cy="104823"/>
            </a:xfrm>
            <a:custGeom>
              <a:avLst/>
              <a:gdLst>
                <a:gd name="T0" fmla="*/ 0 w 42"/>
                <a:gd name="T1" fmla="*/ 236700317 h 42"/>
                <a:gd name="T2" fmla="*/ 24915429 w 42"/>
                <a:gd name="T3" fmla="*/ 261615746 h 42"/>
                <a:gd name="T4" fmla="*/ 261615746 w 42"/>
                <a:gd name="T5" fmla="*/ 24915429 h 42"/>
                <a:gd name="T6" fmla="*/ 236700317 w 42"/>
                <a:gd name="T7" fmla="*/ 0 h 42"/>
                <a:gd name="T8" fmla="*/ 0 w 42"/>
                <a:gd name="T9" fmla="*/ 236700317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42"/>
                <a:gd name="T17" fmla="*/ 42 w 42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41" name="Freeform 113"/>
            <p:cNvSpPr>
              <a:spLocks noChangeArrowheads="1"/>
            </p:cNvSpPr>
            <p:nvPr/>
          </p:nvSpPr>
          <p:spPr bwMode="auto">
            <a:xfrm>
              <a:off x="189679" y="162226"/>
              <a:ext cx="69882" cy="69882"/>
            </a:xfrm>
            <a:custGeom>
              <a:avLst/>
              <a:gdLst>
                <a:gd name="T0" fmla="*/ 174410497 w 28"/>
                <a:gd name="T1" fmla="*/ 124579640 h 28"/>
                <a:gd name="T2" fmla="*/ 49830858 w 28"/>
                <a:gd name="T3" fmla="*/ 0 h 28"/>
                <a:gd name="T4" fmla="*/ 0 w 28"/>
                <a:gd name="T5" fmla="*/ 124579640 h 28"/>
                <a:gd name="T6" fmla="*/ 56060339 w 28"/>
                <a:gd name="T7" fmla="*/ 174410497 h 28"/>
                <a:gd name="T8" fmla="*/ 174410497 w 28"/>
                <a:gd name="T9" fmla="*/ 12457964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42" name="Freeform 114"/>
            <p:cNvSpPr>
              <a:spLocks noChangeArrowheads="1"/>
            </p:cNvSpPr>
            <p:nvPr/>
          </p:nvSpPr>
          <p:spPr bwMode="auto">
            <a:xfrm>
              <a:off x="172208" y="219628"/>
              <a:ext cx="34941" cy="32446"/>
            </a:xfrm>
            <a:custGeom>
              <a:avLst/>
              <a:gdLst>
                <a:gd name="T0" fmla="*/ 0 w 14"/>
                <a:gd name="T1" fmla="*/ 80980224 h 13"/>
                <a:gd name="T2" fmla="*/ 87205249 w 14"/>
                <a:gd name="T3" fmla="*/ 37375296 h 13"/>
                <a:gd name="T4" fmla="*/ 37374391 w 14"/>
                <a:gd name="T5" fmla="*/ 0 h 13"/>
                <a:gd name="T6" fmla="*/ 0 w 14"/>
                <a:gd name="T7" fmla="*/ 80980224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3"/>
                <a:gd name="T14" fmla="*/ 14 w 14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43" name="Freeform 115"/>
            <p:cNvSpPr>
              <a:spLocks noChangeArrowheads="1"/>
            </p:cNvSpPr>
            <p:nvPr/>
          </p:nvSpPr>
          <p:spPr bwMode="auto">
            <a:xfrm>
              <a:off x="319460" y="34941"/>
              <a:ext cx="69882" cy="69882"/>
            </a:xfrm>
            <a:custGeom>
              <a:avLst/>
              <a:gdLst>
                <a:gd name="T0" fmla="*/ 43603872 w 28"/>
                <a:gd name="T1" fmla="*/ 0 h 28"/>
                <a:gd name="T2" fmla="*/ 0 w 28"/>
                <a:gd name="T3" fmla="*/ 49830858 h 28"/>
                <a:gd name="T4" fmla="*/ 124579640 w 28"/>
                <a:gd name="T5" fmla="*/ 174410497 h 28"/>
                <a:gd name="T6" fmla="*/ 174410497 w 28"/>
                <a:gd name="T7" fmla="*/ 124579640 h 28"/>
                <a:gd name="T8" fmla="*/ 43603872 w 28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44" name="Freeform 116"/>
            <p:cNvSpPr>
              <a:spLocks noChangeArrowheads="1"/>
            </p:cNvSpPr>
            <p:nvPr/>
          </p:nvSpPr>
          <p:spPr bwMode="auto">
            <a:xfrm>
              <a:off x="0" y="0"/>
              <a:ext cx="279527" cy="339426"/>
            </a:xfrm>
            <a:custGeom>
              <a:avLst/>
              <a:gdLst>
                <a:gd name="T0" fmla="*/ 647806318 w 112"/>
                <a:gd name="T1" fmla="*/ 629121099 h 136"/>
                <a:gd name="T2" fmla="*/ 516997665 w 112"/>
                <a:gd name="T3" fmla="*/ 629121099 h 136"/>
                <a:gd name="T4" fmla="*/ 516997665 w 112"/>
                <a:gd name="T5" fmla="*/ 803531156 h 136"/>
                <a:gd name="T6" fmla="*/ 43601220 w 112"/>
                <a:gd name="T7" fmla="*/ 803531156 h 136"/>
                <a:gd name="T8" fmla="*/ 43601220 w 112"/>
                <a:gd name="T9" fmla="*/ 199325423 h 136"/>
                <a:gd name="T10" fmla="*/ 647806318 w 112"/>
                <a:gd name="T11" fmla="*/ 199325423 h 136"/>
                <a:gd name="T12" fmla="*/ 647806318 w 112"/>
                <a:gd name="T13" fmla="*/ 249156154 h 136"/>
                <a:gd name="T14" fmla="*/ 697636998 w 112"/>
                <a:gd name="T15" fmla="*/ 199325423 h 136"/>
                <a:gd name="T16" fmla="*/ 697636998 w 112"/>
                <a:gd name="T17" fmla="*/ 37374297 h 136"/>
                <a:gd name="T18" fmla="*/ 604202602 w 112"/>
                <a:gd name="T19" fmla="*/ 37374297 h 136"/>
                <a:gd name="T20" fmla="*/ 604202602 w 112"/>
                <a:gd name="T21" fmla="*/ 124579325 h 136"/>
                <a:gd name="T22" fmla="*/ 591746180 w 112"/>
                <a:gd name="T23" fmla="*/ 124579325 h 136"/>
                <a:gd name="T24" fmla="*/ 591746180 w 112"/>
                <a:gd name="T25" fmla="*/ 0 h 136"/>
                <a:gd name="T26" fmla="*/ 554371923 w 112"/>
                <a:gd name="T27" fmla="*/ 0 h 136"/>
                <a:gd name="T28" fmla="*/ 554371923 w 112"/>
                <a:gd name="T29" fmla="*/ 124579325 h 136"/>
                <a:gd name="T30" fmla="*/ 541915501 w 112"/>
                <a:gd name="T31" fmla="*/ 124579325 h 136"/>
                <a:gd name="T32" fmla="*/ 541915501 w 112"/>
                <a:gd name="T33" fmla="*/ 37374297 h 136"/>
                <a:gd name="T34" fmla="*/ 492082326 w 112"/>
                <a:gd name="T35" fmla="*/ 37374297 h 136"/>
                <a:gd name="T36" fmla="*/ 492082326 w 112"/>
                <a:gd name="T37" fmla="*/ 124579325 h 136"/>
                <a:gd name="T38" fmla="*/ 473396445 w 112"/>
                <a:gd name="T39" fmla="*/ 124579325 h 136"/>
                <a:gd name="T40" fmla="*/ 473396445 w 112"/>
                <a:gd name="T41" fmla="*/ 0 h 136"/>
                <a:gd name="T42" fmla="*/ 448481105 w 112"/>
                <a:gd name="T43" fmla="*/ 0 h 136"/>
                <a:gd name="T44" fmla="*/ 448481105 w 112"/>
                <a:gd name="T45" fmla="*/ 124579325 h 136"/>
                <a:gd name="T46" fmla="*/ 423565766 w 112"/>
                <a:gd name="T47" fmla="*/ 124579325 h 136"/>
                <a:gd name="T48" fmla="*/ 423565766 w 112"/>
                <a:gd name="T49" fmla="*/ 37374297 h 136"/>
                <a:gd name="T50" fmla="*/ 373735086 w 112"/>
                <a:gd name="T51" fmla="*/ 37374297 h 136"/>
                <a:gd name="T52" fmla="*/ 373735086 w 112"/>
                <a:gd name="T53" fmla="*/ 124579325 h 136"/>
                <a:gd name="T54" fmla="*/ 355046710 w 112"/>
                <a:gd name="T55" fmla="*/ 124579325 h 136"/>
                <a:gd name="T56" fmla="*/ 355046710 w 112"/>
                <a:gd name="T57" fmla="*/ 0 h 136"/>
                <a:gd name="T58" fmla="*/ 330131370 w 112"/>
                <a:gd name="T59" fmla="*/ 0 h 136"/>
                <a:gd name="T60" fmla="*/ 330131370 w 112"/>
                <a:gd name="T61" fmla="*/ 124579325 h 136"/>
                <a:gd name="T62" fmla="*/ 317674948 w 112"/>
                <a:gd name="T63" fmla="*/ 124579325 h 136"/>
                <a:gd name="T64" fmla="*/ 317674948 w 112"/>
                <a:gd name="T65" fmla="*/ 37374297 h 136"/>
                <a:gd name="T66" fmla="*/ 267841773 w 112"/>
                <a:gd name="T67" fmla="*/ 37374297 h 136"/>
                <a:gd name="T68" fmla="*/ 267841773 w 112"/>
                <a:gd name="T69" fmla="*/ 124579325 h 136"/>
                <a:gd name="T70" fmla="*/ 249155892 w 112"/>
                <a:gd name="T71" fmla="*/ 124579325 h 136"/>
                <a:gd name="T72" fmla="*/ 249155892 w 112"/>
                <a:gd name="T73" fmla="*/ 0 h 136"/>
                <a:gd name="T74" fmla="*/ 218011094 w 112"/>
                <a:gd name="T75" fmla="*/ 0 h 136"/>
                <a:gd name="T76" fmla="*/ 218011094 w 112"/>
                <a:gd name="T77" fmla="*/ 124579325 h 136"/>
                <a:gd name="T78" fmla="*/ 199325213 w 112"/>
                <a:gd name="T79" fmla="*/ 124579325 h 136"/>
                <a:gd name="T80" fmla="*/ 199325213 w 112"/>
                <a:gd name="T81" fmla="*/ 37374297 h 136"/>
                <a:gd name="T82" fmla="*/ 155721497 w 112"/>
                <a:gd name="T83" fmla="*/ 37374297 h 136"/>
                <a:gd name="T84" fmla="*/ 155721497 w 112"/>
                <a:gd name="T85" fmla="*/ 124579325 h 136"/>
                <a:gd name="T86" fmla="*/ 143265075 w 112"/>
                <a:gd name="T87" fmla="*/ 124579325 h 136"/>
                <a:gd name="T88" fmla="*/ 143265075 w 112"/>
                <a:gd name="T89" fmla="*/ 0 h 136"/>
                <a:gd name="T90" fmla="*/ 105890817 w 112"/>
                <a:gd name="T91" fmla="*/ 0 h 136"/>
                <a:gd name="T92" fmla="*/ 105890817 w 112"/>
                <a:gd name="T93" fmla="*/ 124579325 h 136"/>
                <a:gd name="T94" fmla="*/ 93434396 w 112"/>
                <a:gd name="T95" fmla="*/ 124579325 h 136"/>
                <a:gd name="T96" fmla="*/ 93434396 w 112"/>
                <a:gd name="T97" fmla="*/ 37374297 h 136"/>
                <a:gd name="T98" fmla="*/ 0 w 112"/>
                <a:gd name="T99" fmla="*/ 37374297 h 136"/>
                <a:gd name="T100" fmla="*/ 0 w 112"/>
                <a:gd name="T101" fmla="*/ 149494691 h 136"/>
                <a:gd name="T102" fmla="*/ 0 w 112"/>
                <a:gd name="T103" fmla="*/ 174410057 h 136"/>
                <a:gd name="T104" fmla="*/ 0 w 112"/>
                <a:gd name="T105" fmla="*/ 847132423 h 136"/>
                <a:gd name="T106" fmla="*/ 554371923 w 112"/>
                <a:gd name="T107" fmla="*/ 847132423 h 136"/>
                <a:gd name="T108" fmla="*/ 697636998 w 112"/>
                <a:gd name="T109" fmla="*/ 685181297 h 136"/>
                <a:gd name="T110" fmla="*/ 697636998 w 112"/>
                <a:gd name="T111" fmla="*/ 523227675 h 136"/>
                <a:gd name="T112" fmla="*/ 647806318 w 112"/>
                <a:gd name="T113" fmla="*/ 573060902 h 136"/>
                <a:gd name="T114" fmla="*/ 647806318 w 112"/>
                <a:gd name="T115" fmla="*/ 629121099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"/>
                <a:gd name="T175" fmla="*/ 0 h 136"/>
                <a:gd name="T176" fmla="*/ 112 w 112"/>
                <a:gd name="T177" fmla="*/ 136 h 1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45" name="Rectangle 117"/>
            <p:cNvSpPr>
              <a:spLocks noChangeArrowheads="1"/>
            </p:cNvSpPr>
            <p:nvPr/>
          </p:nvSpPr>
          <p:spPr bwMode="auto">
            <a:xfrm>
              <a:off x="49916" y="114806"/>
              <a:ext cx="109814" cy="17471"/>
            </a:xfrm>
            <a:prstGeom prst="rect">
              <a:avLst/>
            </a:pr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zh-CN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46" name="Rectangle 118"/>
            <p:cNvSpPr>
              <a:spLocks noChangeArrowheads="1"/>
            </p:cNvSpPr>
            <p:nvPr/>
          </p:nvSpPr>
          <p:spPr bwMode="auto">
            <a:xfrm>
              <a:off x="49916" y="154738"/>
              <a:ext cx="109814" cy="17471"/>
            </a:xfrm>
            <a:prstGeom prst="rect">
              <a:avLst/>
            </a:pr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zh-CN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47" name="Rectangle 119"/>
            <p:cNvSpPr>
              <a:spLocks noChangeArrowheads="1"/>
            </p:cNvSpPr>
            <p:nvPr/>
          </p:nvSpPr>
          <p:spPr bwMode="auto">
            <a:xfrm>
              <a:off x="49916" y="199662"/>
              <a:ext cx="109814" cy="14975"/>
            </a:xfrm>
            <a:prstGeom prst="rect">
              <a:avLst/>
            </a:pr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zh-CN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48" name="Rectangle 120"/>
            <p:cNvSpPr>
              <a:spLocks noChangeArrowheads="1"/>
            </p:cNvSpPr>
            <p:nvPr/>
          </p:nvSpPr>
          <p:spPr bwMode="auto">
            <a:xfrm>
              <a:off x="49916" y="242091"/>
              <a:ext cx="109814" cy="17471"/>
            </a:xfrm>
            <a:prstGeom prst="rect">
              <a:avLst/>
            </a:pr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zh-CN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49" name="Group 35"/>
          <p:cNvGrpSpPr>
            <a:grpSpLocks/>
          </p:cNvGrpSpPr>
          <p:nvPr/>
        </p:nvGrpSpPr>
        <p:grpSpPr bwMode="auto">
          <a:xfrm>
            <a:off x="10090027" y="4225932"/>
            <a:ext cx="379809" cy="376238"/>
            <a:chOff x="0" y="0"/>
            <a:chExt cx="379359" cy="376864"/>
          </a:xfrm>
          <a:solidFill>
            <a:schemeClr val="tx1"/>
          </a:solidFill>
        </p:grpSpPr>
        <p:sp>
          <p:nvSpPr>
            <p:cNvPr id="50" name="Freeform 150"/>
            <p:cNvSpPr>
              <a:spLocks noEditPoints="1" noChangeArrowheads="1"/>
            </p:cNvSpPr>
            <p:nvPr/>
          </p:nvSpPr>
          <p:spPr bwMode="auto">
            <a:xfrm>
              <a:off x="0" y="0"/>
              <a:ext cx="379359" cy="376864"/>
            </a:xfrm>
            <a:custGeom>
              <a:avLst/>
              <a:gdLst>
                <a:gd name="T0" fmla="*/ 631200133 w 114"/>
                <a:gd name="T1" fmla="*/ 0 h 114"/>
                <a:gd name="T2" fmla="*/ 0 w 114"/>
                <a:gd name="T3" fmla="*/ 622923134 h 114"/>
                <a:gd name="T4" fmla="*/ 631200133 w 114"/>
                <a:gd name="T5" fmla="*/ 1245846268 h 114"/>
                <a:gd name="T6" fmla="*/ 1262396938 w 114"/>
                <a:gd name="T7" fmla="*/ 622923134 h 114"/>
                <a:gd name="T8" fmla="*/ 631200133 w 114"/>
                <a:gd name="T9" fmla="*/ 0 h 114"/>
                <a:gd name="T10" fmla="*/ 631200133 w 114"/>
                <a:gd name="T11" fmla="*/ 1180275237 h 114"/>
                <a:gd name="T12" fmla="*/ 66441068 w 114"/>
                <a:gd name="T13" fmla="*/ 622923134 h 114"/>
                <a:gd name="T14" fmla="*/ 631200133 w 114"/>
                <a:gd name="T15" fmla="*/ 65571030 h 114"/>
                <a:gd name="T16" fmla="*/ 1195955869 w 114"/>
                <a:gd name="T17" fmla="*/ 622923134 h 114"/>
                <a:gd name="T18" fmla="*/ 631200133 w 114"/>
                <a:gd name="T19" fmla="*/ 1180275237 h 1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4"/>
                <a:gd name="T31" fmla="*/ 0 h 114"/>
                <a:gd name="T32" fmla="*/ 114 w 114"/>
                <a:gd name="T33" fmla="*/ 114 h 1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51" name="Rectangle 151"/>
            <p:cNvSpPr>
              <a:spLocks noChangeArrowheads="1"/>
            </p:cNvSpPr>
            <p:nvPr/>
          </p:nvSpPr>
          <p:spPr bwMode="auto">
            <a:xfrm>
              <a:off x="144756" y="272040"/>
              <a:ext cx="22463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35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52" name="Rectangle 152"/>
            <p:cNvSpPr>
              <a:spLocks noChangeArrowheads="1"/>
            </p:cNvSpPr>
            <p:nvPr/>
          </p:nvSpPr>
          <p:spPr bwMode="auto">
            <a:xfrm>
              <a:off x="179697" y="272040"/>
              <a:ext cx="19966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35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53" name="Rectangle 153"/>
            <p:cNvSpPr>
              <a:spLocks noChangeArrowheads="1"/>
            </p:cNvSpPr>
            <p:nvPr/>
          </p:nvSpPr>
          <p:spPr bwMode="auto">
            <a:xfrm>
              <a:off x="214638" y="272040"/>
              <a:ext cx="19966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35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54" name="Freeform 154"/>
            <p:cNvSpPr>
              <a:spLocks noChangeArrowheads="1"/>
            </p:cNvSpPr>
            <p:nvPr/>
          </p:nvSpPr>
          <p:spPr bwMode="auto">
            <a:xfrm>
              <a:off x="117303" y="107318"/>
              <a:ext cx="82362" cy="84857"/>
            </a:xfrm>
            <a:custGeom>
              <a:avLst/>
              <a:gdLst>
                <a:gd name="T0" fmla="*/ 206217976 w 25"/>
                <a:gd name="T1" fmla="*/ 253464465 h 25"/>
                <a:gd name="T2" fmla="*/ 238780616 w 25"/>
                <a:gd name="T3" fmla="*/ 288028418 h 25"/>
                <a:gd name="T4" fmla="*/ 271339962 w 25"/>
                <a:gd name="T5" fmla="*/ 253464465 h 25"/>
                <a:gd name="T6" fmla="*/ 238780616 w 25"/>
                <a:gd name="T7" fmla="*/ 218900511 h 25"/>
                <a:gd name="T8" fmla="*/ 227925304 w 25"/>
                <a:gd name="T9" fmla="*/ 218900511 h 25"/>
                <a:gd name="T10" fmla="*/ 0 w 25"/>
                <a:gd name="T11" fmla="*/ 0 h 25"/>
                <a:gd name="T12" fmla="*/ 206217976 w 25"/>
                <a:gd name="T13" fmla="*/ 253464465 h 25"/>
                <a:gd name="T14" fmla="*/ 206217976 w 25"/>
                <a:gd name="T15" fmla="*/ 253464465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25"/>
                <a:gd name="T26" fmla="*/ 25 w 25"/>
                <a:gd name="T27" fmla="*/ 25 h 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55" name="Freeform 155"/>
            <p:cNvSpPr>
              <a:spLocks noChangeArrowheads="1"/>
            </p:cNvSpPr>
            <p:nvPr/>
          </p:nvSpPr>
          <p:spPr bwMode="auto">
            <a:xfrm>
              <a:off x="67387" y="272040"/>
              <a:ext cx="22463" cy="19966"/>
            </a:xfrm>
            <a:custGeom>
              <a:avLst/>
              <a:gdLst>
                <a:gd name="T0" fmla="*/ 0 w 9"/>
                <a:gd name="T1" fmla="*/ 37373856 h 8"/>
                <a:gd name="T2" fmla="*/ 18689216 w 9"/>
                <a:gd name="T3" fmla="*/ 49830145 h 8"/>
                <a:gd name="T4" fmla="*/ 56065152 w 9"/>
                <a:gd name="T5" fmla="*/ 6229392 h 8"/>
                <a:gd name="T6" fmla="*/ 43605675 w 9"/>
                <a:gd name="T7" fmla="*/ 0 h 8"/>
                <a:gd name="T8" fmla="*/ 0 w 9"/>
                <a:gd name="T9" fmla="*/ 37373856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56" name="Freeform 156"/>
            <p:cNvSpPr>
              <a:spLocks noChangeArrowheads="1"/>
            </p:cNvSpPr>
            <p:nvPr/>
          </p:nvSpPr>
          <p:spPr bwMode="auto">
            <a:xfrm>
              <a:off x="47421" y="227116"/>
              <a:ext cx="27454" cy="14975"/>
            </a:xfrm>
            <a:custGeom>
              <a:avLst/>
              <a:gdLst>
                <a:gd name="T0" fmla="*/ 56061068 w 11"/>
                <a:gd name="T1" fmla="*/ 0 h 6"/>
                <a:gd name="T2" fmla="*/ 0 w 11"/>
                <a:gd name="T3" fmla="*/ 18688800 h 6"/>
                <a:gd name="T4" fmla="*/ 6229562 w 11"/>
                <a:gd name="T5" fmla="*/ 37375104 h 6"/>
                <a:gd name="T6" fmla="*/ 68520192 w 11"/>
                <a:gd name="T7" fmla="*/ 18688800 h 6"/>
                <a:gd name="T8" fmla="*/ 56061068 w 11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6"/>
                <a:gd name="T17" fmla="*/ 11 w 11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57" name="Freeform 157"/>
            <p:cNvSpPr>
              <a:spLocks noChangeArrowheads="1"/>
            </p:cNvSpPr>
            <p:nvPr/>
          </p:nvSpPr>
          <p:spPr bwMode="auto">
            <a:xfrm>
              <a:off x="79865" y="74874"/>
              <a:ext cx="19966" cy="22463"/>
            </a:xfrm>
            <a:custGeom>
              <a:avLst/>
              <a:gdLst>
                <a:gd name="T0" fmla="*/ 0 w 8"/>
                <a:gd name="T1" fmla="*/ 18689216 h 9"/>
                <a:gd name="T2" fmla="*/ 43600753 w 8"/>
                <a:gd name="T3" fmla="*/ 56065152 h 9"/>
                <a:gd name="T4" fmla="*/ 49830145 w 8"/>
                <a:gd name="T5" fmla="*/ 43605675 h 9"/>
                <a:gd name="T6" fmla="*/ 12458784 w 8"/>
                <a:gd name="T7" fmla="*/ 0 h 9"/>
                <a:gd name="T8" fmla="*/ 0 w 8"/>
                <a:gd name="T9" fmla="*/ 18689216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9"/>
                <a:gd name="T17" fmla="*/ 8 w 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58" name="Freeform 158"/>
            <p:cNvSpPr>
              <a:spLocks noChangeArrowheads="1"/>
            </p:cNvSpPr>
            <p:nvPr/>
          </p:nvSpPr>
          <p:spPr bwMode="auto">
            <a:xfrm>
              <a:off x="49916" y="124789"/>
              <a:ext cx="27454" cy="12480"/>
            </a:xfrm>
            <a:custGeom>
              <a:avLst/>
              <a:gdLst>
                <a:gd name="T0" fmla="*/ 68520192 w 11"/>
                <a:gd name="T1" fmla="*/ 18690048 h 5"/>
                <a:gd name="T2" fmla="*/ 12459124 w 11"/>
                <a:gd name="T3" fmla="*/ 0 h 5"/>
                <a:gd name="T4" fmla="*/ 0 w 11"/>
                <a:gd name="T5" fmla="*/ 18690048 h 5"/>
                <a:gd name="T6" fmla="*/ 62290630 w 11"/>
                <a:gd name="T7" fmla="*/ 31150080 h 5"/>
                <a:gd name="T8" fmla="*/ 68520192 w 11"/>
                <a:gd name="T9" fmla="*/ 18690048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59" name="Rectangle 159"/>
            <p:cNvSpPr>
              <a:spLocks noChangeArrowheads="1"/>
            </p:cNvSpPr>
            <p:nvPr/>
          </p:nvSpPr>
          <p:spPr bwMode="auto">
            <a:xfrm>
              <a:off x="187185" y="34941"/>
              <a:ext cx="7488" cy="22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35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60" name="Freeform 160"/>
            <p:cNvSpPr>
              <a:spLocks noChangeArrowheads="1"/>
            </p:cNvSpPr>
            <p:nvPr/>
          </p:nvSpPr>
          <p:spPr bwMode="auto">
            <a:xfrm>
              <a:off x="119798" y="44924"/>
              <a:ext cx="17471" cy="22463"/>
            </a:xfrm>
            <a:custGeom>
              <a:avLst/>
              <a:gdLst>
                <a:gd name="T0" fmla="*/ 43605120 w 7"/>
                <a:gd name="T1" fmla="*/ 49835413 h 9"/>
                <a:gd name="T2" fmla="*/ 18688978 w 7"/>
                <a:gd name="T3" fmla="*/ 0 h 9"/>
                <a:gd name="T4" fmla="*/ 0 w 7"/>
                <a:gd name="T5" fmla="*/ 12459477 h 9"/>
                <a:gd name="T6" fmla="*/ 24916142 w 7"/>
                <a:gd name="T7" fmla="*/ 56065152 h 9"/>
                <a:gd name="T8" fmla="*/ 43605120 w 7"/>
                <a:gd name="T9" fmla="*/ 49835413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9"/>
                <a:gd name="T17" fmla="*/ 7 w 7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81" name="Freeform 161"/>
            <p:cNvSpPr>
              <a:spLocks noChangeArrowheads="1"/>
            </p:cNvSpPr>
            <p:nvPr/>
          </p:nvSpPr>
          <p:spPr bwMode="auto">
            <a:xfrm>
              <a:off x="234604" y="44924"/>
              <a:ext cx="12480" cy="27454"/>
            </a:xfrm>
            <a:custGeom>
              <a:avLst/>
              <a:gdLst>
                <a:gd name="T0" fmla="*/ 0 w 5"/>
                <a:gd name="T1" fmla="*/ 56061068 h 11"/>
                <a:gd name="T2" fmla="*/ 12460032 w 5"/>
                <a:gd name="T3" fmla="*/ 68520192 h 11"/>
                <a:gd name="T4" fmla="*/ 31150080 w 5"/>
                <a:gd name="T5" fmla="*/ 12459124 h 11"/>
                <a:gd name="T6" fmla="*/ 12460032 w 5"/>
                <a:gd name="T7" fmla="*/ 0 h 11"/>
                <a:gd name="T8" fmla="*/ 0 w 5"/>
                <a:gd name="T9" fmla="*/ 56061068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11"/>
                <a:gd name="T17" fmla="*/ 5 w 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82" name="Freeform 162"/>
            <p:cNvSpPr>
              <a:spLocks noChangeArrowheads="1"/>
            </p:cNvSpPr>
            <p:nvPr/>
          </p:nvSpPr>
          <p:spPr bwMode="auto">
            <a:xfrm>
              <a:off x="277033" y="272040"/>
              <a:ext cx="22463" cy="19966"/>
            </a:xfrm>
            <a:custGeom>
              <a:avLst/>
              <a:gdLst>
                <a:gd name="T0" fmla="*/ 0 w 9"/>
                <a:gd name="T1" fmla="*/ 6229392 h 8"/>
                <a:gd name="T2" fmla="*/ 49835413 w 9"/>
                <a:gd name="T3" fmla="*/ 49830145 h 8"/>
                <a:gd name="T4" fmla="*/ 56065152 w 9"/>
                <a:gd name="T5" fmla="*/ 37373856 h 8"/>
                <a:gd name="T6" fmla="*/ 18689216 w 9"/>
                <a:gd name="T7" fmla="*/ 0 h 8"/>
                <a:gd name="T8" fmla="*/ 0 w 9"/>
                <a:gd name="T9" fmla="*/ 622939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83" name="Freeform 163"/>
            <p:cNvSpPr>
              <a:spLocks noChangeArrowheads="1"/>
            </p:cNvSpPr>
            <p:nvPr/>
          </p:nvSpPr>
          <p:spPr bwMode="auto">
            <a:xfrm>
              <a:off x="304486" y="227116"/>
              <a:ext cx="24958" cy="14975"/>
            </a:xfrm>
            <a:custGeom>
              <a:avLst/>
              <a:gdLst>
                <a:gd name="T0" fmla="*/ 0 w 10"/>
                <a:gd name="T1" fmla="*/ 18688800 h 6"/>
                <a:gd name="T2" fmla="*/ 56060660 w 10"/>
                <a:gd name="T3" fmla="*/ 37375104 h 6"/>
                <a:gd name="T4" fmla="*/ 62290176 w 10"/>
                <a:gd name="T5" fmla="*/ 18688800 h 6"/>
                <a:gd name="T6" fmla="*/ 6229517 w 10"/>
                <a:gd name="T7" fmla="*/ 0 h 6"/>
                <a:gd name="T8" fmla="*/ 0 w 10"/>
                <a:gd name="T9" fmla="*/ 1868880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6"/>
                <a:gd name="T17" fmla="*/ 10 w 10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84" name="Freeform 164"/>
            <p:cNvSpPr>
              <a:spLocks noChangeArrowheads="1"/>
            </p:cNvSpPr>
            <p:nvPr/>
          </p:nvSpPr>
          <p:spPr bwMode="auto">
            <a:xfrm>
              <a:off x="274536" y="74874"/>
              <a:ext cx="22463" cy="22463"/>
            </a:xfrm>
            <a:custGeom>
              <a:avLst/>
              <a:gdLst>
                <a:gd name="T0" fmla="*/ 56065152 w 9"/>
                <a:gd name="T1" fmla="*/ 18689216 h 9"/>
                <a:gd name="T2" fmla="*/ 49835413 w 9"/>
                <a:gd name="T3" fmla="*/ 0 h 9"/>
                <a:gd name="T4" fmla="*/ 0 w 9"/>
                <a:gd name="T5" fmla="*/ 43605675 h 9"/>
                <a:gd name="T6" fmla="*/ 12459477 w 9"/>
                <a:gd name="T7" fmla="*/ 56065152 h 9"/>
                <a:gd name="T8" fmla="*/ 56065152 w 9"/>
                <a:gd name="T9" fmla="*/ 18689216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9"/>
                <a:gd name="T17" fmla="*/ 9 w 9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85" name="Freeform 165"/>
            <p:cNvSpPr>
              <a:spLocks noChangeArrowheads="1"/>
            </p:cNvSpPr>
            <p:nvPr/>
          </p:nvSpPr>
          <p:spPr bwMode="auto">
            <a:xfrm>
              <a:off x="299494" y="124789"/>
              <a:ext cx="27454" cy="12480"/>
            </a:xfrm>
            <a:custGeom>
              <a:avLst/>
              <a:gdLst>
                <a:gd name="T0" fmla="*/ 62290630 w 11"/>
                <a:gd name="T1" fmla="*/ 0 h 5"/>
                <a:gd name="T2" fmla="*/ 0 w 11"/>
                <a:gd name="T3" fmla="*/ 18690048 h 5"/>
                <a:gd name="T4" fmla="*/ 12459124 w 11"/>
                <a:gd name="T5" fmla="*/ 31150080 h 5"/>
                <a:gd name="T6" fmla="*/ 68520192 w 11"/>
                <a:gd name="T7" fmla="*/ 18690048 h 5"/>
                <a:gd name="T8" fmla="*/ 62290630 w 1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86" name="Rectangle 166"/>
            <p:cNvSpPr>
              <a:spLocks noChangeArrowheads="1"/>
            </p:cNvSpPr>
            <p:nvPr/>
          </p:nvSpPr>
          <p:spPr bwMode="auto">
            <a:xfrm>
              <a:off x="39933" y="174705"/>
              <a:ext cx="24958" cy="7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35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87" name="Rectangle 167"/>
            <p:cNvSpPr>
              <a:spLocks noChangeArrowheads="1"/>
            </p:cNvSpPr>
            <p:nvPr/>
          </p:nvSpPr>
          <p:spPr bwMode="auto">
            <a:xfrm>
              <a:off x="316965" y="177200"/>
              <a:ext cx="27454" cy="7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35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88" name="Group 54"/>
          <p:cNvGrpSpPr>
            <a:grpSpLocks/>
          </p:cNvGrpSpPr>
          <p:nvPr/>
        </p:nvGrpSpPr>
        <p:grpSpPr bwMode="auto">
          <a:xfrm>
            <a:off x="8149902" y="4219384"/>
            <a:ext cx="300038" cy="389334"/>
            <a:chOff x="0" y="0"/>
            <a:chExt cx="299494" cy="389342"/>
          </a:xfrm>
          <a:solidFill>
            <a:schemeClr val="accent2"/>
          </a:solidFill>
        </p:grpSpPr>
        <p:sp>
          <p:nvSpPr>
            <p:cNvPr id="89" name="Freeform 170"/>
            <p:cNvSpPr>
              <a:spLocks noChangeArrowheads="1"/>
            </p:cNvSpPr>
            <p:nvPr/>
          </p:nvSpPr>
          <p:spPr bwMode="auto">
            <a:xfrm>
              <a:off x="0" y="112310"/>
              <a:ext cx="299494" cy="277032"/>
            </a:xfrm>
            <a:custGeom>
              <a:avLst/>
              <a:gdLst>
                <a:gd name="T0" fmla="*/ 498314756 w 90"/>
                <a:gd name="T1" fmla="*/ 924659386 h 83"/>
                <a:gd name="T2" fmla="*/ 996629512 w 90"/>
                <a:gd name="T3" fmla="*/ 0 h 83"/>
                <a:gd name="T4" fmla="*/ 0 w 90"/>
                <a:gd name="T5" fmla="*/ 0 h 83"/>
                <a:gd name="T6" fmla="*/ 498314756 w 90"/>
                <a:gd name="T7" fmla="*/ 924659386 h 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"/>
                <a:gd name="T13" fmla="*/ 0 h 83"/>
                <a:gd name="T14" fmla="*/ 90 w 90"/>
                <a:gd name="T15" fmla="*/ 83 h 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90" name="Freeform 171"/>
            <p:cNvSpPr>
              <a:spLocks noChangeArrowheads="1"/>
            </p:cNvSpPr>
            <p:nvPr/>
          </p:nvSpPr>
          <p:spPr bwMode="auto">
            <a:xfrm>
              <a:off x="0" y="0"/>
              <a:ext cx="299494" cy="94840"/>
            </a:xfrm>
            <a:custGeom>
              <a:avLst/>
              <a:gdLst>
                <a:gd name="T0" fmla="*/ 930188431 w 90"/>
                <a:gd name="T1" fmla="*/ 0 h 29"/>
                <a:gd name="T2" fmla="*/ 753007781 w 90"/>
                <a:gd name="T3" fmla="*/ 171124063 h 29"/>
                <a:gd name="T4" fmla="*/ 575830458 w 90"/>
                <a:gd name="T5" fmla="*/ 0 h 29"/>
                <a:gd name="T6" fmla="*/ 431873676 w 90"/>
                <a:gd name="T7" fmla="*/ 0 h 29"/>
                <a:gd name="T8" fmla="*/ 254693025 w 90"/>
                <a:gd name="T9" fmla="*/ 171124063 h 29"/>
                <a:gd name="T10" fmla="*/ 77515703 w 90"/>
                <a:gd name="T11" fmla="*/ 0 h 29"/>
                <a:gd name="T12" fmla="*/ 0 w 90"/>
                <a:gd name="T13" fmla="*/ 0 h 29"/>
                <a:gd name="T14" fmla="*/ 0 w 90"/>
                <a:gd name="T15" fmla="*/ 310159503 h 29"/>
                <a:gd name="T16" fmla="*/ 996629512 w 90"/>
                <a:gd name="T17" fmla="*/ 310159503 h 29"/>
                <a:gd name="T18" fmla="*/ 996629512 w 90"/>
                <a:gd name="T19" fmla="*/ 0 h 29"/>
                <a:gd name="T20" fmla="*/ 930188431 w 90"/>
                <a:gd name="T21" fmla="*/ 0 h 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0"/>
                <a:gd name="T34" fmla="*/ 0 h 29"/>
                <a:gd name="T35" fmla="*/ 90 w 90"/>
                <a:gd name="T36" fmla="*/ 29 h 2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91" name="矩形 104"/>
          <p:cNvSpPr>
            <a:spLocks noChangeArrowheads="1"/>
          </p:cNvSpPr>
          <p:nvPr/>
        </p:nvSpPr>
        <p:spPr bwMode="auto">
          <a:xfrm>
            <a:off x="930404" y="4953875"/>
            <a:ext cx="984871" cy="32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添加标题</a:t>
            </a:r>
            <a:endParaRPr lang="en-US" sz="1650" dirty="0">
              <a:latin typeface="幼圆" panose="02010509060101010101" pitchFamily="49" charset="-122"/>
              <a:ea typeface="幼圆" panose="02010509060101010101" pitchFamily="49" charset="-122"/>
              <a:sym typeface="方正兰亭黑_GBK" panose="02000000000000000000" pitchFamily="2" charset="-122"/>
            </a:endParaRPr>
          </a:p>
        </p:txBody>
      </p:sp>
      <p:sp>
        <p:nvSpPr>
          <p:cNvPr id="92" name="矩形 47"/>
          <p:cNvSpPr>
            <a:spLocks noChangeArrowheads="1"/>
          </p:cNvSpPr>
          <p:nvPr/>
        </p:nvSpPr>
        <p:spPr bwMode="auto">
          <a:xfrm>
            <a:off x="930404" y="5293204"/>
            <a:ext cx="3146822" cy="237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美仑设计是集</a:t>
            </a:r>
            <a:r>
              <a:rPr lang="en-US" altLang="zh-CN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模板开发、</a:t>
            </a:r>
            <a:r>
              <a:rPr lang="en-US" altLang="zh-CN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设计定制、</a:t>
            </a:r>
            <a:r>
              <a:rPr lang="en-US" altLang="zh-CN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培训</a:t>
            </a:r>
          </a:p>
        </p:txBody>
      </p:sp>
      <p:sp>
        <p:nvSpPr>
          <p:cNvPr id="93" name="矩形 106"/>
          <p:cNvSpPr>
            <a:spLocks noChangeArrowheads="1"/>
          </p:cNvSpPr>
          <p:nvPr/>
        </p:nvSpPr>
        <p:spPr bwMode="auto">
          <a:xfrm>
            <a:off x="7717706" y="2906088"/>
            <a:ext cx="1164431" cy="32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添加标题</a:t>
            </a:r>
            <a:endParaRPr lang="en-US" sz="1650" dirty="0">
              <a:latin typeface="幼圆" panose="02010509060101010101" pitchFamily="49" charset="-122"/>
              <a:ea typeface="幼圆" panose="02010509060101010101" pitchFamily="49" charset="-122"/>
              <a:sym typeface="方正兰亭黑_GBK" panose="02000000000000000000" pitchFamily="2" charset="-122"/>
            </a:endParaRPr>
          </a:p>
        </p:txBody>
      </p:sp>
      <p:sp>
        <p:nvSpPr>
          <p:cNvPr id="94" name="矩形 47"/>
          <p:cNvSpPr>
            <a:spLocks noChangeArrowheads="1"/>
          </p:cNvSpPr>
          <p:nvPr/>
        </p:nvSpPr>
        <p:spPr bwMode="auto">
          <a:xfrm>
            <a:off x="7560543" y="3275428"/>
            <a:ext cx="1478756" cy="3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8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美仑设计是集</a:t>
            </a:r>
            <a:r>
              <a:rPr lang="en-US" altLang="zh-CN" sz="8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8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模板开发、</a:t>
            </a:r>
            <a:r>
              <a:rPr lang="en-US" altLang="zh-CN" sz="8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8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设计定制、</a:t>
            </a:r>
            <a:r>
              <a:rPr lang="en-US" altLang="zh-CN" sz="8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8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培训</a:t>
            </a:r>
          </a:p>
        </p:txBody>
      </p:sp>
      <p:sp>
        <p:nvSpPr>
          <p:cNvPr id="95" name="矩形 108"/>
          <p:cNvSpPr>
            <a:spLocks noChangeArrowheads="1"/>
          </p:cNvSpPr>
          <p:nvPr/>
        </p:nvSpPr>
        <p:spPr bwMode="auto">
          <a:xfrm>
            <a:off x="9698311" y="2906088"/>
            <a:ext cx="1163240" cy="32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5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添加标题</a:t>
            </a:r>
            <a:endParaRPr lang="en-US" sz="1650">
              <a:latin typeface="幼圆" panose="02010509060101010101" pitchFamily="49" charset="-122"/>
              <a:ea typeface="幼圆" panose="02010509060101010101" pitchFamily="49" charset="-122"/>
              <a:sym typeface="方正兰亭黑_GBK" panose="02000000000000000000" pitchFamily="2" charset="-122"/>
            </a:endParaRPr>
          </a:p>
        </p:txBody>
      </p:sp>
      <p:sp>
        <p:nvSpPr>
          <p:cNvPr id="97" name="矩形 110"/>
          <p:cNvSpPr>
            <a:spLocks noChangeArrowheads="1"/>
          </p:cNvSpPr>
          <p:nvPr/>
        </p:nvSpPr>
        <p:spPr bwMode="auto">
          <a:xfrm>
            <a:off x="9697716" y="4854935"/>
            <a:ext cx="1164431" cy="32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5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添加标题</a:t>
            </a:r>
            <a:endParaRPr lang="en-US" sz="1650">
              <a:latin typeface="幼圆" panose="02010509060101010101" pitchFamily="49" charset="-122"/>
              <a:ea typeface="幼圆" panose="02010509060101010101" pitchFamily="49" charset="-122"/>
              <a:sym typeface="方正兰亭黑_GBK" panose="02000000000000000000" pitchFamily="2" charset="-122"/>
            </a:endParaRPr>
          </a:p>
        </p:txBody>
      </p:sp>
      <p:sp>
        <p:nvSpPr>
          <p:cNvPr id="99" name="矩形 112"/>
          <p:cNvSpPr>
            <a:spLocks noChangeArrowheads="1"/>
          </p:cNvSpPr>
          <p:nvPr/>
        </p:nvSpPr>
        <p:spPr bwMode="auto">
          <a:xfrm>
            <a:off x="7718301" y="4854935"/>
            <a:ext cx="1163241" cy="32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5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添加标题</a:t>
            </a:r>
            <a:endParaRPr lang="en-US" sz="1650">
              <a:latin typeface="幼圆" panose="02010509060101010101" pitchFamily="49" charset="-122"/>
              <a:ea typeface="幼圆" panose="02010509060101010101" pitchFamily="49" charset="-122"/>
              <a:sym typeface="方正兰亭黑_GBK" panose="02000000000000000000" pitchFamily="2" charset="-122"/>
            </a:endParaRP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xmlns="" id="{7ECD4AD8-2993-45D6-8789-D5CDD771C97F}"/>
              </a:ext>
            </a:extLst>
          </p:cNvPr>
          <p:cNvSpPr/>
          <p:nvPr/>
        </p:nvSpPr>
        <p:spPr>
          <a:xfrm>
            <a:off x="5637287" y="51998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en-US" altLang="zh-CN" sz="28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1" name="矩形 47">
            <a:extLst>
              <a:ext uri="{FF2B5EF4-FFF2-40B4-BE49-F238E27FC236}">
                <a16:creationId xmlns:a16="http://schemas.microsoft.com/office/drawing/2014/main" xmlns="" id="{96FB56D4-EE2F-4020-921E-0E4AF34395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33183" y="3275428"/>
            <a:ext cx="1478756" cy="3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8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美仑设计是集</a:t>
            </a:r>
            <a:r>
              <a:rPr lang="en-US" altLang="zh-CN" sz="8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8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模板开发、</a:t>
            </a:r>
            <a:r>
              <a:rPr lang="en-US" altLang="zh-CN" sz="8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8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设计定制、</a:t>
            </a:r>
            <a:r>
              <a:rPr lang="en-US" altLang="zh-CN" sz="8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8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培训</a:t>
            </a:r>
          </a:p>
        </p:txBody>
      </p:sp>
      <p:sp>
        <p:nvSpPr>
          <p:cNvPr id="62" name="矩形 47">
            <a:extLst>
              <a:ext uri="{FF2B5EF4-FFF2-40B4-BE49-F238E27FC236}">
                <a16:creationId xmlns:a16="http://schemas.microsoft.com/office/drawing/2014/main" xmlns="" id="{0DAA27BC-E57F-4339-8FB1-B595B1E5D9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60543" y="5210908"/>
            <a:ext cx="1478756" cy="3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8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美仑设计是集</a:t>
            </a:r>
            <a:r>
              <a:rPr lang="en-US" altLang="zh-CN" sz="8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8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模板开发、</a:t>
            </a:r>
            <a:r>
              <a:rPr lang="en-US" altLang="zh-CN" sz="8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8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设计定制、</a:t>
            </a:r>
            <a:r>
              <a:rPr lang="en-US" altLang="zh-CN" sz="8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8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培训</a:t>
            </a:r>
          </a:p>
        </p:txBody>
      </p:sp>
      <p:sp>
        <p:nvSpPr>
          <p:cNvPr id="63" name="矩形 47">
            <a:extLst>
              <a:ext uri="{FF2B5EF4-FFF2-40B4-BE49-F238E27FC236}">
                <a16:creationId xmlns:a16="http://schemas.microsoft.com/office/drawing/2014/main" xmlns="" id="{6DEB5F69-5C0A-4504-9EFF-2A58DF0849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33183" y="5210908"/>
            <a:ext cx="1478756" cy="3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8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美仑设计是集</a:t>
            </a:r>
            <a:r>
              <a:rPr lang="en-US" altLang="zh-CN" sz="8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8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模板开发、</a:t>
            </a:r>
            <a:r>
              <a:rPr lang="en-US" altLang="zh-CN" sz="8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8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设计定制、</a:t>
            </a:r>
            <a:r>
              <a:rPr lang="en-US" altLang="zh-CN" sz="8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8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培训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3795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6136">
        <p14:window dir="vert"/>
      </p:transition>
    </mc:Choice>
    <mc:Fallback xmlns="">
      <p:transition spd="slow" advTm="613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5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5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5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 autoUpdateAnimBg="0"/>
      <p:bldP spid="30" grpId="0" bldLvl="0" animBg="1" autoUpdateAnimBg="0"/>
      <p:bldP spid="31" grpId="0" bldLvl="0" animBg="1" autoUpdateAnimBg="0"/>
      <p:bldP spid="32" grpId="0" bldLvl="0" animBg="1" autoUpdateAnimBg="0"/>
      <p:bldP spid="33" grpId="0" bldLvl="0" animBg="1" autoUpdateAnimBg="0"/>
      <p:bldP spid="91" grpId="0" bldLvl="0" autoUpdateAnimBg="0"/>
      <p:bldP spid="92" grpId="0" bldLvl="0" autoUpdateAnimBg="0"/>
      <p:bldP spid="93" grpId="0"/>
      <p:bldP spid="94" grpId="0"/>
      <p:bldP spid="95" grpId="0"/>
      <p:bldP spid="97" grpId="0"/>
      <p:bldP spid="99" grpId="0"/>
      <p:bldP spid="61" grpId="0"/>
      <p:bldP spid="62" grpId="0"/>
      <p:bldP spid="6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"/>
          <p:cNvGrpSpPr>
            <a:grpSpLocks/>
          </p:cNvGrpSpPr>
          <p:nvPr/>
        </p:nvGrpSpPr>
        <p:grpSpPr bwMode="auto">
          <a:xfrm>
            <a:off x="2396927" y="4768453"/>
            <a:ext cx="576262" cy="576263"/>
            <a:chOff x="0" y="0"/>
            <a:chExt cx="1407810" cy="1407810"/>
          </a:xfrm>
        </p:grpSpPr>
        <p:sp>
          <p:nvSpPr>
            <p:cNvPr id="23" name="圆角矩形 3"/>
            <p:cNvSpPr>
              <a:spLocks noChangeArrowheads="1"/>
            </p:cNvSpPr>
            <p:nvPr/>
          </p:nvSpPr>
          <p:spPr bwMode="auto">
            <a:xfrm>
              <a:off x="0" y="0"/>
              <a:ext cx="1407810" cy="1407810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endParaRPr lang="zh-CN" altLang="zh-CN" sz="180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24" name="圆角矩形 68"/>
            <p:cNvSpPr>
              <a:spLocks noChangeArrowheads="1"/>
            </p:cNvSpPr>
            <p:nvPr/>
          </p:nvSpPr>
          <p:spPr bwMode="auto">
            <a:xfrm>
              <a:off x="155131" y="337410"/>
              <a:ext cx="1109185" cy="717477"/>
            </a:xfrm>
            <a:custGeom>
              <a:avLst/>
              <a:gdLst>
                <a:gd name="T0" fmla="*/ 361879 w 1142127"/>
                <a:gd name="T1" fmla="*/ 67469 h 735451"/>
                <a:gd name="T2" fmla="*/ 586291 w 1142127"/>
                <a:gd name="T3" fmla="*/ 205603 h 735451"/>
                <a:gd name="T4" fmla="*/ 682970 w 1142127"/>
                <a:gd name="T5" fmla="*/ 167032 h 735451"/>
                <a:gd name="T6" fmla="*/ 827721 w 1142127"/>
                <a:gd name="T7" fmla="*/ 311784 h 735451"/>
                <a:gd name="T8" fmla="*/ 825178 w 1142127"/>
                <a:gd name="T9" fmla="*/ 324389 h 735451"/>
                <a:gd name="T10" fmla="*/ 940885 w 1142127"/>
                <a:gd name="T11" fmla="*/ 492724 h 735451"/>
                <a:gd name="T12" fmla="*/ 759946 w 1142127"/>
                <a:gd name="T13" fmla="*/ 673664 h 735451"/>
                <a:gd name="T14" fmla="*/ 180940 w 1142127"/>
                <a:gd name="T15" fmla="*/ 673664 h 735451"/>
                <a:gd name="T16" fmla="*/ 0 w 1142127"/>
                <a:gd name="T17" fmla="*/ 492724 h 735451"/>
                <a:gd name="T18" fmla="*/ 109180 w 1142127"/>
                <a:gd name="T19" fmla="*/ 326901 h 735451"/>
                <a:gd name="T20" fmla="*/ 108563 w 1142127"/>
                <a:gd name="T21" fmla="*/ 320786 h 735451"/>
                <a:gd name="T22" fmla="*/ 361879 w 1142127"/>
                <a:gd name="T23" fmla="*/ 67469 h 735451"/>
                <a:gd name="T24" fmla="*/ 467166 w 1142127"/>
                <a:gd name="T25" fmla="*/ 0 h 735451"/>
                <a:gd name="T26" fmla="*/ 691579 w 1142127"/>
                <a:gd name="T27" fmla="*/ 138135 h 735451"/>
                <a:gd name="T28" fmla="*/ 788257 w 1142127"/>
                <a:gd name="T29" fmla="*/ 99564 h 735451"/>
                <a:gd name="T30" fmla="*/ 933008 w 1142127"/>
                <a:gd name="T31" fmla="*/ 244315 h 735451"/>
                <a:gd name="T32" fmla="*/ 930466 w 1142127"/>
                <a:gd name="T33" fmla="*/ 256920 h 735451"/>
                <a:gd name="T34" fmla="*/ 1046172 w 1142127"/>
                <a:gd name="T35" fmla="*/ 425256 h 735451"/>
                <a:gd name="T36" fmla="*/ 943463 w 1142127"/>
                <a:gd name="T37" fmla="*/ 586717 h 735451"/>
                <a:gd name="T38" fmla="*/ 977909 w 1142127"/>
                <a:gd name="T39" fmla="*/ 484192 h 735451"/>
                <a:gd name="T40" fmla="*/ 857290 w 1142127"/>
                <a:gd name="T41" fmla="*/ 308713 h 735451"/>
                <a:gd name="T42" fmla="*/ 859943 w 1142127"/>
                <a:gd name="T43" fmla="*/ 295573 h 735451"/>
                <a:gd name="T44" fmla="*/ 709047 w 1142127"/>
                <a:gd name="T45" fmla="*/ 144678 h 735451"/>
                <a:gd name="T46" fmla="*/ 608266 w 1142127"/>
                <a:gd name="T47" fmla="*/ 184884 h 735451"/>
                <a:gd name="T48" fmla="*/ 374329 w 1142127"/>
                <a:gd name="T49" fmla="*/ 40887 h 735451"/>
                <a:gd name="T50" fmla="*/ 322022 w 1142127"/>
                <a:gd name="T51" fmla="*/ 46161 h 735451"/>
                <a:gd name="T52" fmla="*/ 467166 w 1142127"/>
                <a:gd name="T53" fmla="*/ 0 h 73545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142127" h="735451">
                  <a:moveTo>
                    <a:pt x="395071" y="73657"/>
                  </a:moveTo>
                  <a:cubicBezTo>
                    <a:pt x="502346" y="73657"/>
                    <a:pt x="595355" y="134738"/>
                    <a:pt x="640066" y="224461"/>
                  </a:cubicBezTo>
                  <a:cubicBezTo>
                    <a:pt x="667298" y="197950"/>
                    <a:pt x="704634" y="182352"/>
                    <a:pt x="745612" y="182352"/>
                  </a:cubicBezTo>
                  <a:cubicBezTo>
                    <a:pt x="832889" y="182352"/>
                    <a:pt x="903640" y="253104"/>
                    <a:pt x="903640" y="340380"/>
                  </a:cubicBezTo>
                  <a:lnTo>
                    <a:pt x="900863" y="354142"/>
                  </a:lnTo>
                  <a:cubicBezTo>
                    <a:pt x="974852" y="382299"/>
                    <a:pt x="1027183" y="453997"/>
                    <a:pt x="1027183" y="537916"/>
                  </a:cubicBezTo>
                  <a:cubicBezTo>
                    <a:pt x="1027183" y="647011"/>
                    <a:pt x="938743" y="735451"/>
                    <a:pt x="829648" y="735451"/>
                  </a:cubicBezTo>
                  <a:lnTo>
                    <a:pt x="197535" y="735451"/>
                  </a:lnTo>
                  <a:cubicBezTo>
                    <a:pt x="88440" y="735451"/>
                    <a:pt x="0" y="647011"/>
                    <a:pt x="0" y="537916"/>
                  </a:cubicBezTo>
                  <a:cubicBezTo>
                    <a:pt x="0" y="456704"/>
                    <a:pt x="49008" y="386940"/>
                    <a:pt x="119194" y="356883"/>
                  </a:cubicBezTo>
                  <a:cubicBezTo>
                    <a:pt x="118547" y="354674"/>
                    <a:pt x="118521" y="352443"/>
                    <a:pt x="118521" y="350207"/>
                  </a:cubicBezTo>
                  <a:cubicBezTo>
                    <a:pt x="118521" y="197473"/>
                    <a:pt x="242337" y="73657"/>
                    <a:pt x="395071" y="73657"/>
                  </a:cubicBezTo>
                  <a:close/>
                  <a:moveTo>
                    <a:pt x="510015" y="0"/>
                  </a:moveTo>
                  <a:cubicBezTo>
                    <a:pt x="617290" y="0"/>
                    <a:pt x="710299" y="61081"/>
                    <a:pt x="755010" y="150804"/>
                  </a:cubicBezTo>
                  <a:cubicBezTo>
                    <a:pt x="782242" y="124293"/>
                    <a:pt x="819578" y="108695"/>
                    <a:pt x="860556" y="108695"/>
                  </a:cubicBezTo>
                  <a:cubicBezTo>
                    <a:pt x="947833" y="108695"/>
                    <a:pt x="1018584" y="179447"/>
                    <a:pt x="1018584" y="266723"/>
                  </a:cubicBezTo>
                  <a:lnTo>
                    <a:pt x="1015807" y="280485"/>
                  </a:lnTo>
                  <a:cubicBezTo>
                    <a:pt x="1089796" y="308642"/>
                    <a:pt x="1142127" y="380340"/>
                    <a:pt x="1142127" y="464259"/>
                  </a:cubicBezTo>
                  <a:cubicBezTo>
                    <a:pt x="1142127" y="542469"/>
                    <a:pt x="1096675" y="610063"/>
                    <a:pt x="1029998" y="640529"/>
                  </a:cubicBezTo>
                  <a:cubicBezTo>
                    <a:pt x="1054923" y="609992"/>
                    <a:pt x="1067603" y="570777"/>
                    <a:pt x="1067603" y="528601"/>
                  </a:cubicBezTo>
                  <a:cubicBezTo>
                    <a:pt x="1067603" y="441120"/>
                    <a:pt x="1013051" y="366379"/>
                    <a:pt x="935921" y="337028"/>
                  </a:cubicBezTo>
                  <a:lnTo>
                    <a:pt x="938817" y="322682"/>
                  </a:lnTo>
                  <a:cubicBezTo>
                    <a:pt x="938817" y="231701"/>
                    <a:pt x="865062" y="157947"/>
                    <a:pt x="774081" y="157947"/>
                  </a:cubicBezTo>
                  <a:cubicBezTo>
                    <a:pt x="731364" y="157947"/>
                    <a:pt x="692443" y="174206"/>
                    <a:pt x="664055" y="201842"/>
                  </a:cubicBezTo>
                  <a:cubicBezTo>
                    <a:pt x="617446" y="108311"/>
                    <a:pt x="520490" y="44638"/>
                    <a:pt x="408662" y="44638"/>
                  </a:cubicBezTo>
                  <a:lnTo>
                    <a:pt x="351558" y="50395"/>
                  </a:lnTo>
                  <a:cubicBezTo>
                    <a:pt x="396233" y="18509"/>
                    <a:pt x="450962" y="0"/>
                    <a:pt x="510015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27" name="圆角矩形 16"/>
          <p:cNvSpPr>
            <a:spLocks noChangeAspect="1" noChangeArrowheads="1"/>
          </p:cNvSpPr>
          <p:nvPr/>
        </p:nvSpPr>
        <p:spPr bwMode="auto">
          <a:xfrm rot="16200000">
            <a:off x="7915204" y="4850862"/>
            <a:ext cx="413290" cy="411444"/>
          </a:xfrm>
          <a:custGeom>
            <a:avLst/>
            <a:gdLst>
              <a:gd name="T0" fmla="*/ 636354 w 836083"/>
              <a:gd name="T1" fmla="*/ 318924 h 836083"/>
              <a:gd name="T2" fmla="*/ 636354 w 836083"/>
              <a:gd name="T3" fmla="*/ 390963 h 836083"/>
              <a:gd name="T4" fmla="*/ 472253 w 836083"/>
              <a:gd name="T5" fmla="*/ 390963 h 836083"/>
              <a:gd name="T6" fmla="*/ 472253 w 836083"/>
              <a:gd name="T7" fmla="*/ 391161 h 836083"/>
              <a:gd name="T8" fmla="*/ 359155 w 836083"/>
              <a:gd name="T9" fmla="*/ 456786 h 836083"/>
              <a:gd name="T10" fmla="*/ 360003 w 836083"/>
              <a:gd name="T11" fmla="*/ 587540 h 836083"/>
              <a:gd name="T12" fmla="*/ 473944 w 836083"/>
              <a:gd name="T13" fmla="*/ 651692 h 836083"/>
              <a:gd name="T14" fmla="*/ 473946 w 836083"/>
              <a:gd name="T15" fmla="*/ 651902 h 836083"/>
              <a:gd name="T16" fmla="*/ 636354 w 836083"/>
              <a:gd name="T17" fmla="*/ 651902 h 836083"/>
              <a:gd name="T18" fmla="*/ 636354 w 836083"/>
              <a:gd name="T19" fmla="*/ 723942 h 836083"/>
              <a:gd name="T20" fmla="*/ 464732 w 836083"/>
              <a:gd name="T21" fmla="*/ 723942 h 836083"/>
              <a:gd name="T22" fmla="*/ 464732 w 836083"/>
              <a:gd name="T23" fmla="*/ 722708 h 836083"/>
              <a:gd name="T24" fmla="*/ 297758 w 836083"/>
              <a:gd name="T25" fmla="*/ 624202 h 836083"/>
              <a:gd name="T26" fmla="*/ 274524 w 836083"/>
              <a:gd name="T27" fmla="*/ 557453 h 836083"/>
              <a:gd name="T28" fmla="*/ 226415 w 836083"/>
              <a:gd name="T29" fmla="*/ 557453 h 836083"/>
              <a:gd name="T30" fmla="*/ 226415 w 836083"/>
              <a:gd name="T31" fmla="*/ 651902 h 836083"/>
              <a:gd name="T32" fmla="*/ 190395 w 836083"/>
              <a:gd name="T33" fmla="*/ 651902 h 836083"/>
              <a:gd name="T34" fmla="*/ 190395 w 836083"/>
              <a:gd name="T35" fmla="*/ 390964 h 836083"/>
              <a:gd name="T36" fmla="*/ 226415 w 836083"/>
              <a:gd name="T37" fmla="*/ 390964 h 836083"/>
              <a:gd name="T38" fmla="*/ 226415 w 836083"/>
              <a:gd name="T39" fmla="*/ 485414 h 836083"/>
              <a:gd name="T40" fmla="*/ 274394 w 836083"/>
              <a:gd name="T41" fmla="*/ 485414 h 836083"/>
              <a:gd name="T42" fmla="*/ 296438 w 836083"/>
              <a:gd name="T43" fmla="*/ 420940 h 836083"/>
              <a:gd name="T44" fmla="*/ 464732 w 836083"/>
              <a:gd name="T45" fmla="*/ 319926 h 836083"/>
              <a:gd name="T46" fmla="*/ 464732 w 836083"/>
              <a:gd name="T47" fmla="*/ 318924 h 836083"/>
              <a:gd name="T48" fmla="*/ 472253 w 836083"/>
              <a:gd name="T49" fmla="*/ 318924 h 836083"/>
              <a:gd name="T50" fmla="*/ 636354 w 836083"/>
              <a:gd name="T51" fmla="*/ 318924 h 836083"/>
              <a:gd name="T52" fmla="*/ 852465 w 836083"/>
              <a:gd name="T53" fmla="*/ 521433 h 836083"/>
              <a:gd name="T54" fmla="*/ 740013 w 836083"/>
              <a:gd name="T55" fmla="*/ 633886 h 836083"/>
              <a:gd name="T56" fmla="*/ 475604 w 836083"/>
              <a:gd name="T57" fmla="*/ 633886 h 836083"/>
              <a:gd name="T58" fmla="*/ 363152 w 836083"/>
              <a:gd name="T59" fmla="*/ 521433 h 836083"/>
              <a:gd name="T60" fmla="*/ 475604 w 836083"/>
              <a:gd name="T61" fmla="*/ 408980 h 836083"/>
              <a:gd name="T62" fmla="*/ 740013 w 836083"/>
              <a:gd name="T63" fmla="*/ 408980 h 836083"/>
              <a:gd name="T64" fmla="*/ 852465 w 836083"/>
              <a:gd name="T65" fmla="*/ 521433 h 836083"/>
              <a:gd name="T66" fmla="*/ 954717 w 836083"/>
              <a:gd name="T67" fmla="*/ 521435 h 836083"/>
              <a:gd name="T68" fmla="*/ 521431 w 836083"/>
              <a:gd name="T69" fmla="*/ 88143 h 836083"/>
              <a:gd name="T70" fmla="*/ 88143 w 836083"/>
              <a:gd name="T71" fmla="*/ 521435 h 836083"/>
              <a:gd name="T72" fmla="*/ 521431 w 836083"/>
              <a:gd name="T73" fmla="*/ 954723 h 836083"/>
              <a:gd name="T74" fmla="*/ 954717 w 836083"/>
              <a:gd name="T75" fmla="*/ 521435 h 836083"/>
              <a:gd name="T76" fmla="*/ 1042860 w 836083"/>
              <a:gd name="T77" fmla="*/ 521435 h 836083"/>
              <a:gd name="T78" fmla="*/ 521431 w 836083"/>
              <a:gd name="T79" fmla="*/ 1042866 h 836083"/>
              <a:gd name="T80" fmla="*/ 0 w 836083"/>
              <a:gd name="T81" fmla="*/ 521435 h 836083"/>
              <a:gd name="T82" fmla="*/ 521431 w 836083"/>
              <a:gd name="T83" fmla="*/ 0 h 836083"/>
              <a:gd name="T84" fmla="*/ 1042860 w 836083"/>
              <a:gd name="T85" fmla="*/ 521435 h 836083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836083" h="836083">
                <a:moveTo>
                  <a:pt x="510179" y="255686"/>
                </a:moveTo>
                <a:lnTo>
                  <a:pt x="510179" y="313441"/>
                </a:lnTo>
                <a:lnTo>
                  <a:pt x="378615" y="313441"/>
                </a:lnTo>
                <a:lnTo>
                  <a:pt x="378615" y="313600"/>
                </a:lnTo>
                <a:cubicBezTo>
                  <a:pt x="341141" y="313600"/>
                  <a:pt x="306539" y="333678"/>
                  <a:pt x="287942" y="366213"/>
                </a:cubicBezTo>
                <a:cubicBezTo>
                  <a:pt x="269345" y="398747"/>
                  <a:pt x="269605" y="438751"/>
                  <a:pt x="288622" y="471041"/>
                </a:cubicBezTo>
                <a:cubicBezTo>
                  <a:pt x="307641" y="503332"/>
                  <a:pt x="342500" y="522958"/>
                  <a:pt x="379971" y="522472"/>
                </a:cubicBezTo>
                <a:lnTo>
                  <a:pt x="379973" y="522641"/>
                </a:lnTo>
                <a:lnTo>
                  <a:pt x="510179" y="522641"/>
                </a:lnTo>
                <a:lnTo>
                  <a:pt x="510179" y="580396"/>
                </a:lnTo>
                <a:lnTo>
                  <a:pt x="372585" y="580396"/>
                </a:lnTo>
                <a:lnTo>
                  <a:pt x="372585" y="579406"/>
                </a:lnTo>
                <a:cubicBezTo>
                  <a:pt x="317441" y="578233"/>
                  <a:pt x="266895" y="548273"/>
                  <a:pt x="238719" y="500433"/>
                </a:cubicBezTo>
                <a:cubicBezTo>
                  <a:pt x="228869" y="483708"/>
                  <a:pt x="222257" y="465652"/>
                  <a:pt x="220092" y="446919"/>
                </a:cubicBezTo>
                <a:lnTo>
                  <a:pt x="181522" y="446919"/>
                </a:lnTo>
                <a:lnTo>
                  <a:pt x="181522" y="522641"/>
                </a:lnTo>
                <a:lnTo>
                  <a:pt x="152644" y="522641"/>
                </a:lnTo>
                <a:lnTo>
                  <a:pt x="152644" y="313442"/>
                </a:lnTo>
                <a:lnTo>
                  <a:pt x="181522" y="313442"/>
                </a:lnTo>
                <a:lnTo>
                  <a:pt x="181522" y="389164"/>
                </a:lnTo>
                <a:lnTo>
                  <a:pt x="219987" y="389164"/>
                </a:lnTo>
                <a:cubicBezTo>
                  <a:pt x="222128" y="371124"/>
                  <a:pt x="228386" y="353701"/>
                  <a:pt x="237661" y="337474"/>
                </a:cubicBezTo>
                <a:cubicBezTo>
                  <a:pt x="265566" y="288655"/>
                  <a:pt x="316652" y="257879"/>
                  <a:pt x="372585" y="256490"/>
                </a:cubicBezTo>
                <a:lnTo>
                  <a:pt x="372585" y="255686"/>
                </a:lnTo>
                <a:lnTo>
                  <a:pt x="378615" y="255686"/>
                </a:lnTo>
                <a:lnTo>
                  <a:pt x="510179" y="255686"/>
                </a:lnTo>
                <a:close/>
                <a:moveTo>
                  <a:pt x="683440" y="418041"/>
                </a:moveTo>
                <a:cubicBezTo>
                  <a:pt x="683440" y="467832"/>
                  <a:pt x="643076" y="508196"/>
                  <a:pt x="593285" y="508196"/>
                </a:cubicBezTo>
                <a:lnTo>
                  <a:pt x="381302" y="508196"/>
                </a:lnTo>
                <a:cubicBezTo>
                  <a:pt x="331511" y="508196"/>
                  <a:pt x="291147" y="467832"/>
                  <a:pt x="291147" y="418041"/>
                </a:cubicBezTo>
                <a:cubicBezTo>
                  <a:pt x="291147" y="368250"/>
                  <a:pt x="331511" y="327886"/>
                  <a:pt x="381302" y="327886"/>
                </a:cubicBezTo>
                <a:lnTo>
                  <a:pt x="593285" y="327886"/>
                </a:lnTo>
                <a:cubicBezTo>
                  <a:pt x="643076" y="327886"/>
                  <a:pt x="683440" y="368250"/>
                  <a:pt x="683440" y="418041"/>
                </a:cubicBezTo>
                <a:close/>
                <a:moveTo>
                  <a:pt x="765417" y="418042"/>
                </a:moveTo>
                <a:cubicBezTo>
                  <a:pt x="765417" y="226191"/>
                  <a:pt x="609892" y="70666"/>
                  <a:pt x="418042" y="70666"/>
                </a:cubicBezTo>
                <a:cubicBezTo>
                  <a:pt x="226191" y="70666"/>
                  <a:pt x="70666" y="226191"/>
                  <a:pt x="70666" y="418042"/>
                </a:cubicBezTo>
                <a:cubicBezTo>
                  <a:pt x="70666" y="609892"/>
                  <a:pt x="226191" y="765417"/>
                  <a:pt x="418042" y="765417"/>
                </a:cubicBezTo>
                <a:cubicBezTo>
                  <a:pt x="609892" y="765417"/>
                  <a:pt x="765417" y="609892"/>
                  <a:pt x="765417" y="418042"/>
                </a:cubicBezTo>
                <a:close/>
                <a:moveTo>
                  <a:pt x="836083" y="418042"/>
                </a:moveTo>
                <a:cubicBezTo>
                  <a:pt x="836083" y="648920"/>
                  <a:pt x="648920" y="836083"/>
                  <a:pt x="418042" y="836083"/>
                </a:cubicBezTo>
                <a:cubicBezTo>
                  <a:pt x="187163" y="836083"/>
                  <a:pt x="0" y="648920"/>
                  <a:pt x="0" y="418042"/>
                </a:cubicBezTo>
                <a:cubicBezTo>
                  <a:pt x="0" y="187163"/>
                  <a:pt x="187163" y="0"/>
                  <a:pt x="418042" y="0"/>
                </a:cubicBezTo>
                <a:cubicBezTo>
                  <a:pt x="648920" y="0"/>
                  <a:pt x="836083" y="187163"/>
                  <a:pt x="836083" y="41804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8" name="组合 10"/>
          <p:cNvGrpSpPr>
            <a:grpSpLocks/>
          </p:cNvGrpSpPr>
          <p:nvPr/>
        </p:nvGrpSpPr>
        <p:grpSpPr bwMode="auto">
          <a:xfrm>
            <a:off x="5018984" y="4762380"/>
            <a:ext cx="588412" cy="588410"/>
            <a:chOff x="0" y="0"/>
            <a:chExt cx="647095" cy="647095"/>
          </a:xfrm>
        </p:grpSpPr>
        <p:sp>
          <p:nvSpPr>
            <p:cNvPr id="29" name="圆角矩形 11"/>
            <p:cNvSpPr>
              <a:spLocks noChangeArrowheads="1"/>
            </p:cNvSpPr>
            <p:nvPr/>
          </p:nvSpPr>
          <p:spPr bwMode="auto">
            <a:xfrm>
              <a:off x="0" y="0"/>
              <a:ext cx="647095" cy="64709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endParaRPr lang="zh-CN" altLang="zh-CN" sz="180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30" name="圆角矩形 43"/>
            <p:cNvSpPr>
              <a:spLocks noChangeArrowheads="1"/>
            </p:cNvSpPr>
            <p:nvPr/>
          </p:nvSpPr>
          <p:spPr bwMode="auto">
            <a:xfrm>
              <a:off x="102491" y="166797"/>
              <a:ext cx="442115" cy="313499"/>
            </a:xfrm>
            <a:custGeom>
              <a:avLst/>
              <a:gdLst>
                <a:gd name="T0" fmla="*/ 10351 w 887502"/>
                <a:gd name="T1" fmla="*/ 65741 h 633930"/>
                <a:gd name="T2" fmla="*/ 10351 w 887502"/>
                <a:gd name="T3" fmla="*/ 70933 h 633930"/>
                <a:gd name="T4" fmla="*/ 98685 w 887502"/>
                <a:gd name="T5" fmla="*/ 70933 h 633930"/>
                <a:gd name="T6" fmla="*/ 98685 w 887502"/>
                <a:gd name="T7" fmla="*/ 65741 h 633930"/>
                <a:gd name="T8" fmla="*/ 10351 w 887502"/>
                <a:gd name="T9" fmla="*/ 65741 h 633930"/>
                <a:gd name="T10" fmla="*/ 55181 w 887502"/>
                <a:gd name="T11" fmla="*/ 33672 h 633930"/>
                <a:gd name="T12" fmla="*/ 46714 w 887502"/>
                <a:gd name="T13" fmla="*/ 37408 h 633930"/>
                <a:gd name="T14" fmla="*/ 44956 w 887502"/>
                <a:gd name="T15" fmla="*/ 46495 h 633930"/>
                <a:gd name="T16" fmla="*/ 49219 w 887502"/>
                <a:gd name="T17" fmla="*/ 45218 h 633930"/>
                <a:gd name="T18" fmla="*/ 50193 w 887502"/>
                <a:gd name="T19" fmla="*/ 40183 h 633930"/>
                <a:gd name="T20" fmla="*/ 54886 w 887502"/>
                <a:gd name="T21" fmla="*/ 38112 h 633930"/>
                <a:gd name="T22" fmla="*/ 55181 w 887502"/>
                <a:gd name="T23" fmla="*/ 33672 h 633930"/>
                <a:gd name="T24" fmla="*/ 54518 w 887502"/>
                <a:gd name="T25" fmla="*/ 31932 h 633930"/>
                <a:gd name="T26" fmla="*/ 65992 w 887502"/>
                <a:gd name="T27" fmla="*/ 43406 h 633930"/>
                <a:gd name="T28" fmla="*/ 54518 w 887502"/>
                <a:gd name="T29" fmla="*/ 54880 h 633930"/>
                <a:gd name="T30" fmla="*/ 43044 w 887502"/>
                <a:gd name="T31" fmla="*/ 43406 h 633930"/>
                <a:gd name="T32" fmla="*/ 54518 w 887502"/>
                <a:gd name="T33" fmla="*/ 31932 h 633930"/>
                <a:gd name="T34" fmla="*/ 54518 w 887502"/>
                <a:gd name="T35" fmla="*/ 25234 h 633930"/>
                <a:gd name="T36" fmla="*/ 36345 w 887502"/>
                <a:gd name="T37" fmla="*/ 43406 h 633930"/>
                <a:gd name="T38" fmla="*/ 54518 w 887502"/>
                <a:gd name="T39" fmla="*/ 61579 h 633930"/>
                <a:gd name="T40" fmla="*/ 72691 w 887502"/>
                <a:gd name="T41" fmla="*/ 43406 h 633930"/>
                <a:gd name="T42" fmla="*/ 54518 w 887502"/>
                <a:gd name="T43" fmla="*/ 25234 h 633930"/>
                <a:gd name="T44" fmla="*/ 98685 w 887502"/>
                <a:gd name="T45" fmla="*/ 8231 h 633930"/>
                <a:gd name="T46" fmla="*/ 49207 w 887502"/>
                <a:gd name="T47" fmla="*/ 8523 h 633930"/>
                <a:gd name="T48" fmla="*/ 44234 w 887502"/>
                <a:gd name="T49" fmla="*/ 14527 h 633930"/>
                <a:gd name="T50" fmla="*/ 10351 w 887502"/>
                <a:gd name="T51" fmla="*/ 14527 h 633930"/>
                <a:gd name="T52" fmla="*/ 10351 w 887502"/>
                <a:gd name="T53" fmla="*/ 20822 h 633930"/>
                <a:gd name="T54" fmla="*/ 98685 w 887502"/>
                <a:gd name="T55" fmla="*/ 20822 h 633930"/>
                <a:gd name="T56" fmla="*/ 98685 w 887502"/>
                <a:gd name="T57" fmla="*/ 17674 h 633930"/>
                <a:gd name="T58" fmla="*/ 98685 w 887502"/>
                <a:gd name="T59" fmla="*/ 14527 h 633930"/>
                <a:gd name="T60" fmla="*/ 98685 w 887502"/>
                <a:gd name="T61" fmla="*/ 8231 h 633930"/>
                <a:gd name="T62" fmla="*/ 22409 w 887502"/>
                <a:gd name="T63" fmla="*/ 6268 h 633930"/>
                <a:gd name="T64" fmla="*/ 22409 w 887502"/>
                <a:gd name="T65" fmla="*/ 11460 h 633930"/>
                <a:gd name="T66" fmla="*/ 41538 w 887502"/>
                <a:gd name="T67" fmla="*/ 11460 h 633930"/>
                <a:gd name="T68" fmla="*/ 41538 w 887502"/>
                <a:gd name="T69" fmla="*/ 6268 h 633930"/>
                <a:gd name="T70" fmla="*/ 22409 w 887502"/>
                <a:gd name="T71" fmla="*/ 6268 h 633930"/>
                <a:gd name="T72" fmla="*/ 12981 w 887502"/>
                <a:gd name="T73" fmla="*/ 0 h 633930"/>
                <a:gd name="T74" fmla="*/ 96055 w 887502"/>
                <a:gd name="T75" fmla="*/ 0 h 633930"/>
                <a:gd name="T76" fmla="*/ 109036 w 887502"/>
                <a:gd name="T77" fmla="*/ 12981 h 633930"/>
                <a:gd name="T78" fmla="*/ 109036 w 887502"/>
                <a:gd name="T79" fmla="*/ 64902 h 633930"/>
                <a:gd name="T80" fmla="*/ 96055 w 887502"/>
                <a:gd name="T81" fmla="*/ 77883 h 633930"/>
                <a:gd name="T82" fmla="*/ 12981 w 887502"/>
                <a:gd name="T83" fmla="*/ 77883 h 633930"/>
                <a:gd name="T84" fmla="*/ 0 w 887502"/>
                <a:gd name="T85" fmla="*/ 64902 h 633930"/>
                <a:gd name="T86" fmla="*/ 0 w 887502"/>
                <a:gd name="T87" fmla="*/ 12981 h 633930"/>
                <a:gd name="T88" fmla="*/ 12981 w 887502"/>
                <a:gd name="T89" fmla="*/ 0 h 63393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887502" h="633930">
                  <a:moveTo>
                    <a:pt x="84255" y="535095"/>
                  </a:moveTo>
                  <a:lnTo>
                    <a:pt x="84255" y="577357"/>
                  </a:lnTo>
                  <a:lnTo>
                    <a:pt x="803248" y="577357"/>
                  </a:lnTo>
                  <a:lnTo>
                    <a:pt x="803248" y="535095"/>
                  </a:lnTo>
                  <a:lnTo>
                    <a:pt x="84255" y="535095"/>
                  </a:lnTo>
                  <a:close/>
                  <a:moveTo>
                    <a:pt x="449149" y="274073"/>
                  </a:moveTo>
                  <a:cubicBezTo>
                    <a:pt x="422581" y="272304"/>
                    <a:pt x="396832" y="283666"/>
                    <a:pt x="380230" y="304484"/>
                  </a:cubicBezTo>
                  <a:cubicBezTo>
                    <a:pt x="363629" y="325302"/>
                    <a:pt x="358282" y="352934"/>
                    <a:pt x="365919" y="378442"/>
                  </a:cubicBezTo>
                  <a:lnTo>
                    <a:pt x="400617" y="368053"/>
                  </a:lnTo>
                  <a:cubicBezTo>
                    <a:pt x="396386" y="353917"/>
                    <a:pt x="399349" y="338605"/>
                    <a:pt x="408549" y="327067"/>
                  </a:cubicBezTo>
                  <a:cubicBezTo>
                    <a:pt x="417750" y="315531"/>
                    <a:pt x="432019" y="309235"/>
                    <a:pt x="446743" y="310215"/>
                  </a:cubicBezTo>
                  <a:lnTo>
                    <a:pt x="449149" y="274073"/>
                  </a:lnTo>
                  <a:close/>
                  <a:moveTo>
                    <a:pt x="443751" y="259914"/>
                  </a:moveTo>
                  <a:cubicBezTo>
                    <a:pt x="495330" y="259914"/>
                    <a:pt x="537143" y="301727"/>
                    <a:pt x="537143" y="353306"/>
                  </a:cubicBezTo>
                  <a:cubicBezTo>
                    <a:pt x="537143" y="404885"/>
                    <a:pt x="495330" y="446698"/>
                    <a:pt x="443751" y="446698"/>
                  </a:cubicBezTo>
                  <a:cubicBezTo>
                    <a:pt x="392172" y="446698"/>
                    <a:pt x="350359" y="404885"/>
                    <a:pt x="350359" y="353306"/>
                  </a:cubicBezTo>
                  <a:cubicBezTo>
                    <a:pt x="350359" y="301727"/>
                    <a:pt x="392172" y="259914"/>
                    <a:pt x="443751" y="259914"/>
                  </a:cubicBezTo>
                  <a:close/>
                  <a:moveTo>
                    <a:pt x="443751" y="205389"/>
                  </a:moveTo>
                  <a:cubicBezTo>
                    <a:pt x="362059" y="205389"/>
                    <a:pt x="295834" y="271614"/>
                    <a:pt x="295834" y="353306"/>
                  </a:cubicBezTo>
                  <a:cubicBezTo>
                    <a:pt x="295834" y="434998"/>
                    <a:pt x="362059" y="501223"/>
                    <a:pt x="443751" y="501223"/>
                  </a:cubicBezTo>
                  <a:cubicBezTo>
                    <a:pt x="525443" y="501223"/>
                    <a:pt x="591668" y="434998"/>
                    <a:pt x="591668" y="353306"/>
                  </a:cubicBezTo>
                  <a:cubicBezTo>
                    <a:pt x="591668" y="271614"/>
                    <a:pt x="525443" y="205389"/>
                    <a:pt x="443751" y="205389"/>
                  </a:cubicBezTo>
                  <a:close/>
                  <a:moveTo>
                    <a:pt x="803248" y="66995"/>
                  </a:moveTo>
                  <a:lnTo>
                    <a:pt x="400521" y="69376"/>
                  </a:lnTo>
                  <a:lnTo>
                    <a:pt x="360040" y="118239"/>
                  </a:lnTo>
                  <a:lnTo>
                    <a:pt x="84255" y="118239"/>
                  </a:lnTo>
                  <a:lnTo>
                    <a:pt x="84255" y="169484"/>
                  </a:lnTo>
                  <a:lnTo>
                    <a:pt x="803248" y="169484"/>
                  </a:lnTo>
                  <a:lnTo>
                    <a:pt x="803248" y="143861"/>
                  </a:lnTo>
                  <a:lnTo>
                    <a:pt x="803248" y="118239"/>
                  </a:lnTo>
                  <a:lnTo>
                    <a:pt x="803248" y="66995"/>
                  </a:lnTo>
                  <a:close/>
                  <a:moveTo>
                    <a:pt x="182398" y="51019"/>
                  </a:moveTo>
                  <a:lnTo>
                    <a:pt x="182398" y="93281"/>
                  </a:lnTo>
                  <a:lnTo>
                    <a:pt x="338096" y="93281"/>
                  </a:lnTo>
                  <a:lnTo>
                    <a:pt x="338096" y="51019"/>
                  </a:lnTo>
                  <a:lnTo>
                    <a:pt x="182398" y="51019"/>
                  </a:lnTo>
                  <a:close/>
                  <a:moveTo>
                    <a:pt x="105657" y="0"/>
                  </a:moveTo>
                  <a:lnTo>
                    <a:pt x="781845" y="0"/>
                  </a:lnTo>
                  <a:cubicBezTo>
                    <a:pt x="840198" y="0"/>
                    <a:pt x="887502" y="47304"/>
                    <a:pt x="887502" y="105657"/>
                  </a:cubicBezTo>
                  <a:lnTo>
                    <a:pt x="887502" y="528273"/>
                  </a:lnTo>
                  <a:cubicBezTo>
                    <a:pt x="887502" y="586626"/>
                    <a:pt x="840198" y="633930"/>
                    <a:pt x="781845" y="633930"/>
                  </a:cubicBezTo>
                  <a:lnTo>
                    <a:pt x="105657" y="633930"/>
                  </a:lnTo>
                  <a:cubicBezTo>
                    <a:pt x="47304" y="633930"/>
                    <a:pt x="0" y="586626"/>
                    <a:pt x="0" y="528273"/>
                  </a:cubicBezTo>
                  <a:lnTo>
                    <a:pt x="0" y="105657"/>
                  </a:lnTo>
                  <a:cubicBezTo>
                    <a:pt x="0" y="47304"/>
                    <a:pt x="47304" y="0"/>
                    <a:pt x="105657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32" name="组合 17"/>
          <p:cNvGrpSpPr>
            <a:grpSpLocks/>
          </p:cNvGrpSpPr>
          <p:nvPr/>
        </p:nvGrpSpPr>
        <p:grpSpPr bwMode="auto">
          <a:xfrm>
            <a:off x="5804185" y="1979662"/>
            <a:ext cx="1079500" cy="1081087"/>
            <a:chOff x="0" y="0"/>
            <a:chExt cx="645768" cy="645768"/>
          </a:xfrm>
        </p:grpSpPr>
        <p:sp>
          <p:nvSpPr>
            <p:cNvPr id="33" name="圆角矩形 18"/>
            <p:cNvSpPr>
              <a:spLocks noChangeArrowheads="1"/>
            </p:cNvSpPr>
            <p:nvPr/>
          </p:nvSpPr>
          <p:spPr bwMode="auto">
            <a:xfrm>
              <a:off x="0" y="0"/>
              <a:ext cx="645768" cy="645768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endParaRPr lang="zh-CN" altLang="zh-CN" sz="18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 useBgFill="1">
          <p:nvSpPr>
            <p:cNvPr id="34" name="空心弧 22"/>
            <p:cNvSpPr>
              <a:spLocks noChangeArrowheads="1"/>
            </p:cNvSpPr>
            <p:nvPr/>
          </p:nvSpPr>
          <p:spPr bwMode="auto">
            <a:xfrm>
              <a:off x="112060" y="121378"/>
              <a:ext cx="421649" cy="403012"/>
            </a:xfrm>
            <a:custGeom>
              <a:avLst/>
              <a:gdLst>
                <a:gd name="T0" fmla="*/ 97845 w 872917"/>
                <a:gd name="T1" fmla="*/ 43431 h 836472"/>
                <a:gd name="T2" fmla="*/ 97845 w 872917"/>
                <a:gd name="T3" fmla="*/ 81529 h 836472"/>
                <a:gd name="T4" fmla="*/ 85614 w 872917"/>
                <a:gd name="T5" fmla="*/ 93760 h 836472"/>
                <a:gd name="T6" fmla="*/ 12231 w 872917"/>
                <a:gd name="T7" fmla="*/ 93760 h 836472"/>
                <a:gd name="T8" fmla="*/ 0 w 872917"/>
                <a:gd name="T9" fmla="*/ 81529 h 836472"/>
                <a:gd name="T10" fmla="*/ 0 w 872917"/>
                <a:gd name="T11" fmla="*/ 44103 h 836472"/>
                <a:gd name="T12" fmla="*/ 42198 w 872917"/>
                <a:gd name="T13" fmla="*/ 57375 h 836472"/>
                <a:gd name="T14" fmla="*/ 39138 w 872917"/>
                <a:gd name="T15" fmla="*/ 72062 h 836472"/>
                <a:gd name="T16" fmla="*/ 58707 w 872917"/>
                <a:gd name="T17" fmla="*/ 72062 h 836472"/>
                <a:gd name="T18" fmla="*/ 55635 w 872917"/>
                <a:gd name="T19" fmla="*/ 57318 h 836472"/>
                <a:gd name="T20" fmla="*/ 97845 w 872917"/>
                <a:gd name="T21" fmla="*/ 43431 h 836472"/>
                <a:gd name="T22" fmla="*/ 50962 w 872917"/>
                <a:gd name="T23" fmla="*/ 10083 h 836472"/>
                <a:gd name="T24" fmla="*/ 37659 w 872917"/>
                <a:gd name="T25" fmla="*/ 13584 h 836472"/>
                <a:gd name="T26" fmla="*/ 32017 w 872917"/>
                <a:gd name="T27" fmla="*/ 20376 h 836472"/>
                <a:gd name="T28" fmla="*/ 65775 w 872917"/>
                <a:gd name="T29" fmla="*/ 20376 h 836472"/>
                <a:gd name="T30" fmla="*/ 63237 w 872917"/>
                <a:gd name="T31" fmla="*/ 16291 h 836472"/>
                <a:gd name="T32" fmla="*/ 50962 w 872917"/>
                <a:gd name="T33" fmla="*/ 10083 h 836472"/>
                <a:gd name="T34" fmla="*/ 46793 w 872917"/>
                <a:gd name="T35" fmla="*/ 76 h 836472"/>
                <a:gd name="T36" fmla="*/ 70605 w 872917"/>
                <a:gd name="T37" fmla="*/ 9567 h 836472"/>
                <a:gd name="T38" fmla="*/ 76763 w 872917"/>
                <a:gd name="T39" fmla="*/ 20376 h 836472"/>
                <a:gd name="T40" fmla="*/ 85614 w 872917"/>
                <a:gd name="T41" fmla="*/ 20376 h 836472"/>
                <a:gd name="T42" fmla="*/ 97845 w 872917"/>
                <a:gd name="T43" fmla="*/ 32607 h 836472"/>
                <a:gd name="T44" fmla="*/ 97845 w 872917"/>
                <a:gd name="T45" fmla="*/ 36444 h 836472"/>
                <a:gd name="T46" fmla="*/ 54273 w 872917"/>
                <a:gd name="T47" fmla="*/ 50780 h 836472"/>
                <a:gd name="T48" fmla="*/ 53815 w 872917"/>
                <a:gd name="T49" fmla="*/ 48579 h 836472"/>
                <a:gd name="T50" fmla="*/ 44031 w 872917"/>
                <a:gd name="T51" fmla="*/ 48579 h 836472"/>
                <a:gd name="T52" fmla="*/ 43637 w 872917"/>
                <a:gd name="T53" fmla="*/ 50467 h 836472"/>
                <a:gd name="T54" fmla="*/ 0 w 872917"/>
                <a:gd name="T55" fmla="*/ 36742 h 836472"/>
                <a:gd name="T56" fmla="*/ 0 w 872917"/>
                <a:gd name="T57" fmla="*/ 32607 h 836472"/>
                <a:gd name="T58" fmla="*/ 12231 w 872917"/>
                <a:gd name="T59" fmla="*/ 20376 h 836472"/>
                <a:gd name="T60" fmla="*/ 21097 w 872917"/>
                <a:gd name="T61" fmla="*/ 20376 h 836472"/>
                <a:gd name="T62" fmla="*/ 31862 w 872917"/>
                <a:gd name="T63" fmla="*/ 5468 h 836472"/>
                <a:gd name="T64" fmla="*/ 46793 w 872917"/>
                <a:gd name="T65" fmla="*/ 76 h 83647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872917" h="836472">
                  <a:moveTo>
                    <a:pt x="872917" y="387463"/>
                  </a:moveTo>
                  <a:lnTo>
                    <a:pt x="872917" y="727355"/>
                  </a:lnTo>
                  <a:cubicBezTo>
                    <a:pt x="872917" y="787619"/>
                    <a:pt x="824064" y="836472"/>
                    <a:pt x="763800" y="836472"/>
                  </a:cubicBezTo>
                  <a:lnTo>
                    <a:pt x="109117" y="836472"/>
                  </a:lnTo>
                  <a:cubicBezTo>
                    <a:pt x="48853" y="836472"/>
                    <a:pt x="0" y="787619"/>
                    <a:pt x="0" y="727355"/>
                  </a:cubicBezTo>
                  <a:lnTo>
                    <a:pt x="0" y="393462"/>
                  </a:lnTo>
                  <a:lnTo>
                    <a:pt x="376465" y="511868"/>
                  </a:lnTo>
                  <a:lnTo>
                    <a:pt x="349167" y="642896"/>
                  </a:lnTo>
                  <a:lnTo>
                    <a:pt x="523750" y="642896"/>
                  </a:lnTo>
                  <a:lnTo>
                    <a:pt x="496346" y="511356"/>
                  </a:lnTo>
                  <a:lnTo>
                    <a:pt x="872917" y="387463"/>
                  </a:lnTo>
                  <a:close/>
                  <a:moveTo>
                    <a:pt x="454651" y="89951"/>
                  </a:moveTo>
                  <a:cubicBezTo>
                    <a:pt x="413879" y="85636"/>
                    <a:pt x="371578" y="95760"/>
                    <a:pt x="335971" y="121192"/>
                  </a:cubicBezTo>
                  <a:cubicBezTo>
                    <a:pt x="313511" y="137234"/>
                    <a:pt x="295948" y="157772"/>
                    <a:pt x="285636" y="181784"/>
                  </a:cubicBezTo>
                  <a:lnTo>
                    <a:pt x="586808" y="181784"/>
                  </a:lnTo>
                  <a:cubicBezTo>
                    <a:pt x="582405" y="168081"/>
                    <a:pt x="574102" y="156229"/>
                    <a:pt x="564164" y="145339"/>
                  </a:cubicBezTo>
                  <a:cubicBezTo>
                    <a:pt x="534669" y="113018"/>
                    <a:pt x="495424" y="94265"/>
                    <a:pt x="454651" y="89951"/>
                  </a:cubicBezTo>
                  <a:close/>
                  <a:moveTo>
                    <a:pt x="417458" y="679"/>
                  </a:moveTo>
                  <a:cubicBezTo>
                    <a:pt x="495129" y="-4923"/>
                    <a:pt x="574048" y="24160"/>
                    <a:pt x="629894" y="85355"/>
                  </a:cubicBezTo>
                  <a:cubicBezTo>
                    <a:pt x="655919" y="113874"/>
                    <a:pt x="674543" y="146746"/>
                    <a:pt x="684840" y="181784"/>
                  </a:cubicBezTo>
                  <a:lnTo>
                    <a:pt x="763800" y="181784"/>
                  </a:lnTo>
                  <a:cubicBezTo>
                    <a:pt x="824064" y="181784"/>
                    <a:pt x="872917" y="230637"/>
                    <a:pt x="872917" y="290901"/>
                  </a:cubicBezTo>
                  <a:lnTo>
                    <a:pt x="872917" y="325135"/>
                  </a:lnTo>
                  <a:lnTo>
                    <a:pt x="484194" y="453026"/>
                  </a:lnTo>
                  <a:lnTo>
                    <a:pt x="480104" y="433396"/>
                  </a:lnTo>
                  <a:lnTo>
                    <a:pt x="392813" y="433396"/>
                  </a:lnTo>
                  <a:lnTo>
                    <a:pt x="389304" y="450237"/>
                  </a:lnTo>
                  <a:lnTo>
                    <a:pt x="0" y="327793"/>
                  </a:lnTo>
                  <a:lnTo>
                    <a:pt x="0" y="290901"/>
                  </a:lnTo>
                  <a:cubicBezTo>
                    <a:pt x="0" y="230637"/>
                    <a:pt x="48853" y="181784"/>
                    <a:pt x="109117" y="181784"/>
                  </a:cubicBezTo>
                  <a:lnTo>
                    <a:pt x="188214" y="181784"/>
                  </a:lnTo>
                  <a:cubicBezTo>
                    <a:pt x="203958" y="129561"/>
                    <a:pt x="236927" y="82582"/>
                    <a:pt x="284252" y="48780"/>
                  </a:cubicBezTo>
                  <a:cubicBezTo>
                    <a:pt x="324702" y="19889"/>
                    <a:pt x="370855" y="4041"/>
                    <a:pt x="417458" y="679"/>
                  </a:cubicBez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35" name="TextBox 21"/>
          <p:cNvSpPr>
            <a:spLocks noChangeArrowheads="1"/>
          </p:cNvSpPr>
          <p:nvPr/>
        </p:nvSpPr>
        <p:spPr bwMode="auto">
          <a:xfrm>
            <a:off x="5479542" y="3185906"/>
            <a:ext cx="1728787" cy="402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9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美仑设计是集</a:t>
            </a:r>
            <a:r>
              <a:rPr lang="en-US" altLang="zh-CN" sz="9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9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模板开发、</a:t>
            </a:r>
            <a:r>
              <a:rPr lang="en-US" altLang="zh-CN" sz="9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9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设计定制、</a:t>
            </a:r>
            <a:r>
              <a:rPr lang="en-US" altLang="zh-CN" sz="9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9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培训</a:t>
            </a:r>
          </a:p>
        </p:txBody>
      </p:sp>
      <p:sp>
        <p:nvSpPr>
          <p:cNvPr id="36" name="矩形 22"/>
          <p:cNvSpPr>
            <a:spLocks noChangeArrowheads="1"/>
          </p:cNvSpPr>
          <p:nvPr/>
        </p:nvSpPr>
        <p:spPr bwMode="auto">
          <a:xfrm>
            <a:off x="5947060" y="3798937"/>
            <a:ext cx="793750" cy="24923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000" dirty="0">
                <a:latin typeface="幼圆" panose="02010509060101010101" pitchFamily="49" charset="-122"/>
                <a:ea typeface="幼圆" panose="02010509060101010101" pitchFamily="49" charset="-122"/>
              </a:rPr>
              <a:t>相关文字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802111" y="4336405"/>
            <a:ext cx="70836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375008EF-D080-438B-B3AE-283ACD7EF755}"/>
              </a:ext>
            </a:extLst>
          </p:cNvPr>
          <p:cNvSpPr/>
          <p:nvPr/>
        </p:nvSpPr>
        <p:spPr>
          <a:xfrm>
            <a:off x="5637287" y="51998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en-US" altLang="zh-CN" sz="28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" name="矩形 67">
            <a:extLst>
              <a:ext uri="{FF2B5EF4-FFF2-40B4-BE49-F238E27FC236}">
                <a16:creationId xmlns:a16="http://schemas.microsoft.com/office/drawing/2014/main" xmlns="" id="{92942E25-7BD6-488C-9E7B-E1F29C4F9B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0863" y="5344716"/>
            <a:ext cx="1779588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5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标题文字内容</a:t>
            </a:r>
            <a:endParaRPr lang="en-US" sz="1500" dirty="0">
              <a:latin typeface="幼圆" panose="02010509060101010101" pitchFamily="49" charset="-122"/>
              <a:ea typeface="幼圆" panose="02010509060101010101" pitchFamily="49" charset="-122"/>
              <a:sym typeface="方正兰亭黑_GBK" panose="02000000000000000000" pitchFamily="2" charset="-122"/>
            </a:endParaRPr>
          </a:p>
        </p:txBody>
      </p:sp>
      <p:sp>
        <p:nvSpPr>
          <p:cNvPr id="40" name="矩形 47">
            <a:extLst>
              <a:ext uri="{FF2B5EF4-FFF2-40B4-BE49-F238E27FC236}">
                <a16:creationId xmlns:a16="http://schemas.microsoft.com/office/drawing/2014/main" xmlns="" id="{04983EF8-7A9D-4CF3-AEA7-A3238C1D2F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0863" y="5708311"/>
            <a:ext cx="1884363" cy="431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美仑设计是集</a:t>
            </a:r>
            <a:r>
              <a:rPr lang="en-US" altLang="zh-CN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模板开发、</a:t>
            </a:r>
            <a:r>
              <a:rPr lang="en-US" altLang="zh-CN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设计定制、</a:t>
            </a:r>
            <a:r>
              <a:rPr lang="en-US" altLang="zh-CN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培训</a:t>
            </a:r>
          </a:p>
        </p:txBody>
      </p:sp>
      <p:sp>
        <p:nvSpPr>
          <p:cNvPr id="41" name="矩形 67">
            <a:extLst>
              <a:ext uri="{FF2B5EF4-FFF2-40B4-BE49-F238E27FC236}">
                <a16:creationId xmlns:a16="http://schemas.microsoft.com/office/drawing/2014/main" xmlns="" id="{5C33BA9A-A950-48FB-877D-84423C2B9B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0713" y="5344716"/>
            <a:ext cx="1779588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5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标题文字内容</a:t>
            </a:r>
            <a:endParaRPr lang="en-US" sz="1500" dirty="0">
              <a:latin typeface="幼圆" panose="02010509060101010101" pitchFamily="49" charset="-122"/>
              <a:ea typeface="幼圆" panose="02010509060101010101" pitchFamily="49" charset="-122"/>
              <a:sym typeface="方正兰亭黑_GBK" panose="02000000000000000000" pitchFamily="2" charset="-122"/>
            </a:endParaRPr>
          </a:p>
        </p:txBody>
      </p:sp>
      <p:sp>
        <p:nvSpPr>
          <p:cNvPr id="42" name="矩形 47">
            <a:extLst>
              <a:ext uri="{FF2B5EF4-FFF2-40B4-BE49-F238E27FC236}">
                <a16:creationId xmlns:a16="http://schemas.microsoft.com/office/drawing/2014/main" xmlns="" id="{CB79E287-BD83-4A97-BF57-91A32F423B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0713" y="5708311"/>
            <a:ext cx="1884363" cy="431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美仑设计是集</a:t>
            </a:r>
            <a:r>
              <a:rPr lang="en-US" altLang="zh-CN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模板开发、</a:t>
            </a:r>
            <a:r>
              <a:rPr lang="en-US" altLang="zh-CN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设计定制、</a:t>
            </a:r>
            <a:r>
              <a:rPr lang="en-US" altLang="zh-CN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培训</a:t>
            </a:r>
          </a:p>
        </p:txBody>
      </p:sp>
      <p:sp>
        <p:nvSpPr>
          <p:cNvPr id="43" name="矩形 67">
            <a:extLst>
              <a:ext uri="{FF2B5EF4-FFF2-40B4-BE49-F238E27FC236}">
                <a16:creationId xmlns:a16="http://schemas.microsoft.com/office/drawing/2014/main" xmlns="" id="{820197F7-982D-4780-AD99-2E74B739BB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8688" y="5344716"/>
            <a:ext cx="1779588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50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标题文字内容</a:t>
            </a:r>
            <a:endParaRPr lang="en-US" sz="1500" dirty="0">
              <a:latin typeface="幼圆" panose="02010509060101010101" pitchFamily="49" charset="-122"/>
              <a:ea typeface="幼圆" panose="02010509060101010101" pitchFamily="49" charset="-122"/>
              <a:sym typeface="方正兰亭黑_GBK" panose="02000000000000000000" pitchFamily="2" charset="-122"/>
            </a:endParaRPr>
          </a:p>
        </p:txBody>
      </p:sp>
      <p:sp>
        <p:nvSpPr>
          <p:cNvPr id="44" name="矩形 47">
            <a:extLst>
              <a:ext uri="{FF2B5EF4-FFF2-40B4-BE49-F238E27FC236}">
                <a16:creationId xmlns:a16="http://schemas.microsoft.com/office/drawing/2014/main" xmlns="" id="{A3F0736C-1E6E-4114-BAA1-5EEE217CB7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8688" y="5708311"/>
            <a:ext cx="1884363" cy="431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美仑设计是集</a:t>
            </a:r>
            <a:r>
              <a:rPr lang="en-US" altLang="zh-CN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模板开发、</a:t>
            </a:r>
            <a:r>
              <a:rPr lang="en-US" altLang="zh-CN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设计定制、</a:t>
            </a:r>
            <a:r>
              <a:rPr lang="en-US" altLang="zh-CN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PPT</a:t>
            </a:r>
            <a:r>
              <a:rPr lang="zh-CN" altLang="en-US" sz="1050" dirty="0"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培训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3341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776">
        <p14:window dir="vert"/>
      </p:transition>
    </mc:Choice>
    <mc:Fallback xmlns="">
      <p:transition spd="slow" advTm="477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5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/>
      <p:bldP spid="36" grpId="0" bldLvl="0" animBg="1"/>
      <p:bldP spid="21" grpId="0" bldLvl="0" autoUpdateAnimBg="0"/>
      <p:bldP spid="40" grpId="0" bldLvl="0" autoUpdateAnimBg="0"/>
      <p:bldP spid="41" grpId="0" bldLvl="0" autoUpdateAnimBg="0"/>
      <p:bldP spid="42" grpId="0" bldLvl="0" autoUpdateAnimBg="0"/>
      <p:bldP spid="43" grpId="0" bldLvl="0" autoUpdateAnimBg="0"/>
      <p:bldP spid="44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2756967" y="2896245"/>
            <a:ext cx="2960185" cy="899570"/>
            <a:chOff x="899592" y="2012136"/>
            <a:chExt cx="2960185" cy="899570"/>
          </a:xfrm>
        </p:grpSpPr>
        <p:sp>
          <p:nvSpPr>
            <p:cNvPr id="52" name="TextBox 9"/>
            <p:cNvSpPr txBox="1"/>
            <p:nvPr/>
          </p:nvSpPr>
          <p:spPr bwMode="auto">
            <a:xfrm>
              <a:off x="915648" y="2012136"/>
              <a:ext cx="115929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EBAC07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dirty="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添加标题</a:t>
              </a:r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899592" y="2355352"/>
              <a:ext cx="2960185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矩形 1"/>
            <p:cNvSpPr>
              <a:spLocks noChangeArrowheads="1"/>
            </p:cNvSpPr>
            <p:nvPr/>
          </p:nvSpPr>
          <p:spPr bwMode="auto">
            <a:xfrm>
              <a:off x="915648" y="2393807"/>
              <a:ext cx="2648240" cy="517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幼圆" panose="02010509060101010101" pitchFamily="49" charset="-122"/>
                  <a:ea typeface="幼圆" panose="02010509060101010101" pitchFamily="49" charset="-122"/>
                  <a:sym typeface="微软雅黑" pitchFamily="34" charset="-122"/>
                </a:rPr>
                <a:t>美仑设计是集</a:t>
              </a:r>
              <a:r>
                <a:rPr lang="en-US" altLang="zh-CN" sz="1000" dirty="0">
                  <a:latin typeface="幼圆" panose="02010509060101010101" pitchFamily="49" charset="-122"/>
                  <a:ea typeface="幼圆" panose="02010509060101010101" pitchFamily="49" charset="-122"/>
                  <a:sym typeface="微软雅黑" pitchFamily="34" charset="-122"/>
                </a:rPr>
                <a:t>PPT</a:t>
              </a:r>
              <a:r>
                <a:rPr lang="zh-CN" altLang="en-US" sz="1000" dirty="0">
                  <a:latin typeface="幼圆" panose="02010509060101010101" pitchFamily="49" charset="-122"/>
                  <a:ea typeface="幼圆" panose="02010509060101010101" pitchFamily="49" charset="-122"/>
                  <a:sym typeface="微软雅黑" pitchFamily="34" charset="-122"/>
                </a:rPr>
                <a:t>模板开发、</a:t>
              </a:r>
              <a:r>
                <a:rPr lang="en-US" altLang="zh-CN" sz="1000" dirty="0">
                  <a:latin typeface="幼圆" panose="02010509060101010101" pitchFamily="49" charset="-122"/>
                  <a:ea typeface="幼圆" panose="02010509060101010101" pitchFamily="49" charset="-122"/>
                  <a:sym typeface="微软雅黑" pitchFamily="34" charset="-122"/>
                </a:rPr>
                <a:t>PPT</a:t>
              </a:r>
              <a:r>
                <a:rPr lang="zh-CN" altLang="en-US" sz="1000" dirty="0">
                  <a:latin typeface="幼圆" panose="02010509060101010101" pitchFamily="49" charset="-122"/>
                  <a:ea typeface="幼圆" panose="02010509060101010101" pitchFamily="49" charset="-122"/>
                  <a:sym typeface="微软雅黑" pitchFamily="34" charset="-122"/>
                </a:rPr>
                <a:t>设计定制、</a:t>
              </a:r>
              <a:r>
                <a:rPr lang="en-US" altLang="zh-CN" sz="1000" dirty="0">
                  <a:latin typeface="幼圆" panose="02010509060101010101" pitchFamily="49" charset="-122"/>
                  <a:ea typeface="幼圆" panose="02010509060101010101" pitchFamily="49" charset="-122"/>
                  <a:sym typeface="微软雅黑" pitchFamily="34" charset="-122"/>
                </a:rPr>
                <a:t>PPT</a:t>
              </a:r>
              <a:r>
                <a:rPr lang="zh-CN" altLang="en-US" sz="1000" dirty="0">
                  <a:latin typeface="幼圆" panose="02010509060101010101" pitchFamily="49" charset="-122"/>
                  <a:ea typeface="幼圆" panose="02010509060101010101" pitchFamily="49" charset="-122"/>
                  <a:sym typeface="微软雅黑" pitchFamily="34" charset="-122"/>
                </a:rPr>
                <a:t>培训于一体的专业</a:t>
              </a:r>
              <a:r>
                <a:rPr lang="en-US" altLang="zh-CN" sz="1000" dirty="0">
                  <a:latin typeface="幼圆" panose="02010509060101010101" pitchFamily="49" charset="-122"/>
                  <a:ea typeface="幼圆" panose="02010509060101010101" pitchFamily="49" charset="-122"/>
                  <a:sym typeface="微软雅黑" pitchFamily="34" charset="-122"/>
                </a:rPr>
                <a:t>PPT</a:t>
              </a:r>
              <a:r>
                <a:rPr lang="zh-CN" altLang="en-US" sz="1000" dirty="0">
                  <a:latin typeface="幼圆" panose="02010509060101010101" pitchFamily="49" charset="-122"/>
                  <a:ea typeface="幼圆" panose="02010509060101010101" pitchFamily="49" charset="-122"/>
                  <a:sym typeface="微软雅黑" pitchFamily="34" charset="-122"/>
                </a:rPr>
                <a:t>服务提供商。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022795" y="2538878"/>
            <a:ext cx="634775" cy="362415"/>
            <a:chOff x="4165420" y="1654769"/>
            <a:chExt cx="634775" cy="362415"/>
          </a:xfrm>
          <a:solidFill>
            <a:schemeClr val="bg1">
              <a:alpha val="80000"/>
            </a:schemeClr>
          </a:solidFill>
        </p:grpSpPr>
        <p:sp>
          <p:nvSpPr>
            <p:cNvPr id="60" name="Freeform 779"/>
            <p:cNvSpPr>
              <a:spLocks/>
            </p:cNvSpPr>
            <p:nvPr/>
          </p:nvSpPr>
          <p:spPr bwMode="auto">
            <a:xfrm>
              <a:off x="4165420" y="1654769"/>
              <a:ext cx="634775" cy="362415"/>
            </a:xfrm>
            <a:custGeom>
              <a:avLst/>
              <a:gdLst>
                <a:gd name="T0" fmla="*/ 145 w 289"/>
                <a:gd name="T1" fmla="*/ 0 h 165"/>
                <a:gd name="T2" fmla="*/ 0 w 289"/>
                <a:gd name="T3" fmla="*/ 165 h 165"/>
                <a:gd name="T4" fmla="*/ 289 w 289"/>
                <a:gd name="T5" fmla="*/ 165 h 165"/>
                <a:gd name="T6" fmla="*/ 145 w 289"/>
                <a:gd name="T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9" h="165">
                  <a:moveTo>
                    <a:pt x="145" y="0"/>
                  </a:moveTo>
                  <a:lnTo>
                    <a:pt x="0" y="165"/>
                  </a:lnTo>
                  <a:lnTo>
                    <a:pt x="289" y="165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rgbClr val="F8F8F8"/>
              </a:solidFill>
            </a:ln>
            <a:extLst/>
          </p:spPr>
          <p:txBody>
            <a:bodyPr/>
            <a:lstStyle/>
            <a:p>
              <a:endParaRPr lang="zh-CN" altLang="en-US" sz="160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61" name="TextBox 682"/>
            <p:cNvSpPr txBox="1"/>
            <p:nvPr/>
          </p:nvSpPr>
          <p:spPr>
            <a:xfrm>
              <a:off x="4279646" y="1735915"/>
              <a:ext cx="415498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18%</a:t>
              </a:r>
              <a:endParaRPr lang="zh-CN" altLang="en-US" sz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543968" y="3087991"/>
            <a:ext cx="1581445" cy="364611"/>
            <a:chOff x="3686593" y="2203882"/>
            <a:chExt cx="1581445" cy="364611"/>
          </a:xfrm>
          <a:solidFill>
            <a:schemeClr val="bg1">
              <a:alpha val="80000"/>
            </a:schemeClr>
          </a:solidFill>
        </p:grpSpPr>
        <p:sp>
          <p:nvSpPr>
            <p:cNvPr id="63" name="Freeform 780"/>
            <p:cNvSpPr>
              <a:spLocks/>
            </p:cNvSpPr>
            <p:nvPr/>
          </p:nvSpPr>
          <p:spPr bwMode="auto">
            <a:xfrm>
              <a:off x="3686593" y="2203882"/>
              <a:ext cx="1581445" cy="364611"/>
            </a:xfrm>
            <a:custGeom>
              <a:avLst/>
              <a:gdLst>
                <a:gd name="T0" fmla="*/ 0 w 720"/>
                <a:gd name="T1" fmla="*/ 166 h 166"/>
                <a:gd name="T2" fmla="*/ 720 w 720"/>
                <a:gd name="T3" fmla="*/ 166 h 166"/>
                <a:gd name="T4" fmla="*/ 576 w 720"/>
                <a:gd name="T5" fmla="*/ 0 h 166"/>
                <a:gd name="T6" fmla="*/ 144 w 720"/>
                <a:gd name="T7" fmla="*/ 0 h 166"/>
                <a:gd name="T8" fmla="*/ 0 w 720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0" h="166">
                  <a:moveTo>
                    <a:pt x="0" y="166"/>
                  </a:moveTo>
                  <a:lnTo>
                    <a:pt x="720" y="166"/>
                  </a:lnTo>
                  <a:lnTo>
                    <a:pt x="576" y="0"/>
                  </a:lnTo>
                  <a:lnTo>
                    <a:pt x="144" y="0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F8F8F8"/>
              </a:solidFill>
            </a:ln>
            <a:extLst/>
          </p:spPr>
          <p:txBody>
            <a:bodyPr/>
            <a:lstStyle/>
            <a:p>
              <a:endParaRPr lang="zh-CN" altLang="en-US" sz="160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68" name="TextBox 682"/>
            <p:cNvSpPr txBox="1"/>
            <p:nvPr/>
          </p:nvSpPr>
          <p:spPr>
            <a:xfrm>
              <a:off x="4279646" y="2243915"/>
              <a:ext cx="415498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23%</a:t>
              </a:r>
              <a:endParaRPr lang="zh-CN" altLang="en-US" sz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062944" y="3639301"/>
            <a:ext cx="2543491" cy="351432"/>
            <a:chOff x="3205569" y="2755192"/>
            <a:chExt cx="2543491" cy="351432"/>
          </a:xfrm>
          <a:solidFill>
            <a:schemeClr val="bg1">
              <a:alpha val="80000"/>
            </a:schemeClr>
          </a:solidFill>
        </p:grpSpPr>
        <p:sp>
          <p:nvSpPr>
            <p:cNvPr id="73" name="Freeform 781"/>
            <p:cNvSpPr>
              <a:spLocks/>
            </p:cNvSpPr>
            <p:nvPr/>
          </p:nvSpPr>
          <p:spPr bwMode="auto">
            <a:xfrm>
              <a:off x="3205569" y="2755192"/>
              <a:ext cx="2543491" cy="351432"/>
            </a:xfrm>
            <a:custGeom>
              <a:avLst/>
              <a:gdLst>
                <a:gd name="T0" fmla="*/ 0 w 1158"/>
                <a:gd name="T1" fmla="*/ 160 h 160"/>
                <a:gd name="T2" fmla="*/ 1158 w 1158"/>
                <a:gd name="T3" fmla="*/ 160 h 160"/>
                <a:gd name="T4" fmla="*/ 1014 w 1158"/>
                <a:gd name="T5" fmla="*/ 0 h 160"/>
                <a:gd name="T6" fmla="*/ 144 w 1158"/>
                <a:gd name="T7" fmla="*/ 0 h 160"/>
                <a:gd name="T8" fmla="*/ 0 w 1158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8" h="160">
                  <a:moveTo>
                    <a:pt x="0" y="160"/>
                  </a:moveTo>
                  <a:lnTo>
                    <a:pt x="1158" y="160"/>
                  </a:lnTo>
                  <a:lnTo>
                    <a:pt x="1014" y="0"/>
                  </a:lnTo>
                  <a:lnTo>
                    <a:pt x="144" y="0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rgbClr val="F8F8F8"/>
              </a:solidFill>
            </a:ln>
            <a:extLst/>
          </p:spPr>
          <p:txBody>
            <a:bodyPr/>
            <a:lstStyle/>
            <a:p>
              <a:endPara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74" name="TextBox 682"/>
            <p:cNvSpPr txBox="1"/>
            <p:nvPr/>
          </p:nvSpPr>
          <p:spPr>
            <a:xfrm>
              <a:off x="4279646" y="2790015"/>
              <a:ext cx="415498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38%</a:t>
              </a:r>
              <a:endParaRPr lang="zh-CN" altLang="en-US" sz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4581922" y="4179628"/>
            <a:ext cx="3505537" cy="362415"/>
            <a:chOff x="2724547" y="3295519"/>
            <a:chExt cx="3505537" cy="362415"/>
          </a:xfrm>
          <a:solidFill>
            <a:schemeClr val="bg1">
              <a:alpha val="80000"/>
            </a:schemeClr>
          </a:solidFill>
        </p:grpSpPr>
        <p:sp>
          <p:nvSpPr>
            <p:cNvPr id="77" name="Freeform 782"/>
            <p:cNvSpPr>
              <a:spLocks/>
            </p:cNvSpPr>
            <p:nvPr/>
          </p:nvSpPr>
          <p:spPr bwMode="auto">
            <a:xfrm>
              <a:off x="2724547" y="3295519"/>
              <a:ext cx="3505537" cy="362415"/>
            </a:xfrm>
            <a:custGeom>
              <a:avLst/>
              <a:gdLst>
                <a:gd name="T0" fmla="*/ 0 w 1596"/>
                <a:gd name="T1" fmla="*/ 165 h 165"/>
                <a:gd name="T2" fmla="*/ 1596 w 1596"/>
                <a:gd name="T3" fmla="*/ 165 h 165"/>
                <a:gd name="T4" fmla="*/ 1452 w 1596"/>
                <a:gd name="T5" fmla="*/ 0 h 165"/>
                <a:gd name="T6" fmla="*/ 144 w 1596"/>
                <a:gd name="T7" fmla="*/ 0 h 165"/>
                <a:gd name="T8" fmla="*/ 0 w 1596"/>
                <a:gd name="T9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6" h="165">
                  <a:moveTo>
                    <a:pt x="0" y="165"/>
                  </a:moveTo>
                  <a:lnTo>
                    <a:pt x="1596" y="165"/>
                  </a:lnTo>
                  <a:lnTo>
                    <a:pt x="1452" y="0"/>
                  </a:lnTo>
                  <a:lnTo>
                    <a:pt x="144" y="0"/>
                  </a:lnTo>
                  <a:lnTo>
                    <a:pt x="0" y="165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F8F8F8"/>
              </a:solidFill>
            </a:ln>
            <a:extLst/>
          </p:spPr>
          <p:txBody>
            <a:bodyPr/>
            <a:lstStyle/>
            <a:p>
              <a:endParaRPr lang="zh-CN" altLang="en-US" sz="160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78" name="TextBox 682"/>
            <p:cNvSpPr txBox="1"/>
            <p:nvPr/>
          </p:nvSpPr>
          <p:spPr>
            <a:xfrm>
              <a:off x="4279646" y="3338655"/>
              <a:ext cx="415498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方正中等线简体" pitchFamily="65" charset="-122"/>
                  <a:ea typeface="方正中等线简体" pitchFamily="65" charset="-122"/>
                </a:defRPr>
              </a:lvl1pPr>
            </a:lstStyle>
            <a:p>
              <a:pPr algn="ctr"/>
              <a:r>
                <a:rPr lang="en-US" altLang="zh-CN" sz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57%</a:t>
              </a:r>
              <a:endParaRPr lang="zh-CN" altLang="en-US" sz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8935980F-6467-4501-AC0E-EEF85ACAE52F}"/>
              </a:ext>
            </a:extLst>
          </p:cNvPr>
          <p:cNvSpPr/>
          <p:nvPr/>
        </p:nvSpPr>
        <p:spPr>
          <a:xfrm>
            <a:off x="5637287" y="51998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en-US" altLang="zh-CN" sz="28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D56F87A1-EBA8-40E9-B077-930F948E3C21}"/>
              </a:ext>
            </a:extLst>
          </p:cNvPr>
          <p:cNvGrpSpPr/>
          <p:nvPr/>
        </p:nvGrpSpPr>
        <p:grpSpPr>
          <a:xfrm>
            <a:off x="2756967" y="4184025"/>
            <a:ext cx="2960185" cy="899570"/>
            <a:chOff x="899592" y="2012136"/>
            <a:chExt cx="2960185" cy="899570"/>
          </a:xfrm>
        </p:grpSpPr>
        <p:sp>
          <p:nvSpPr>
            <p:cNvPr id="34" name="TextBox 9">
              <a:extLst>
                <a:ext uri="{FF2B5EF4-FFF2-40B4-BE49-F238E27FC236}">
                  <a16:creationId xmlns:a16="http://schemas.microsoft.com/office/drawing/2014/main" xmlns="" id="{59B9FC1A-450F-4DEB-92AE-D9AA60295FF1}"/>
                </a:ext>
              </a:extLst>
            </p:cNvPr>
            <p:cNvSpPr txBox="1"/>
            <p:nvPr/>
          </p:nvSpPr>
          <p:spPr bwMode="auto">
            <a:xfrm>
              <a:off x="915648" y="2012136"/>
              <a:ext cx="115929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EBAC07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dirty="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添加标题</a:t>
              </a:r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F62D5D92-E8D0-4BC0-B54E-8230BA9CA3B5}"/>
                </a:ext>
              </a:extLst>
            </p:cNvPr>
            <p:cNvCxnSpPr/>
            <p:nvPr/>
          </p:nvCxnSpPr>
          <p:spPr>
            <a:xfrm>
              <a:off x="899592" y="2355352"/>
              <a:ext cx="2960185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矩形 1">
              <a:extLst>
                <a:ext uri="{FF2B5EF4-FFF2-40B4-BE49-F238E27FC236}">
                  <a16:creationId xmlns:a16="http://schemas.microsoft.com/office/drawing/2014/main" xmlns="" id="{296E7ECD-2BDA-43F6-8A6C-1A8A504523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5648" y="2393807"/>
              <a:ext cx="2648240" cy="517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幼圆" panose="02010509060101010101" pitchFamily="49" charset="-122"/>
                  <a:ea typeface="幼圆" panose="02010509060101010101" pitchFamily="49" charset="-122"/>
                  <a:sym typeface="微软雅黑" pitchFamily="34" charset="-122"/>
                </a:rPr>
                <a:t>美仑设计是集</a:t>
              </a:r>
              <a:r>
                <a:rPr lang="en-US" altLang="zh-CN" sz="1000" dirty="0">
                  <a:latin typeface="幼圆" panose="02010509060101010101" pitchFamily="49" charset="-122"/>
                  <a:ea typeface="幼圆" panose="02010509060101010101" pitchFamily="49" charset="-122"/>
                  <a:sym typeface="微软雅黑" pitchFamily="34" charset="-122"/>
                </a:rPr>
                <a:t>PPT</a:t>
              </a:r>
              <a:r>
                <a:rPr lang="zh-CN" altLang="en-US" sz="1000" dirty="0">
                  <a:latin typeface="幼圆" panose="02010509060101010101" pitchFamily="49" charset="-122"/>
                  <a:ea typeface="幼圆" panose="02010509060101010101" pitchFamily="49" charset="-122"/>
                  <a:sym typeface="微软雅黑" pitchFamily="34" charset="-122"/>
                </a:rPr>
                <a:t>模板开发、</a:t>
              </a:r>
              <a:r>
                <a:rPr lang="en-US" altLang="zh-CN" sz="1000" dirty="0">
                  <a:latin typeface="幼圆" panose="02010509060101010101" pitchFamily="49" charset="-122"/>
                  <a:ea typeface="幼圆" panose="02010509060101010101" pitchFamily="49" charset="-122"/>
                  <a:sym typeface="微软雅黑" pitchFamily="34" charset="-122"/>
                </a:rPr>
                <a:t>PPT</a:t>
              </a:r>
              <a:r>
                <a:rPr lang="zh-CN" altLang="en-US" sz="1000" dirty="0">
                  <a:latin typeface="幼圆" panose="02010509060101010101" pitchFamily="49" charset="-122"/>
                  <a:ea typeface="幼圆" panose="02010509060101010101" pitchFamily="49" charset="-122"/>
                  <a:sym typeface="微软雅黑" pitchFamily="34" charset="-122"/>
                </a:rPr>
                <a:t>设计定制、</a:t>
              </a:r>
              <a:r>
                <a:rPr lang="en-US" altLang="zh-CN" sz="1000" dirty="0">
                  <a:latin typeface="幼圆" panose="02010509060101010101" pitchFamily="49" charset="-122"/>
                  <a:ea typeface="幼圆" panose="02010509060101010101" pitchFamily="49" charset="-122"/>
                  <a:sym typeface="微软雅黑" pitchFamily="34" charset="-122"/>
                </a:rPr>
                <a:t>PPT</a:t>
              </a:r>
              <a:r>
                <a:rPr lang="zh-CN" altLang="en-US" sz="1000" dirty="0">
                  <a:latin typeface="幼圆" panose="02010509060101010101" pitchFamily="49" charset="-122"/>
                  <a:ea typeface="幼圆" panose="02010509060101010101" pitchFamily="49" charset="-122"/>
                  <a:sym typeface="微软雅黑" pitchFamily="34" charset="-122"/>
                </a:rPr>
                <a:t>培训于一体的专业</a:t>
              </a:r>
              <a:r>
                <a:rPr lang="en-US" altLang="zh-CN" sz="1000" dirty="0">
                  <a:latin typeface="幼圆" panose="02010509060101010101" pitchFamily="49" charset="-122"/>
                  <a:ea typeface="幼圆" panose="02010509060101010101" pitchFamily="49" charset="-122"/>
                  <a:sym typeface="微软雅黑" pitchFamily="34" charset="-122"/>
                </a:rPr>
                <a:t>PPT</a:t>
              </a:r>
              <a:r>
                <a:rPr lang="zh-CN" altLang="en-US" sz="1000" dirty="0">
                  <a:latin typeface="幼圆" panose="02010509060101010101" pitchFamily="49" charset="-122"/>
                  <a:ea typeface="幼圆" panose="02010509060101010101" pitchFamily="49" charset="-122"/>
                  <a:sym typeface="微软雅黑" pitchFamily="34" charset="-122"/>
                </a:rPr>
                <a:t>服务提供商。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118AFB6A-D805-441F-AEEC-4E1D69E2C603}"/>
              </a:ext>
            </a:extLst>
          </p:cNvPr>
          <p:cNvGrpSpPr/>
          <p:nvPr/>
        </p:nvGrpSpPr>
        <p:grpSpPr>
          <a:xfrm>
            <a:off x="8136687" y="2896245"/>
            <a:ext cx="2960185" cy="899570"/>
            <a:chOff x="899592" y="2012136"/>
            <a:chExt cx="2960185" cy="899570"/>
          </a:xfrm>
        </p:grpSpPr>
        <p:sp>
          <p:nvSpPr>
            <p:cNvPr id="38" name="TextBox 9">
              <a:extLst>
                <a:ext uri="{FF2B5EF4-FFF2-40B4-BE49-F238E27FC236}">
                  <a16:creationId xmlns:a16="http://schemas.microsoft.com/office/drawing/2014/main" xmlns="" id="{115C4E7E-6353-4C77-92A8-1F7F4E0662E8}"/>
                </a:ext>
              </a:extLst>
            </p:cNvPr>
            <p:cNvSpPr txBox="1"/>
            <p:nvPr/>
          </p:nvSpPr>
          <p:spPr bwMode="auto">
            <a:xfrm>
              <a:off x="915648" y="2012136"/>
              <a:ext cx="115929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EBAC07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dirty="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添加标题</a:t>
              </a:r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F84B2E83-D221-4CC9-883E-ABA8F314D459}"/>
                </a:ext>
              </a:extLst>
            </p:cNvPr>
            <p:cNvCxnSpPr/>
            <p:nvPr/>
          </p:nvCxnSpPr>
          <p:spPr>
            <a:xfrm>
              <a:off x="899592" y="2355352"/>
              <a:ext cx="2960185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矩形 1">
              <a:extLst>
                <a:ext uri="{FF2B5EF4-FFF2-40B4-BE49-F238E27FC236}">
                  <a16:creationId xmlns:a16="http://schemas.microsoft.com/office/drawing/2014/main" xmlns="" id="{B3BB6E93-E3A3-4E0B-AB75-7FB08978B4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5648" y="2393807"/>
              <a:ext cx="2648240" cy="517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幼圆" panose="02010509060101010101" pitchFamily="49" charset="-122"/>
                  <a:ea typeface="幼圆" panose="02010509060101010101" pitchFamily="49" charset="-122"/>
                  <a:sym typeface="微软雅黑" pitchFamily="34" charset="-122"/>
                </a:rPr>
                <a:t>美仑设计是集</a:t>
              </a:r>
              <a:r>
                <a:rPr lang="en-US" altLang="zh-CN" sz="1000" dirty="0">
                  <a:latin typeface="幼圆" panose="02010509060101010101" pitchFamily="49" charset="-122"/>
                  <a:ea typeface="幼圆" panose="02010509060101010101" pitchFamily="49" charset="-122"/>
                  <a:sym typeface="微软雅黑" pitchFamily="34" charset="-122"/>
                </a:rPr>
                <a:t>PPT</a:t>
              </a:r>
              <a:r>
                <a:rPr lang="zh-CN" altLang="en-US" sz="1000" dirty="0">
                  <a:latin typeface="幼圆" panose="02010509060101010101" pitchFamily="49" charset="-122"/>
                  <a:ea typeface="幼圆" panose="02010509060101010101" pitchFamily="49" charset="-122"/>
                  <a:sym typeface="微软雅黑" pitchFamily="34" charset="-122"/>
                </a:rPr>
                <a:t>模板开发、</a:t>
              </a:r>
              <a:r>
                <a:rPr lang="en-US" altLang="zh-CN" sz="1000" dirty="0">
                  <a:latin typeface="幼圆" panose="02010509060101010101" pitchFamily="49" charset="-122"/>
                  <a:ea typeface="幼圆" panose="02010509060101010101" pitchFamily="49" charset="-122"/>
                  <a:sym typeface="微软雅黑" pitchFamily="34" charset="-122"/>
                </a:rPr>
                <a:t>PPT</a:t>
              </a:r>
              <a:r>
                <a:rPr lang="zh-CN" altLang="en-US" sz="1000" dirty="0">
                  <a:latin typeface="幼圆" panose="02010509060101010101" pitchFamily="49" charset="-122"/>
                  <a:ea typeface="幼圆" panose="02010509060101010101" pitchFamily="49" charset="-122"/>
                  <a:sym typeface="微软雅黑" pitchFamily="34" charset="-122"/>
                </a:rPr>
                <a:t>设计定制、</a:t>
              </a:r>
              <a:r>
                <a:rPr lang="en-US" altLang="zh-CN" sz="1000" dirty="0">
                  <a:latin typeface="幼圆" panose="02010509060101010101" pitchFamily="49" charset="-122"/>
                  <a:ea typeface="幼圆" panose="02010509060101010101" pitchFamily="49" charset="-122"/>
                  <a:sym typeface="微软雅黑" pitchFamily="34" charset="-122"/>
                </a:rPr>
                <a:t>PPT</a:t>
              </a:r>
              <a:r>
                <a:rPr lang="zh-CN" altLang="en-US" sz="1000" dirty="0">
                  <a:latin typeface="幼圆" panose="02010509060101010101" pitchFamily="49" charset="-122"/>
                  <a:ea typeface="幼圆" panose="02010509060101010101" pitchFamily="49" charset="-122"/>
                  <a:sym typeface="微软雅黑" pitchFamily="34" charset="-122"/>
                </a:rPr>
                <a:t>培训于一体的专业</a:t>
              </a:r>
              <a:r>
                <a:rPr lang="en-US" altLang="zh-CN" sz="1000" dirty="0">
                  <a:latin typeface="幼圆" panose="02010509060101010101" pitchFamily="49" charset="-122"/>
                  <a:ea typeface="幼圆" panose="02010509060101010101" pitchFamily="49" charset="-122"/>
                  <a:sym typeface="微软雅黑" pitchFamily="34" charset="-122"/>
                </a:rPr>
                <a:t>PPT</a:t>
              </a:r>
              <a:r>
                <a:rPr lang="zh-CN" altLang="en-US" sz="1000" dirty="0">
                  <a:latin typeface="幼圆" panose="02010509060101010101" pitchFamily="49" charset="-122"/>
                  <a:ea typeface="幼圆" panose="02010509060101010101" pitchFamily="49" charset="-122"/>
                  <a:sym typeface="微软雅黑" pitchFamily="34" charset="-122"/>
                </a:rPr>
                <a:t>服务提供商。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1DB89B7D-49F9-48B0-A2B2-D641E76BE973}"/>
              </a:ext>
            </a:extLst>
          </p:cNvPr>
          <p:cNvGrpSpPr/>
          <p:nvPr/>
        </p:nvGrpSpPr>
        <p:grpSpPr>
          <a:xfrm>
            <a:off x="8136687" y="4184025"/>
            <a:ext cx="2960185" cy="899570"/>
            <a:chOff x="899592" y="2012136"/>
            <a:chExt cx="2960185" cy="899570"/>
          </a:xfrm>
        </p:grpSpPr>
        <p:sp>
          <p:nvSpPr>
            <p:cNvPr id="64" name="TextBox 9">
              <a:extLst>
                <a:ext uri="{FF2B5EF4-FFF2-40B4-BE49-F238E27FC236}">
                  <a16:creationId xmlns:a16="http://schemas.microsoft.com/office/drawing/2014/main" xmlns="" id="{FE5D53B6-26D0-4C88-AA16-25E74CAB23EE}"/>
                </a:ext>
              </a:extLst>
            </p:cNvPr>
            <p:cNvSpPr txBox="1"/>
            <p:nvPr/>
          </p:nvSpPr>
          <p:spPr bwMode="auto">
            <a:xfrm>
              <a:off x="915648" y="2012136"/>
              <a:ext cx="115929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EBAC07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dirty="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添加标题</a:t>
              </a:r>
            </a:p>
          </p:txBody>
        </p: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xmlns="" id="{C90CB1EB-9FF9-4F97-8590-3F6A5BA15C79}"/>
                </a:ext>
              </a:extLst>
            </p:cNvPr>
            <p:cNvCxnSpPr/>
            <p:nvPr/>
          </p:nvCxnSpPr>
          <p:spPr>
            <a:xfrm>
              <a:off x="899592" y="2355352"/>
              <a:ext cx="2960185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矩形 1">
              <a:extLst>
                <a:ext uri="{FF2B5EF4-FFF2-40B4-BE49-F238E27FC236}">
                  <a16:creationId xmlns:a16="http://schemas.microsoft.com/office/drawing/2014/main" xmlns="" id="{C09E58CB-9D80-40DE-8A62-C37468DDBF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5648" y="2393807"/>
              <a:ext cx="2648240" cy="517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幼圆" panose="02010509060101010101" pitchFamily="49" charset="-122"/>
                  <a:ea typeface="幼圆" panose="02010509060101010101" pitchFamily="49" charset="-122"/>
                  <a:sym typeface="微软雅黑" pitchFamily="34" charset="-122"/>
                </a:rPr>
                <a:t>美仑设计是集</a:t>
              </a:r>
              <a:r>
                <a:rPr lang="en-US" altLang="zh-CN" sz="1000" dirty="0">
                  <a:latin typeface="幼圆" panose="02010509060101010101" pitchFamily="49" charset="-122"/>
                  <a:ea typeface="幼圆" panose="02010509060101010101" pitchFamily="49" charset="-122"/>
                  <a:sym typeface="微软雅黑" pitchFamily="34" charset="-122"/>
                </a:rPr>
                <a:t>PPT</a:t>
              </a:r>
              <a:r>
                <a:rPr lang="zh-CN" altLang="en-US" sz="1000" dirty="0">
                  <a:latin typeface="幼圆" panose="02010509060101010101" pitchFamily="49" charset="-122"/>
                  <a:ea typeface="幼圆" panose="02010509060101010101" pitchFamily="49" charset="-122"/>
                  <a:sym typeface="微软雅黑" pitchFamily="34" charset="-122"/>
                </a:rPr>
                <a:t>模板开发、</a:t>
              </a:r>
              <a:r>
                <a:rPr lang="en-US" altLang="zh-CN" sz="1000" dirty="0">
                  <a:latin typeface="幼圆" panose="02010509060101010101" pitchFamily="49" charset="-122"/>
                  <a:ea typeface="幼圆" panose="02010509060101010101" pitchFamily="49" charset="-122"/>
                  <a:sym typeface="微软雅黑" pitchFamily="34" charset="-122"/>
                </a:rPr>
                <a:t>PPT</a:t>
              </a:r>
              <a:r>
                <a:rPr lang="zh-CN" altLang="en-US" sz="1000" dirty="0">
                  <a:latin typeface="幼圆" panose="02010509060101010101" pitchFamily="49" charset="-122"/>
                  <a:ea typeface="幼圆" panose="02010509060101010101" pitchFamily="49" charset="-122"/>
                  <a:sym typeface="微软雅黑" pitchFamily="34" charset="-122"/>
                </a:rPr>
                <a:t>设计定制、</a:t>
              </a:r>
              <a:r>
                <a:rPr lang="en-US" altLang="zh-CN" sz="1000" dirty="0">
                  <a:latin typeface="幼圆" panose="02010509060101010101" pitchFamily="49" charset="-122"/>
                  <a:ea typeface="幼圆" panose="02010509060101010101" pitchFamily="49" charset="-122"/>
                  <a:sym typeface="微软雅黑" pitchFamily="34" charset="-122"/>
                </a:rPr>
                <a:t>PPT</a:t>
              </a:r>
              <a:r>
                <a:rPr lang="zh-CN" altLang="en-US" sz="1000" dirty="0">
                  <a:latin typeface="幼圆" panose="02010509060101010101" pitchFamily="49" charset="-122"/>
                  <a:ea typeface="幼圆" panose="02010509060101010101" pitchFamily="49" charset="-122"/>
                  <a:sym typeface="微软雅黑" pitchFamily="34" charset="-122"/>
                </a:rPr>
                <a:t>培训于一体的专业</a:t>
              </a:r>
              <a:r>
                <a:rPr lang="en-US" altLang="zh-CN" sz="1000" dirty="0">
                  <a:latin typeface="幼圆" panose="02010509060101010101" pitchFamily="49" charset="-122"/>
                  <a:ea typeface="幼圆" panose="02010509060101010101" pitchFamily="49" charset="-122"/>
                  <a:sym typeface="微软雅黑" pitchFamily="34" charset="-122"/>
                </a:rPr>
                <a:t>PPT</a:t>
              </a:r>
              <a:r>
                <a:rPr lang="zh-CN" altLang="en-US" sz="1000" dirty="0">
                  <a:latin typeface="幼圆" panose="02010509060101010101" pitchFamily="49" charset="-122"/>
                  <a:ea typeface="幼圆" panose="02010509060101010101" pitchFamily="49" charset="-122"/>
                  <a:sym typeface="微软雅黑" pitchFamily="34" charset="-122"/>
                </a:rPr>
                <a:t>服务提供商。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77068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041">
        <p14:window dir="vert"/>
      </p:transition>
    </mc:Choice>
    <mc:Fallback xmlns="">
      <p:transition spd="slow" advTm="804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637287" y="51998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en-US" altLang="zh-CN" sz="28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6" name="Oval 11"/>
          <p:cNvSpPr>
            <a:spLocks noChangeArrowheads="1"/>
          </p:cNvSpPr>
          <p:nvPr/>
        </p:nvSpPr>
        <p:spPr bwMode="auto">
          <a:xfrm>
            <a:off x="914778" y="3646828"/>
            <a:ext cx="1098550" cy="11001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/>
          </a:p>
        </p:txBody>
      </p:sp>
      <p:sp>
        <p:nvSpPr>
          <p:cNvPr id="77" name="Oval 9"/>
          <p:cNvSpPr>
            <a:spLocks noChangeArrowheads="1"/>
          </p:cNvSpPr>
          <p:nvPr/>
        </p:nvSpPr>
        <p:spPr bwMode="auto">
          <a:xfrm>
            <a:off x="3994528" y="4672967"/>
            <a:ext cx="1100138" cy="11001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8" name="Oval 11"/>
          <p:cNvSpPr>
            <a:spLocks noChangeArrowheads="1"/>
          </p:cNvSpPr>
          <p:nvPr/>
        </p:nvSpPr>
        <p:spPr bwMode="auto">
          <a:xfrm>
            <a:off x="5874659" y="3555278"/>
            <a:ext cx="1100137" cy="11001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/>
          </a:p>
        </p:txBody>
      </p:sp>
      <p:sp>
        <p:nvSpPr>
          <p:cNvPr id="79" name="Oval 13"/>
          <p:cNvSpPr>
            <a:spLocks noChangeArrowheads="1"/>
          </p:cNvSpPr>
          <p:nvPr/>
        </p:nvSpPr>
        <p:spPr bwMode="auto">
          <a:xfrm>
            <a:off x="10799018" y="3595680"/>
            <a:ext cx="1100137" cy="11001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/>
          </a:p>
        </p:txBody>
      </p:sp>
      <p:sp>
        <p:nvSpPr>
          <p:cNvPr id="80" name="Oval 29"/>
          <p:cNvSpPr>
            <a:spLocks noChangeArrowheads="1"/>
          </p:cNvSpPr>
          <p:nvPr/>
        </p:nvSpPr>
        <p:spPr bwMode="auto">
          <a:xfrm>
            <a:off x="7502630" y="2392189"/>
            <a:ext cx="1098550" cy="11001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1" name="TextBox 30"/>
          <p:cNvSpPr txBox="1">
            <a:spLocks noChangeArrowheads="1"/>
          </p:cNvSpPr>
          <p:nvPr/>
        </p:nvSpPr>
        <p:spPr bwMode="auto">
          <a:xfrm>
            <a:off x="898903" y="4034178"/>
            <a:ext cx="1112837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99" dirty="0">
                <a:latin typeface="幼圆" panose="02010509060101010101" pitchFamily="49" charset="-122"/>
                <a:ea typeface="幼圆" panose="02010509060101010101" pitchFamily="49" charset="-122"/>
              </a:rPr>
              <a:t>添加文本</a:t>
            </a:r>
          </a:p>
        </p:txBody>
      </p:sp>
      <p:sp>
        <p:nvSpPr>
          <p:cNvPr id="82" name="TextBox 31"/>
          <p:cNvSpPr txBox="1">
            <a:spLocks noChangeArrowheads="1"/>
          </p:cNvSpPr>
          <p:nvPr/>
        </p:nvSpPr>
        <p:spPr bwMode="auto">
          <a:xfrm>
            <a:off x="5869896" y="3942628"/>
            <a:ext cx="1112838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99" dirty="0">
                <a:latin typeface="幼圆" panose="02010509060101010101" pitchFamily="49" charset="-122"/>
                <a:ea typeface="幼圆" panose="02010509060101010101" pitchFamily="49" charset="-122"/>
              </a:rPr>
              <a:t>添加文本</a:t>
            </a:r>
          </a:p>
        </p:txBody>
      </p:sp>
      <p:sp>
        <p:nvSpPr>
          <p:cNvPr id="83" name="TextBox 32"/>
          <p:cNvSpPr txBox="1">
            <a:spLocks noChangeArrowheads="1"/>
          </p:cNvSpPr>
          <p:nvPr/>
        </p:nvSpPr>
        <p:spPr bwMode="auto">
          <a:xfrm>
            <a:off x="10792667" y="3983030"/>
            <a:ext cx="1112838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99">
                <a:latin typeface="幼圆" panose="02010509060101010101" pitchFamily="49" charset="-122"/>
                <a:ea typeface="幼圆" panose="02010509060101010101" pitchFamily="49" charset="-122"/>
              </a:rPr>
              <a:t>添加文本</a:t>
            </a:r>
          </a:p>
        </p:txBody>
      </p:sp>
      <p:sp>
        <p:nvSpPr>
          <p:cNvPr id="84" name="TextBox 33"/>
          <p:cNvSpPr txBox="1">
            <a:spLocks noChangeArrowheads="1"/>
          </p:cNvSpPr>
          <p:nvPr/>
        </p:nvSpPr>
        <p:spPr bwMode="auto">
          <a:xfrm>
            <a:off x="7499455" y="2792239"/>
            <a:ext cx="1112837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99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添加文本</a:t>
            </a:r>
          </a:p>
        </p:txBody>
      </p:sp>
      <p:sp>
        <p:nvSpPr>
          <p:cNvPr id="85" name="TextBox 34"/>
          <p:cNvSpPr txBox="1">
            <a:spLocks noChangeArrowheads="1"/>
          </p:cNvSpPr>
          <p:nvPr/>
        </p:nvSpPr>
        <p:spPr bwMode="auto">
          <a:xfrm>
            <a:off x="3992941" y="5073017"/>
            <a:ext cx="1111250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99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添加文本</a:t>
            </a:r>
          </a:p>
        </p:txBody>
      </p:sp>
      <p:sp>
        <p:nvSpPr>
          <p:cNvPr id="86" name="TextBox 35"/>
          <p:cNvSpPr txBox="1">
            <a:spLocks noChangeArrowheads="1"/>
          </p:cNvSpPr>
          <p:nvPr/>
        </p:nvSpPr>
        <p:spPr bwMode="auto">
          <a:xfrm>
            <a:off x="898903" y="3199153"/>
            <a:ext cx="1112837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sz="1499" dirty="0">
                <a:latin typeface="幼圆" panose="02010509060101010101" pitchFamily="49" charset="-122"/>
                <a:ea typeface="幼圆" panose="02010509060101010101" pitchFamily="49" charset="-122"/>
              </a:rPr>
              <a:t>2012</a:t>
            </a:r>
            <a:r>
              <a:rPr lang="zh-CN" altLang="en-US" sz="1499" dirty="0">
                <a:latin typeface="幼圆" panose="02010509060101010101" pitchFamily="49" charset="-122"/>
                <a:ea typeface="幼圆" panose="02010509060101010101" pitchFamily="49" charset="-122"/>
              </a:rPr>
              <a:t>年</a:t>
            </a:r>
          </a:p>
        </p:txBody>
      </p:sp>
      <p:sp>
        <p:nvSpPr>
          <p:cNvPr id="87" name="TextBox 36"/>
          <p:cNvSpPr txBox="1">
            <a:spLocks noChangeArrowheads="1"/>
          </p:cNvSpPr>
          <p:nvPr/>
        </p:nvSpPr>
        <p:spPr bwMode="auto">
          <a:xfrm>
            <a:off x="3981828" y="5887119"/>
            <a:ext cx="1112838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sz="1499" dirty="0">
                <a:latin typeface="幼圆" panose="02010509060101010101" pitchFamily="49" charset="-122"/>
                <a:ea typeface="幼圆" panose="02010509060101010101" pitchFamily="49" charset="-122"/>
              </a:rPr>
              <a:t>2013</a:t>
            </a:r>
            <a:r>
              <a:rPr lang="zh-CN" altLang="en-US" sz="1499" dirty="0">
                <a:latin typeface="幼圆" panose="02010509060101010101" pitchFamily="49" charset="-122"/>
                <a:ea typeface="幼圆" panose="02010509060101010101" pitchFamily="49" charset="-122"/>
              </a:rPr>
              <a:t>年</a:t>
            </a:r>
          </a:p>
        </p:txBody>
      </p:sp>
      <p:sp>
        <p:nvSpPr>
          <p:cNvPr id="88" name="TextBox 37"/>
          <p:cNvSpPr txBox="1">
            <a:spLocks noChangeArrowheads="1"/>
          </p:cNvSpPr>
          <p:nvPr/>
        </p:nvSpPr>
        <p:spPr bwMode="auto">
          <a:xfrm>
            <a:off x="5920095" y="4720321"/>
            <a:ext cx="1112837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sz="1499" dirty="0">
                <a:latin typeface="幼圆" panose="02010509060101010101" pitchFamily="49" charset="-122"/>
                <a:ea typeface="幼圆" panose="02010509060101010101" pitchFamily="49" charset="-122"/>
              </a:rPr>
              <a:t>2014</a:t>
            </a:r>
            <a:r>
              <a:rPr lang="zh-CN" altLang="en-US" sz="1499" dirty="0">
                <a:latin typeface="幼圆" panose="02010509060101010101" pitchFamily="49" charset="-122"/>
                <a:ea typeface="幼圆" panose="02010509060101010101" pitchFamily="49" charset="-122"/>
              </a:rPr>
              <a:t>年</a:t>
            </a:r>
          </a:p>
        </p:txBody>
      </p:sp>
      <p:sp>
        <p:nvSpPr>
          <p:cNvPr id="89" name="TextBox 38"/>
          <p:cNvSpPr txBox="1">
            <a:spLocks noChangeArrowheads="1"/>
          </p:cNvSpPr>
          <p:nvPr/>
        </p:nvSpPr>
        <p:spPr bwMode="auto">
          <a:xfrm>
            <a:off x="7510567" y="3598689"/>
            <a:ext cx="1112838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sz="1499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2015</a:t>
            </a:r>
            <a:r>
              <a:rPr lang="zh-CN" altLang="en-US" sz="1499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年</a:t>
            </a:r>
          </a:p>
        </p:txBody>
      </p:sp>
      <p:sp>
        <p:nvSpPr>
          <p:cNvPr id="90" name="TextBox 39"/>
          <p:cNvSpPr txBox="1">
            <a:spLocks noChangeArrowheads="1"/>
          </p:cNvSpPr>
          <p:nvPr/>
        </p:nvSpPr>
        <p:spPr bwMode="auto">
          <a:xfrm>
            <a:off x="10840094" y="4746966"/>
            <a:ext cx="1112838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sz="1499" dirty="0">
                <a:latin typeface="幼圆" panose="02010509060101010101" pitchFamily="49" charset="-122"/>
                <a:ea typeface="幼圆" panose="02010509060101010101" pitchFamily="49" charset="-122"/>
              </a:rPr>
              <a:t>2016</a:t>
            </a:r>
            <a:r>
              <a:rPr lang="zh-CN" altLang="en-US" sz="1499" dirty="0">
                <a:latin typeface="幼圆" panose="02010509060101010101" pitchFamily="49" charset="-122"/>
                <a:ea typeface="幼圆" panose="02010509060101010101" pitchFamily="49" charset="-122"/>
              </a:rPr>
              <a:t>年</a:t>
            </a:r>
          </a:p>
        </p:txBody>
      </p:sp>
      <p:sp>
        <p:nvSpPr>
          <p:cNvPr id="11" name="任意多边形: 形状 10"/>
          <p:cNvSpPr/>
          <p:nvPr/>
        </p:nvSpPr>
        <p:spPr>
          <a:xfrm>
            <a:off x="1460823" y="2392189"/>
            <a:ext cx="9169539" cy="3374404"/>
          </a:xfrm>
          <a:custGeom>
            <a:avLst/>
            <a:gdLst>
              <a:gd name="connsiteX0" fmla="*/ 0 w 9854119"/>
              <a:gd name="connsiteY0" fmla="*/ 1524075 h 3916015"/>
              <a:gd name="connsiteX1" fmla="*/ 1352144 w 9854119"/>
              <a:gd name="connsiteY1" fmla="*/ 1105786 h 3916015"/>
              <a:gd name="connsiteX2" fmla="*/ 3112851 w 9854119"/>
              <a:gd name="connsiteY2" fmla="*/ 3907352 h 3916015"/>
              <a:gd name="connsiteX3" fmla="*/ 6507804 w 9854119"/>
              <a:gd name="connsiteY3" fmla="*/ 45471 h 3916015"/>
              <a:gd name="connsiteX4" fmla="*/ 9854119 w 9854119"/>
              <a:gd name="connsiteY4" fmla="*/ 1786722 h 3916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54119" h="3916015">
                <a:moveTo>
                  <a:pt x="0" y="1524075"/>
                </a:moveTo>
                <a:cubicBezTo>
                  <a:pt x="416667" y="1116324"/>
                  <a:pt x="833335" y="708573"/>
                  <a:pt x="1352144" y="1105786"/>
                </a:cubicBezTo>
                <a:cubicBezTo>
                  <a:pt x="1870953" y="1502999"/>
                  <a:pt x="2253574" y="4084071"/>
                  <a:pt x="3112851" y="3907352"/>
                </a:cubicBezTo>
                <a:cubicBezTo>
                  <a:pt x="3972128" y="3730633"/>
                  <a:pt x="5384259" y="398909"/>
                  <a:pt x="6507804" y="45471"/>
                </a:cubicBezTo>
                <a:cubicBezTo>
                  <a:pt x="7631349" y="-307967"/>
                  <a:pt x="9306128" y="1506241"/>
                  <a:pt x="9854119" y="1786722"/>
                </a:cubicBezTo>
              </a:path>
            </a:pathLst>
          </a:cu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7189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311">
        <p14:window dir="vert"/>
      </p:transition>
    </mc:Choice>
    <mc:Fallback xmlns="">
      <p:transition spd="slow" advTm="331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 autoUpdateAnimBg="0"/>
      <p:bldP spid="77" grpId="0" animBg="1" autoUpdateAnimBg="0"/>
      <p:bldP spid="78" grpId="0" animBg="1" autoUpdateAnimBg="0"/>
      <p:bldP spid="79" grpId="0" animBg="1" autoUpdateAnimBg="0"/>
      <p:bldP spid="80" grpId="0" animBg="1" autoUpdateAnimBg="0"/>
      <p:bldP spid="81" grpId="0" autoUpdateAnimBg="0"/>
      <p:bldP spid="82" grpId="0" autoUpdateAnimBg="0"/>
      <p:bldP spid="83" grpId="0" autoUpdateAnimBg="0"/>
      <p:bldP spid="84" grpId="0" autoUpdateAnimBg="0"/>
      <p:bldP spid="85" grpId="0" autoUpdateAnimBg="0"/>
      <p:bldP spid="86" grpId="0" autoUpdateAnimBg="0"/>
      <p:bldP spid="87" grpId="0" autoUpdateAnimBg="0"/>
      <p:bldP spid="88" grpId="0" autoUpdateAnimBg="0"/>
      <p:bldP spid="89" grpId="0" autoUpdateAnimBg="0"/>
      <p:bldP spid="90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同心圆 75"/>
          <p:cNvSpPr>
            <a:spLocks noChangeArrowheads="1"/>
          </p:cNvSpPr>
          <p:nvPr/>
        </p:nvSpPr>
        <p:spPr bwMode="auto">
          <a:xfrm>
            <a:off x="4613344" y="2968253"/>
            <a:ext cx="1739900" cy="1739900"/>
          </a:xfrm>
          <a:custGeom>
            <a:avLst/>
            <a:gdLst>
              <a:gd name="T0" fmla="*/ 0 w 1739611"/>
              <a:gd name="T1" fmla="*/ 869806 h 1739611"/>
              <a:gd name="T2" fmla="*/ 869806 w 1739611"/>
              <a:gd name="T3" fmla="*/ 0 h 1739611"/>
              <a:gd name="T4" fmla="*/ 1739612 w 1739611"/>
              <a:gd name="T5" fmla="*/ 869806 h 1739611"/>
              <a:gd name="T6" fmla="*/ 869806 w 1739611"/>
              <a:gd name="T7" fmla="*/ 1739612 h 1739611"/>
              <a:gd name="T8" fmla="*/ 0 w 1739611"/>
              <a:gd name="T9" fmla="*/ 869806 h 1739611"/>
              <a:gd name="T10" fmla="*/ 314574 w 1739611"/>
              <a:gd name="T11" fmla="*/ 869806 h 1739611"/>
              <a:gd name="T12" fmla="*/ 869806 w 1739611"/>
              <a:gd name="T13" fmla="*/ 1425038 h 1739611"/>
              <a:gd name="T14" fmla="*/ 1425038 w 1739611"/>
              <a:gd name="T15" fmla="*/ 869806 h 1739611"/>
              <a:gd name="T16" fmla="*/ 869806 w 1739611"/>
              <a:gd name="T17" fmla="*/ 314574 h 1739611"/>
              <a:gd name="T18" fmla="*/ 314574 w 1739611"/>
              <a:gd name="T19" fmla="*/ 869806 h 17396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39611" h="1739611">
                <a:moveTo>
                  <a:pt x="0" y="869806"/>
                </a:moveTo>
                <a:cubicBezTo>
                  <a:pt x="0" y="389425"/>
                  <a:pt x="389425" y="0"/>
                  <a:pt x="869806" y="0"/>
                </a:cubicBezTo>
                <a:cubicBezTo>
                  <a:pt x="1350187" y="0"/>
                  <a:pt x="1739612" y="389425"/>
                  <a:pt x="1739612" y="869806"/>
                </a:cubicBezTo>
                <a:cubicBezTo>
                  <a:pt x="1739612" y="1350187"/>
                  <a:pt x="1350187" y="1739612"/>
                  <a:pt x="869806" y="1739612"/>
                </a:cubicBezTo>
                <a:cubicBezTo>
                  <a:pt x="389425" y="1739612"/>
                  <a:pt x="0" y="1350187"/>
                  <a:pt x="0" y="869806"/>
                </a:cubicBezTo>
                <a:close/>
                <a:moveTo>
                  <a:pt x="314574" y="869806"/>
                </a:moveTo>
                <a:cubicBezTo>
                  <a:pt x="314574" y="1176452"/>
                  <a:pt x="563160" y="1425038"/>
                  <a:pt x="869806" y="1425038"/>
                </a:cubicBezTo>
                <a:cubicBezTo>
                  <a:pt x="1176452" y="1425038"/>
                  <a:pt x="1425038" y="1176452"/>
                  <a:pt x="1425038" y="869806"/>
                </a:cubicBezTo>
                <a:cubicBezTo>
                  <a:pt x="1425038" y="563160"/>
                  <a:pt x="1176452" y="314574"/>
                  <a:pt x="869806" y="314574"/>
                </a:cubicBezTo>
                <a:cubicBezTo>
                  <a:pt x="563160" y="314574"/>
                  <a:pt x="314574" y="563160"/>
                  <a:pt x="314574" y="869806"/>
                </a:cubicBez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61" name="矩形 13"/>
          <p:cNvSpPr>
            <a:spLocks noChangeArrowheads="1"/>
          </p:cNvSpPr>
          <p:nvPr/>
        </p:nvSpPr>
        <p:spPr bwMode="auto">
          <a:xfrm>
            <a:off x="6876899" y="4431154"/>
            <a:ext cx="409725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6842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1000" noProof="1">
                <a:latin typeface="幼圆" panose="02010509060101010101" pitchFamily="49" charset="-122"/>
                <a:ea typeface="幼圆" panose="02010509060101010101" pitchFamily="49" charset="-122"/>
              </a:rPr>
              <a:t>美仑设计是集</a:t>
            </a:r>
            <a:r>
              <a:rPr lang="en-US" altLang="zh-CN" sz="1000" noProof="1">
                <a:latin typeface="幼圆" panose="02010509060101010101" pitchFamily="49" charset="-122"/>
                <a:ea typeface="幼圆" panose="02010509060101010101" pitchFamily="49" charset="-122"/>
              </a:rPr>
              <a:t>PPT</a:t>
            </a:r>
            <a:r>
              <a:rPr lang="zh-CN" altLang="en-US" sz="1000" noProof="1">
                <a:latin typeface="幼圆" panose="02010509060101010101" pitchFamily="49" charset="-122"/>
                <a:ea typeface="幼圆" panose="02010509060101010101" pitchFamily="49" charset="-122"/>
              </a:rPr>
              <a:t>模板开发、</a:t>
            </a:r>
            <a:r>
              <a:rPr lang="en-US" altLang="zh-CN" sz="1000" noProof="1">
                <a:latin typeface="幼圆" panose="02010509060101010101" pitchFamily="49" charset="-122"/>
                <a:ea typeface="幼圆" panose="02010509060101010101" pitchFamily="49" charset="-122"/>
              </a:rPr>
              <a:t>PPT</a:t>
            </a:r>
            <a:r>
              <a:rPr lang="zh-CN" altLang="en-US" sz="1000" noProof="1">
                <a:latin typeface="幼圆" panose="02010509060101010101" pitchFamily="49" charset="-122"/>
                <a:ea typeface="幼圆" panose="02010509060101010101" pitchFamily="49" charset="-122"/>
              </a:rPr>
              <a:t>设计定制、</a:t>
            </a:r>
            <a:r>
              <a:rPr lang="en-US" altLang="zh-CN" sz="1000" noProof="1">
                <a:latin typeface="幼圆" panose="02010509060101010101" pitchFamily="49" charset="-122"/>
                <a:ea typeface="幼圆" panose="02010509060101010101" pitchFamily="49" charset="-122"/>
              </a:rPr>
              <a:t>PPT</a:t>
            </a:r>
            <a:r>
              <a:rPr lang="zh-CN" altLang="en-US" sz="1000" noProof="1">
                <a:latin typeface="幼圆" panose="02010509060101010101" pitchFamily="49" charset="-122"/>
                <a:ea typeface="幼圆" panose="02010509060101010101" pitchFamily="49" charset="-122"/>
              </a:rPr>
              <a:t>培训于一体的专业</a:t>
            </a:r>
            <a:r>
              <a:rPr lang="en-US" altLang="zh-CN" sz="1000" noProof="1">
                <a:latin typeface="幼圆" panose="02010509060101010101" pitchFamily="49" charset="-122"/>
                <a:ea typeface="幼圆" panose="02010509060101010101" pitchFamily="49" charset="-122"/>
              </a:rPr>
              <a:t>PPT</a:t>
            </a:r>
            <a:r>
              <a:rPr lang="zh-CN" altLang="en-US" sz="1000" noProof="1">
                <a:latin typeface="幼圆" panose="02010509060101010101" pitchFamily="49" charset="-122"/>
                <a:ea typeface="幼圆" panose="02010509060101010101" pitchFamily="49" charset="-122"/>
              </a:rPr>
              <a:t>服务提供商。深受大家的好评和肯定。</a:t>
            </a:r>
          </a:p>
          <a:p>
            <a:pPr algn="ctr">
              <a:defRPr/>
            </a:pPr>
            <a:endParaRPr lang="en-US" altLang="zh-CN" sz="1000" noProof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2" name="文本框 67"/>
          <p:cNvSpPr txBox="1">
            <a:spLocks noChangeArrowheads="1"/>
          </p:cNvSpPr>
          <p:nvPr/>
        </p:nvSpPr>
        <p:spPr bwMode="auto">
          <a:xfrm>
            <a:off x="8319897" y="3458776"/>
            <a:ext cx="12112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添加标题</a:t>
            </a:r>
            <a:endParaRPr lang="zh-CN" altLang="en-US" sz="20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3" name="Freeform 415"/>
          <p:cNvSpPr>
            <a:spLocks noChangeArrowheads="1"/>
          </p:cNvSpPr>
          <p:nvPr/>
        </p:nvSpPr>
        <p:spPr bwMode="auto">
          <a:xfrm>
            <a:off x="8164597" y="4020819"/>
            <a:ext cx="225425" cy="227013"/>
          </a:xfrm>
          <a:custGeom>
            <a:avLst/>
            <a:gdLst>
              <a:gd name="T0" fmla="*/ 156 w 260"/>
              <a:gd name="T1" fmla="*/ 260 h 260"/>
              <a:gd name="T2" fmla="*/ 186 w 260"/>
              <a:gd name="T3" fmla="*/ 167 h 260"/>
              <a:gd name="T4" fmla="*/ 156 w 260"/>
              <a:gd name="T5" fmla="*/ 130 h 260"/>
              <a:gd name="T6" fmla="*/ 156 w 260"/>
              <a:gd name="T7" fmla="*/ 107 h 260"/>
              <a:gd name="T8" fmla="*/ 161 w 260"/>
              <a:gd name="T9" fmla="*/ 101 h 260"/>
              <a:gd name="T10" fmla="*/ 168 w 260"/>
              <a:gd name="T11" fmla="*/ 98 h 260"/>
              <a:gd name="T12" fmla="*/ 198 w 260"/>
              <a:gd name="T13" fmla="*/ 63 h 260"/>
              <a:gd name="T14" fmla="*/ 144 w 260"/>
              <a:gd name="T15" fmla="*/ 63 h 260"/>
              <a:gd name="T16" fmla="*/ 134 w 260"/>
              <a:gd name="T17" fmla="*/ 66 h 260"/>
              <a:gd name="T18" fmla="*/ 123 w 260"/>
              <a:gd name="T19" fmla="*/ 75 h 260"/>
              <a:gd name="T20" fmla="*/ 117 w 260"/>
              <a:gd name="T21" fmla="*/ 89 h 260"/>
              <a:gd name="T22" fmla="*/ 114 w 260"/>
              <a:gd name="T23" fmla="*/ 102 h 260"/>
              <a:gd name="T24" fmla="*/ 88 w 260"/>
              <a:gd name="T25" fmla="*/ 131 h 260"/>
              <a:gd name="T26" fmla="*/ 114 w 260"/>
              <a:gd name="T27" fmla="*/ 166 h 260"/>
              <a:gd name="T28" fmla="*/ 26 w 260"/>
              <a:gd name="T29" fmla="*/ 260 h 260"/>
              <a:gd name="T30" fmla="*/ 16 w 260"/>
              <a:gd name="T31" fmla="*/ 258 h 260"/>
              <a:gd name="T32" fmla="*/ 8 w 260"/>
              <a:gd name="T33" fmla="*/ 252 h 260"/>
              <a:gd name="T34" fmla="*/ 1 w 260"/>
              <a:gd name="T35" fmla="*/ 244 h 260"/>
              <a:gd name="T36" fmla="*/ 0 w 260"/>
              <a:gd name="T37" fmla="*/ 234 h 260"/>
              <a:gd name="T38" fmla="*/ 0 w 260"/>
              <a:gd name="T39" fmla="*/ 20 h 260"/>
              <a:gd name="T40" fmla="*/ 4 w 260"/>
              <a:gd name="T41" fmla="*/ 11 h 260"/>
              <a:gd name="T42" fmla="*/ 12 w 260"/>
              <a:gd name="T43" fmla="*/ 5 h 260"/>
              <a:gd name="T44" fmla="*/ 21 w 260"/>
              <a:gd name="T45" fmla="*/ 1 h 260"/>
              <a:gd name="T46" fmla="*/ 234 w 260"/>
              <a:gd name="T47" fmla="*/ 0 h 260"/>
              <a:gd name="T48" fmla="*/ 244 w 260"/>
              <a:gd name="T49" fmla="*/ 2 h 260"/>
              <a:gd name="T50" fmla="*/ 252 w 260"/>
              <a:gd name="T51" fmla="*/ 7 h 260"/>
              <a:gd name="T52" fmla="*/ 257 w 260"/>
              <a:gd name="T53" fmla="*/ 16 h 260"/>
              <a:gd name="T54" fmla="*/ 260 w 260"/>
              <a:gd name="T55" fmla="*/ 26 h 260"/>
              <a:gd name="T56" fmla="*/ 259 w 260"/>
              <a:gd name="T57" fmla="*/ 239 h 260"/>
              <a:gd name="T58" fmla="*/ 255 w 260"/>
              <a:gd name="T59" fmla="*/ 249 h 260"/>
              <a:gd name="T60" fmla="*/ 248 w 260"/>
              <a:gd name="T61" fmla="*/ 256 h 260"/>
              <a:gd name="T62" fmla="*/ 239 w 260"/>
              <a:gd name="T63" fmla="*/ 26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60" h="260">
                <a:moveTo>
                  <a:pt x="234" y="260"/>
                </a:moveTo>
                <a:lnTo>
                  <a:pt x="156" y="260"/>
                </a:lnTo>
                <a:lnTo>
                  <a:pt x="156" y="167"/>
                </a:lnTo>
                <a:lnTo>
                  <a:pt x="186" y="167"/>
                </a:lnTo>
                <a:lnTo>
                  <a:pt x="186" y="130"/>
                </a:lnTo>
                <a:lnTo>
                  <a:pt x="156" y="130"/>
                </a:lnTo>
                <a:lnTo>
                  <a:pt x="156" y="109"/>
                </a:lnTo>
                <a:lnTo>
                  <a:pt x="156" y="107"/>
                </a:lnTo>
                <a:lnTo>
                  <a:pt x="157" y="104"/>
                </a:lnTo>
                <a:lnTo>
                  <a:pt x="161" y="101"/>
                </a:lnTo>
                <a:lnTo>
                  <a:pt x="164" y="100"/>
                </a:lnTo>
                <a:lnTo>
                  <a:pt x="168" y="98"/>
                </a:lnTo>
                <a:lnTo>
                  <a:pt x="198" y="98"/>
                </a:lnTo>
                <a:lnTo>
                  <a:pt x="198" y="63"/>
                </a:lnTo>
                <a:lnTo>
                  <a:pt x="149" y="63"/>
                </a:lnTo>
                <a:lnTo>
                  <a:pt x="144" y="63"/>
                </a:lnTo>
                <a:lnTo>
                  <a:pt x="139" y="65"/>
                </a:lnTo>
                <a:lnTo>
                  <a:pt x="134" y="66"/>
                </a:lnTo>
                <a:lnTo>
                  <a:pt x="130" y="68"/>
                </a:lnTo>
                <a:lnTo>
                  <a:pt x="123" y="75"/>
                </a:lnTo>
                <a:lnTo>
                  <a:pt x="120" y="83"/>
                </a:lnTo>
                <a:lnTo>
                  <a:pt x="117" y="89"/>
                </a:lnTo>
                <a:lnTo>
                  <a:pt x="114" y="96"/>
                </a:lnTo>
                <a:lnTo>
                  <a:pt x="114" y="102"/>
                </a:lnTo>
                <a:lnTo>
                  <a:pt x="114" y="131"/>
                </a:lnTo>
                <a:lnTo>
                  <a:pt x="88" y="131"/>
                </a:lnTo>
                <a:lnTo>
                  <a:pt x="88" y="166"/>
                </a:lnTo>
                <a:lnTo>
                  <a:pt x="114" y="166"/>
                </a:lnTo>
                <a:lnTo>
                  <a:pt x="114" y="260"/>
                </a:lnTo>
                <a:lnTo>
                  <a:pt x="26" y="260"/>
                </a:lnTo>
                <a:lnTo>
                  <a:pt x="21" y="260"/>
                </a:lnTo>
                <a:lnTo>
                  <a:pt x="16" y="258"/>
                </a:lnTo>
                <a:lnTo>
                  <a:pt x="12" y="256"/>
                </a:lnTo>
                <a:lnTo>
                  <a:pt x="8" y="252"/>
                </a:lnTo>
                <a:lnTo>
                  <a:pt x="4" y="249"/>
                </a:lnTo>
                <a:lnTo>
                  <a:pt x="1" y="244"/>
                </a:lnTo>
                <a:lnTo>
                  <a:pt x="0" y="239"/>
                </a:lnTo>
                <a:lnTo>
                  <a:pt x="0" y="234"/>
                </a:lnTo>
                <a:lnTo>
                  <a:pt x="0" y="26"/>
                </a:lnTo>
                <a:lnTo>
                  <a:pt x="0" y="20"/>
                </a:lnTo>
                <a:lnTo>
                  <a:pt x="1" y="16"/>
                </a:lnTo>
                <a:lnTo>
                  <a:pt x="4" y="11"/>
                </a:lnTo>
                <a:lnTo>
                  <a:pt x="8" y="7"/>
                </a:lnTo>
                <a:lnTo>
                  <a:pt x="12" y="5"/>
                </a:lnTo>
                <a:lnTo>
                  <a:pt x="16" y="2"/>
                </a:lnTo>
                <a:lnTo>
                  <a:pt x="21" y="1"/>
                </a:lnTo>
                <a:lnTo>
                  <a:pt x="26" y="0"/>
                </a:lnTo>
                <a:lnTo>
                  <a:pt x="234" y="0"/>
                </a:lnTo>
                <a:lnTo>
                  <a:pt x="239" y="1"/>
                </a:lnTo>
                <a:lnTo>
                  <a:pt x="244" y="2"/>
                </a:lnTo>
                <a:lnTo>
                  <a:pt x="248" y="5"/>
                </a:lnTo>
                <a:lnTo>
                  <a:pt x="252" y="7"/>
                </a:lnTo>
                <a:lnTo>
                  <a:pt x="255" y="11"/>
                </a:lnTo>
                <a:lnTo>
                  <a:pt x="257" y="16"/>
                </a:lnTo>
                <a:lnTo>
                  <a:pt x="259" y="20"/>
                </a:lnTo>
                <a:lnTo>
                  <a:pt x="260" y="26"/>
                </a:lnTo>
                <a:lnTo>
                  <a:pt x="260" y="234"/>
                </a:lnTo>
                <a:lnTo>
                  <a:pt x="259" y="239"/>
                </a:lnTo>
                <a:lnTo>
                  <a:pt x="257" y="244"/>
                </a:lnTo>
                <a:lnTo>
                  <a:pt x="255" y="249"/>
                </a:lnTo>
                <a:lnTo>
                  <a:pt x="252" y="252"/>
                </a:lnTo>
                <a:lnTo>
                  <a:pt x="248" y="256"/>
                </a:lnTo>
                <a:lnTo>
                  <a:pt x="244" y="258"/>
                </a:lnTo>
                <a:lnTo>
                  <a:pt x="239" y="260"/>
                </a:lnTo>
                <a:lnTo>
                  <a:pt x="234" y="26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68" name="Freeform 416"/>
          <p:cNvSpPr>
            <a:spLocks noEditPoints="1" noChangeArrowheads="1"/>
          </p:cNvSpPr>
          <p:nvPr/>
        </p:nvSpPr>
        <p:spPr bwMode="auto">
          <a:xfrm>
            <a:off x="8585284" y="4020819"/>
            <a:ext cx="225425" cy="227013"/>
          </a:xfrm>
          <a:custGeom>
            <a:avLst/>
            <a:gdLst>
              <a:gd name="T0" fmla="*/ 21 w 260"/>
              <a:gd name="T1" fmla="*/ 260 h 260"/>
              <a:gd name="T2" fmla="*/ 8 w 260"/>
              <a:gd name="T3" fmla="*/ 252 h 260"/>
              <a:gd name="T4" fmla="*/ 0 w 260"/>
              <a:gd name="T5" fmla="*/ 239 h 260"/>
              <a:gd name="T6" fmla="*/ 0 w 260"/>
              <a:gd name="T7" fmla="*/ 21 h 260"/>
              <a:gd name="T8" fmla="*/ 8 w 260"/>
              <a:gd name="T9" fmla="*/ 8 h 260"/>
              <a:gd name="T10" fmla="*/ 21 w 260"/>
              <a:gd name="T11" fmla="*/ 0 h 260"/>
              <a:gd name="T12" fmla="*/ 240 w 260"/>
              <a:gd name="T13" fmla="*/ 0 h 260"/>
              <a:gd name="T14" fmla="*/ 253 w 260"/>
              <a:gd name="T15" fmla="*/ 8 h 260"/>
              <a:gd name="T16" fmla="*/ 259 w 260"/>
              <a:gd name="T17" fmla="*/ 21 h 260"/>
              <a:gd name="T18" fmla="*/ 259 w 260"/>
              <a:gd name="T19" fmla="*/ 239 h 260"/>
              <a:gd name="T20" fmla="*/ 253 w 260"/>
              <a:gd name="T21" fmla="*/ 252 h 260"/>
              <a:gd name="T22" fmla="*/ 240 w 260"/>
              <a:gd name="T23" fmla="*/ 260 h 260"/>
              <a:gd name="T24" fmla="*/ 225 w 260"/>
              <a:gd name="T25" fmla="*/ 52 h 260"/>
              <a:gd name="T26" fmla="*/ 199 w 260"/>
              <a:gd name="T27" fmla="*/ 63 h 260"/>
              <a:gd name="T28" fmla="*/ 186 w 260"/>
              <a:gd name="T29" fmla="*/ 52 h 260"/>
              <a:gd name="T30" fmla="*/ 169 w 260"/>
              <a:gd name="T31" fmla="*/ 50 h 260"/>
              <a:gd name="T32" fmla="*/ 151 w 260"/>
              <a:gd name="T33" fmla="*/ 55 h 260"/>
              <a:gd name="T34" fmla="*/ 137 w 260"/>
              <a:gd name="T35" fmla="*/ 68 h 260"/>
              <a:gd name="T36" fmla="*/ 132 w 260"/>
              <a:gd name="T37" fmla="*/ 89 h 260"/>
              <a:gd name="T38" fmla="*/ 115 w 260"/>
              <a:gd name="T39" fmla="*/ 95 h 260"/>
              <a:gd name="T40" fmla="*/ 72 w 260"/>
              <a:gd name="T41" fmla="*/ 77 h 260"/>
              <a:gd name="T42" fmla="*/ 51 w 260"/>
              <a:gd name="T43" fmla="*/ 57 h 260"/>
              <a:gd name="T44" fmla="*/ 46 w 260"/>
              <a:gd name="T45" fmla="*/ 74 h 260"/>
              <a:gd name="T46" fmla="*/ 54 w 260"/>
              <a:gd name="T47" fmla="*/ 100 h 260"/>
              <a:gd name="T48" fmla="*/ 58 w 260"/>
              <a:gd name="T49" fmla="*/ 109 h 260"/>
              <a:gd name="T50" fmla="*/ 46 w 260"/>
              <a:gd name="T51" fmla="*/ 111 h 260"/>
              <a:gd name="T52" fmla="*/ 51 w 260"/>
              <a:gd name="T53" fmla="*/ 126 h 260"/>
              <a:gd name="T54" fmla="*/ 76 w 260"/>
              <a:gd name="T55" fmla="*/ 143 h 260"/>
              <a:gd name="T56" fmla="*/ 65 w 260"/>
              <a:gd name="T57" fmla="*/ 146 h 260"/>
              <a:gd name="T58" fmla="*/ 61 w 260"/>
              <a:gd name="T59" fmla="*/ 152 h 260"/>
              <a:gd name="T60" fmla="*/ 76 w 260"/>
              <a:gd name="T61" fmla="*/ 165 h 260"/>
              <a:gd name="T62" fmla="*/ 85 w 260"/>
              <a:gd name="T63" fmla="*/ 180 h 260"/>
              <a:gd name="T64" fmla="*/ 56 w 260"/>
              <a:gd name="T65" fmla="*/ 187 h 260"/>
              <a:gd name="T66" fmla="*/ 45 w 260"/>
              <a:gd name="T67" fmla="*/ 194 h 260"/>
              <a:gd name="T68" fmla="*/ 77 w 260"/>
              <a:gd name="T69" fmla="*/ 204 h 260"/>
              <a:gd name="T70" fmla="*/ 120 w 260"/>
              <a:gd name="T71" fmla="*/ 204 h 260"/>
              <a:gd name="T72" fmla="*/ 163 w 260"/>
              <a:gd name="T73" fmla="*/ 187 h 260"/>
              <a:gd name="T74" fmla="*/ 191 w 260"/>
              <a:gd name="T75" fmla="*/ 159 h 260"/>
              <a:gd name="T76" fmla="*/ 203 w 260"/>
              <a:gd name="T77" fmla="*/ 134 h 260"/>
              <a:gd name="T78" fmla="*/ 210 w 260"/>
              <a:gd name="T79" fmla="*/ 103 h 260"/>
              <a:gd name="T80" fmla="*/ 216 w 260"/>
              <a:gd name="T81" fmla="*/ 86 h 260"/>
              <a:gd name="T82" fmla="*/ 220 w 260"/>
              <a:gd name="T83" fmla="*/ 70 h 260"/>
              <a:gd name="T84" fmla="*/ 217 w 260"/>
              <a:gd name="T85" fmla="*/ 67 h 260"/>
              <a:gd name="T86" fmla="*/ 225 w 260"/>
              <a:gd name="T87" fmla="*/ 52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60" h="260">
                <a:moveTo>
                  <a:pt x="234" y="260"/>
                </a:moveTo>
                <a:lnTo>
                  <a:pt x="26" y="260"/>
                </a:lnTo>
                <a:lnTo>
                  <a:pt x="21" y="260"/>
                </a:lnTo>
                <a:lnTo>
                  <a:pt x="16" y="258"/>
                </a:lnTo>
                <a:lnTo>
                  <a:pt x="12" y="256"/>
                </a:lnTo>
                <a:lnTo>
                  <a:pt x="8" y="252"/>
                </a:lnTo>
                <a:lnTo>
                  <a:pt x="4" y="249"/>
                </a:lnTo>
                <a:lnTo>
                  <a:pt x="2" y="245"/>
                </a:lnTo>
                <a:lnTo>
                  <a:pt x="0" y="239"/>
                </a:lnTo>
                <a:lnTo>
                  <a:pt x="0" y="234"/>
                </a:lnTo>
                <a:lnTo>
                  <a:pt x="0" y="26"/>
                </a:lnTo>
                <a:lnTo>
                  <a:pt x="0" y="21"/>
                </a:lnTo>
                <a:lnTo>
                  <a:pt x="2" y="16"/>
                </a:lnTo>
                <a:lnTo>
                  <a:pt x="4" y="12"/>
                </a:lnTo>
                <a:lnTo>
                  <a:pt x="8" y="8"/>
                </a:lnTo>
                <a:lnTo>
                  <a:pt x="12" y="4"/>
                </a:lnTo>
                <a:lnTo>
                  <a:pt x="16" y="3"/>
                </a:lnTo>
                <a:lnTo>
                  <a:pt x="21" y="0"/>
                </a:lnTo>
                <a:lnTo>
                  <a:pt x="26" y="0"/>
                </a:lnTo>
                <a:lnTo>
                  <a:pt x="234" y="0"/>
                </a:lnTo>
                <a:lnTo>
                  <a:pt x="240" y="0"/>
                </a:lnTo>
                <a:lnTo>
                  <a:pt x="245" y="3"/>
                </a:lnTo>
                <a:lnTo>
                  <a:pt x="249" y="4"/>
                </a:lnTo>
                <a:lnTo>
                  <a:pt x="253" y="8"/>
                </a:lnTo>
                <a:lnTo>
                  <a:pt x="255" y="12"/>
                </a:lnTo>
                <a:lnTo>
                  <a:pt x="258" y="16"/>
                </a:lnTo>
                <a:lnTo>
                  <a:pt x="259" y="21"/>
                </a:lnTo>
                <a:lnTo>
                  <a:pt x="260" y="26"/>
                </a:lnTo>
                <a:lnTo>
                  <a:pt x="260" y="234"/>
                </a:lnTo>
                <a:lnTo>
                  <a:pt x="259" y="239"/>
                </a:lnTo>
                <a:lnTo>
                  <a:pt x="258" y="245"/>
                </a:lnTo>
                <a:lnTo>
                  <a:pt x="255" y="249"/>
                </a:lnTo>
                <a:lnTo>
                  <a:pt x="253" y="252"/>
                </a:lnTo>
                <a:lnTo>
                  <a:pt x="249" y="256"/>
                </a:lnTo>
                <a:lnTo>
                  <a:pt x="245" y="258"/>
                </a:lnTo>
                <a:lnTo>
                  <a:pt x="240" y="260"/>
                </a:lnTo>
                <a:lnTo>
                  <a:pt x="234" y="260"/>
                </a:lnTo>
                <a:close/>
                <a:moveTo>
                  <a:pt x="225" y="52"/>
                </a:moveTo>
                <a:lnTo>
                  <a:pt x="225" y="52"/>
                </a:lnTo>
                <a:lnTo>
                  <a:pt x="215" y="57"/>
                </a:lnTo>
                <a:lnTo>
                  <a:pt x="207" y="61"/>
                </a:lnTo>
                <a:lnTo>
                  <a:pt x="199" y="63"/>
                </a:lnTo>
                <a:lnTo>
                  <a:pt x="197" y="59"/>
                </a:lnTo>
                <a:lnTo>
                  <a:pt x="191" y="55"/>
                </a:lnTo>
                <a:lnTo>
                  <a:pt x="186" y="52"/>
                </a:lnTo>
                <a:lnTo>
                  <a:pt x="181" y="51"/>
                </a:lnTo>
                <a:lnTo>
                  <a:pt x="175" y="50"/>
                </a:lnTo>
                <a:lnTo>
                  <a:pt x="169" y="50"/>
                </a:lnTo>
                <a:lnTo>
                  <a:pt x="163" y="51"/>
                </a:lnTo>
                <a:lnTo>
                  <a:pt x="156" y="52"/>
                </a:lnTo>
                <a:lnTo>
                  <a:pt x="151" y="55"/>
                </a:lnTo>
                <a:lnTo>
                  <a:pt x="145" y="59"/>
                </a:lnTo>
                <a:lnTo>
                  <a:pt x="141" y="63"/>
                </a:lnTo>
                <a:lnTo>
                  <a:pt x="137" y="68"/>
                </a:lnTo>
                <a:lnTo>
                  <a:pt x="134" y="73"/>
                </a:lnTo>
                <a:lnTo>
                  <a:pt x="132" y="81"/>
                </a:lnTo>
                <a:lnTo>
                  <a:pt x="132" y="89"/>
                </a:lnTo>
                <a:lnTo>
                  <a:pt x="133" y="96"/>
                </a:lnTo>
                <a:lnTo>
                  <a:pt x="124" y="96"/>
                </a:lnTo>
                <a:lnTo>
                  <a:pt x="115" y="95"/>
                </a:lnTo>
                <a:lnTo>
                  <a:pt x="98" y="91"/>
                </a:lnTo>
                <a:lnTo>
                  <a:pt x="84" y="85"/>
                </a:lnTo>
                <a:lnTo>
                  <a:pt x="72" y="77"/>
                </a:lnTo>
                <a:lnTo>
                  <a:pt x="63" y="70"/>
                </a:lnTo>
                <a:lnTo>
                  <a:pt x="56" y="64"/>
                </a:lnTo>
                <a:lnTo>
                  <a:pt x="51" y="57"/>
                </a:lnTo>
                <a:lnTo>
                  <a:pt x="48" y="61"/>
                </a:lnTo>
                <a:lnTo>
                  <a:pt x="47" y="68"/>
                </a:lnTo>
                <a:lnTo>
                  <a:pt x="46" y="74"/>
                </a:lnTo>
                <a:lnTo>
                  <a:pt x="46" y="82"/>
                </a:lnTo>
                <a:lnTo>
                  <a:pt x="48" y="91"/>
                </a:lnTo>
                <a:lnTo>
                  <a:pt x="54" y="100"/>
                </a:lnTo>
                <a:lnTo>
                  <a:pt x="58" y="106"/>
                </a:lnTo>
                <a:lnTo>
                  <a:pt x="63" y="109"/>
                </a:lnTo>
                <a:lnTo>
                  <a:pt x="58" y="109"/>
                </a:lnTo>
                <a:lnTo>
                  <a:pt x="52" y="108"/>
                </a:lnTo>
                <a:lnTo>
                  <a:pt x="46" y="106"/>
                </a:lnTo>
                <a:lnTo>
                  <a:pt x="46" y="111"/>
                </a:lnTo>
                <a:lnTo>
                  <a:pt x="46" y="115"/>
                </a:lnTo>
                <a:lnTo>
                  <a:pt x="48" y="120"/>
                </a:lnTo>
                <a:lnTo>
                  <a:pt x="51" y="126"/>
                </a:lnTo>
                <a:lnTo>
                  <a:pt x="56" y="133"/>
                </a:lnTo>
                <a:lnTo>
                  <a:pt x="64" y="138"/>
                </a:lnTo>
                <a:lnTo>
                  <a:pt x="76" y="143"/>
                </a:lnTo>
                <a:lnTo>
                  <a:pt x="74" y="145"/>
                </a:lnTo>
                <a:lnTo>
                  <a:pt x="72" y="146"/>
                </a:lnTo>
                <a:lnTo>
                  <a:pt x="65" y="146"/>
                </a:lnTo>
                <a:lnTo>
                  <a:pt x="59" y="145"/>
                </a:lnTo>
                <a:lnTo>
                  <a:pt x="60" y="148"/>
                </a:lnTo>
                <a:lnTo>
                  <a:pt x="61" y="152"/>
                </a:lnTo>
                <a:lnTo>
                  <a:pt x="64" y="156"/>
                </a:lnTo>
                <a:lnTo>
                  <a:pt x="69" y="161"/>
                </a:lnTo>
                <a:lnTo>
                  <a:pt x="76" y="165"/>
                </a:lnTo>
                <a:lnTo>
                  <a:pt x="84" y="169"/>
                </a:lnTo>
                <a:lnTo>
                  <a:pt x="94" y="173"/>
                </a:lnTo>
                <a:lnTo>
                  <a:pt x="85" y="180"/>
                </a:lnTo>
                <a:lnTo>
                  <a:pt x="76" y="184"/>
                </a:lnTo>
                <a:lnTo>
                  <a:pt x="67" y="186"/>
                </a:lnTo>
                <a:lnTo>
                  <a:pt x="56" y="187"/>
                </a:lnTo>
                <a:lnTo>
                  <a:pt x="42" y="189"/>
                </a:lnTo>
                <a:lnTo>
                  <a:pt x="38" y="189"/>
                </a:lnTo>
                <a:lnTo>
                  <a:pt x="45" y="194"/>
                </a:lnTo>
                <a:lnTo>
                  <a:pt x="54" y="198"/>
                </a:lnTo>
                <a:lnTo>
                  <a:pt x="65" y="202"/>
                </a:lnTo>
                <a:lnTo>
                  <a:pt x="77" y="204"/>
                </a:lnTo>
                <a:lnTo>
                  <a:pt x="91" y="206"/>
                </a:lnTo>
                <a:lnTo>
                  <a:pt x="106" y="206"/>
                </a:lnTo>
                <a:lnTo>
                  <a:pt x="120" y="204"/>
                </a:lnTo>
                <a:lnTo>
                  <a:pt x="134" y="200"/>
                </a:lnTo>
                <a:lnTo>
                  <a:pt x="150" y="195"/>
                </a:lnTo>
                <a:lnTo>
                  <a:pt x="163" y="187"/>
                </a:lnTo>
                <a:lnTo>
                  <a:pt x="176" y="178"/>
                </a:lnTo>
                <a:lnTo>
                  <a:pt x="186" y="165"/>
                </a:lnTo>
                <a:lnTo>
                  <a:pt x="191" y="159"/>
                </a:lnTo>
                <a:lnTo>
                  <a:pt x="197" y="151"/>
                </a:lnTo>
                <a:lnTo>
                  <a:pt x="201" y="143"/>
                </a:lnTo>
                <a:lnTo>
                  <a:pt x="203" y="134"/>
                </a:lnTo>
                <a:lnTo>
                  <a:pt x="206" y="124"/>
                </a:lnTo>
                <a:lnTo>
                  <a:pt x="208" y="113"/>
                </a:lnTo>
                <a:lnTo>
                  <a:pt x="210" y="103"/>
                </a:lnTo>
                <a:lnTo>
                  <a:pt x="210" y="90"/>
                </a:lnTo>
                <a:lnTo>
                  <a:pt x="212" y="89"/>
                </a:lnTo>
                <a:lnTo>
                  <a:pt x="216" y="86"/>
                </a:lnTo>
                <a:lnTo>
                  <a:pt x="223" y="78"/>
                </a:lnTo>
                <a:lnTo>
                  <a:pt x="230" y="68"/>
                </a:lnTo>
                <a:lnTo>
                  <a:pt x="220" y="70"/>
                </a:lnTo>
                <a:lnTo>
                  <a:pt x="208" y="73"/>
                </a:lnTo>
                <a:lnTo>
                  <a:pt x="214" y="70"/>
                </a:lnTo>
                <a:lnTo>
                  <a:pt x="217" y="67"/>
                </a:lnTo>
                <a:lnTo>
                  <a:pt x="223" y="60"/>
                </a:lnTo>
                <a:lnTo>
                  <a:pt x="224" y="55"/>
                </a:lnTo>
                <a:lnTo>
                  <a:pt x="225" y="5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1" name="Freeform 417"/>
          <p:cNvSpPr>
            <a:spLocks noEditPoints="1" noChangeArrowheads="1"/>
          </p:cNvSpPr>
          <p:nvPr/>
        </p:nvSpPr>
        <p:spPr bwMode="auto">
          <a:xfrm>
            <a:off x="9005972" y="4020819"/>
            <a:ext cx="225425" cy="227013"/>
          </a:xfrm>
          <a:custGeom>
            <a:avLst/>
            <a:gdLst>
              <a:gd name="T0" fmla="*/ 21 w 260"/>
              <a:gd name="T1" fmla="*/ 260 h 260"/>
              <a:gd name="T2" fmla="*/ 8 w 260"/>
              <a:gd name="T3" fmla="*/ 252 h 260"/>
              <a:gd name="T4" fmla="*/ 0 w 260"/>
              <a:gd name="T5" fmla="*/ 239 h 260"/>
              <a:gd name="T6" fmla="*/ 0 w 260"/>
              <a:gd name="T7" fmla="*/ 21 h 260"/>
              <a:gd name="T8" fmla="*/ 8 w 260"/>
              <a:gd name="T9" fmla="*/ 8 h 260"/>
              <a:gd name="T10" fmla="*/ 21 w 260"/>
              <a:gd name="T11" fmla="*/ 0 h 260"/>
              <a:gd name="T12" fmla="*/ 239 w 260"/>
              <a:gd name="T13" fmla="*/ 0 h 260"/>
              <a:gd name="T14" fmla="*/ 252 w 260"/>
              <a:gd name="T15" fmla="*/ 8 h 260"/>
              <a:gd name="T16" fmla="*/ 259 w 260"/>
              <a:gd name="T17" fmla="*/ 21 h 260"/>
              <a:gd name="T18" fmla="*/ 259 w 260"/>
              <a:gd name="T19" fmla="*/ 239 h 260"/>
              <a:gd name="T20" fmla="*/ 252 w 260"/>
              <a:gd name="T21" fmla="*/ 252 h 260"/>
              <a:gd name="T22" fmla="*/ 239 w 260"/>
              <a:gd name="T23" fmla="*/ 260 h 260"/>
              <a:gd name="T24" fmla="*/ 162 w 260"/>
              <a:gd name="T25" fmla="*/ 37 h 260"/>
              <a:gd name="T26" fmla="*/ 139 w 260"/>
              <a:gd name="T27" fmla="*/ 33 h 260"/>
              <a:gd name="T28" fmla="*/ 110 w 260"/>
              <a:gd name="T29" fmla="*/ 37 h 260"/>
              <a:gd name="T30" fmla="*/ 79 w 260"/>
              <a:gd name="T31" fmla="*/ 55 h 260"/>
              <a:gd name="T32" fmla="*/ 60 w 260"/>
              <a:gd name="T33" fmla="*/ 82 h 260"/>
              <a:gd name="T34" fmla="*/ 56 w 260"/>
              <a:gd name="T35" fmla="*/ 107 h 260"/>
              <a:gd name="T36" fmla="*/ 62 w 260"/>
              <a:gd name="T37" fmla="*/ 128 h 260"/>
              <a:gd name="T38" fmla="*/ 78 w 260"/>
              <a:gd name="T39" fmla="*/ 146 h 260"/>
              <a:gd name="T40" fmla="*/ 87 w 260"/>
              <a:gd name="T41" fmla="*/ 142 h 260"/>
              <a:gd name="T42" fmla="*/ 88 w 260"/>
              <a:gd name="T43" fmla="*/ 129 h 260"/>
              <a:gd name="T44" fmla="*/ 81 w 260"/>
              <a:gd name="T45" fmla="*/ 109 h 260"/>
              <a:gd name="T46" fmla="*/ 84 w 260"/>
              <a:gd name="T47" fmla="*/ 83 h 260"/>
              <a:gd name="T48" fmla="*/ 97 w 260"/>
              <a:gd name="T49" fmla="*/ 64 h 260"/>
              <a:gd name="T50" fmla="*/ 129 w 260"/>
              <a:gd name="T51" fmla="*/ 52 h 260"/>
              <a:gd name="T52" fmla="*/ 153 w 260"/>
              <a:gd name="T53" fmla="*/ 54 h 260"/>
              <a:gd name="T54" fmla="*/ 169 w 260"/>
              <a:gd name="T55" fmla="*/ 65 h 260"/>
              <a:gd name="T56" fmla="*/ 178 w 260"/>
              <a:gd name="T57" fmla="*/ 83 h 260"/>
              <a:gd name="T58" fmla="*/ 179 w 260"/>
              <a:gd name="T59" fmla="*/ 104 h 260"/>
              <a:gd name="T60" fmla="*/ 172 w 260"/>
              <a:gd name="T61" fmla="*/ 132 h 260"/>
              <a:gd name="T62" fmla="*/ 159 w 260"/>
              <a:gd name="T63" fmla="*/ 148 h 260"/>
              <a:gd name="T64" fmla="*/ 146 w 260"/>
              <a:gd name="T65" fmla="*/ 154 h 260"/>
              <a:gd name="T66" fmla="*/ 131 w 260"/>
              <a:gd name="T67" fmla="*/ 148 h 260"/>
              <a:gd name="T68" fmla="*/ 126 w 260"/>
              <a:gd name="T69" fmla="*/ 141 h 260"/>
              <a:gd name="T70" fmla="*/ 136 w 260"/>
              <a:gd name="T71" fmla="*/ 91 h 260"/>
              <a:gd name="T72" fmla="*/ 133 w 260"/>
              <a:gd name="T73" fmla="*/ 81 h 260"/>
              <a:gd name="T74" fmla="*/ 123 w 260"/>
              <a:gd name="T75" fmla="*/ 76 h 260"/>
              <a:gd name="T76" fmla="*/ 112 w 260"/>
              <a:gd name="T77" fmla="*/ 78 h 260"/>
              <a:gd name="T78" fmla="*/ 103 w 260"/>
              <a:gd name="T79" fmla="*/ 90 h 260"/>
              <a:gd name="T80" fmla="*/ 103 w 260"/>
              <a:gd name="T81" fmla="*/ 111 h 260"/>
              <a:gd name="T82" fmla="*/ 87 w 260"/>
              <a:gd name="T83" fmla="*/ 199 h 260"/>
              <a:gd name="T84" fmla="*/ 88 w 260"/>
              <a:gd name="T85" fmla="*/ 224 h 260"/>
              <a:gd name="T86" fmla="*/ 92 w 260"/>
              <a:gd name="T87" fmla="*/ 225 h 260"/>
              <a:gd name="T88" fmla="*/ 107 w 260"/>
              <a:gd name="T89" fmla="*/ 203 h 260"/>
              <a:gd name="T90" fmla="*/ 120 w 260"/>
              <a:gd name="T91" fmla="*/ 160 h 260"/>
              <a:gd name="T92" fmla="*/ 131 w 260"/>
              <a:gd name="T93" fmla="*/ 169 h 260"/>
              <a:gd name="T94" fmla="*/ 149 w 260"/>
              <a:gd name="T95" fmla="*/ 172 h 260"/>
              <a:gd name="T96" fmla="*/ 170 w 260"/>
              <a:gd name="T97" fmla="*/ 167 h 260"/>
              <a:gd name="T98" fmla="*/ 191 w 260"/>
              <a:gd name="T99" fmla="*/ 148 h 260"/>
              <a:gd name="T100" fmla="*/ 205 w 260"/>
              <a:gd name="T101" fmla="*/ 113 h 260"/>
              <a:gd name="T102" fmla="*/ 203 w 260"/>
              <a:gd name="T103" fmla="*/ 77 h 260"/>
              <a:gd name="T104" fmla="*/ 185 w 260"/>
              <a:gd name="T105" fmla="*/ 48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60" h="260">
                <a:moveTo>
                  <a:pt x="234" y="260"/>
                </a:moveTo>
                <a:lnTo>
                  <a:pt x="26" y="260"/>
                </a:lnTo>
                <a:lnTo>
                  <a:pt x="21" y="260"/>
                </a:lnTo>
                <a:lnTo>
                  <a:pt x="16" y="258"/>
                </a:lnTo>
                <a:lnTo>
                  <a:pt x="12" y="256"/>
                </a:lnTo>
                <a:lnTo>
                  <a:pt x="8" y="252"/>
                </a:lnTo>
                <a:lnTo>
                  <a:pt x="4" y="249"/>
                </a:lnTo>
                <a:lnTo>
                  <a:pt x="1" y="245"/>
                </a:lnTo>
                <a:lnTo>
                  <a:pt x="0" y="239"/>
                </a:lnTo>
                <a:lnTo>
                  <a:pt x="0" y="234"/>
                </a:lnTo>
                <a:lnTo>
                  <a:pt x="0" y="26"/>
                </a:lnTo>
                <a:lnTo>
                  <a:pt x="0" y="21"/>
                </a:lnTo>
                <a:lnTo>
                  <a:pt x="1" y="16"/>
                </a:lnTo>
                <a:lnTo>
                  <a:pt x="4" y="12"/>
                </a:lnTo>
                <a:lnTo>
                  <a:pt x="8" y="8"/>
                </a:lnTo>
                <a:lnTo>
                  <a:pt x="12" y="4"/>
                </a:lnTo>
                <a:lnTo>
                  <a:pt x="16" y="3"/>
                </a:lnTo>
                <a:lnTo>
                  <a:pt x="21" y="0"/>
                </a:lnTo>
                <a:lnTo>
                  <a:pt x="26" y="0"/>
                </a:lnTo>
                <a:lnTo>
                  <a:pt x="234" y="0"/>
                </a:lnTo>
                <a:lnTo>
                  <a:pt x="239" y="0"/>
                </a:lnTo>
                <a:lnTo>
                  <a:pt x="244" y="3"/>
                </a:lnTo>
                <a:lnTo>
                  <a:pt x="248" y="4"/>
                </a:lnTo>
                <a:lnTo>
                  <a:pt x="252" y="8"/>
                </a:lnTo>
                <a:lnTo>
                  <a:pt x="255" y="12"/>
                </a:lnTo>
                <a:lnTo>
                  <a:pt x="257" y="16"/>
                </a:lnTo>
                <a:lnTo>
                  <a:pt x="259" y="21"/>
                </a:lnTo>
                <a:lnTo>
                  <a:pt x="260" y="26"/>
                </a:lnTo>
                <a:lnTo>
                  <a:pt x="260" y="234"/>
                </a:lnTo>
                <a:lnTo>
                  <a:pt x="259" y="239"/>
                </a:lnTo>
                <a:lnTo>
                  <a:pt x="257" y="245"/>
                </a:lnTo>
                <a:lnTo>
                  <a:pt x="255" y="249"/>
                </a:lnTo>
                <a:lnTo>
                  <a:pt x="252" y="252"/>
                </a:lnTo>
                <a:lnTo>
                  <a:pt x="248" y="256"/>
                </a:lnTo>
                <a:lnTo>
                  <a:pt x="244" y="258"/>
                </a:lnTo>
                <a:lnTo>
                  <a:pt x="239" y="260"/>
                </a:lnTo>
                <a:lnTo>
                  <a:pt x="234" y="260"/>
                </a:lnTo>
                <a:close/>
                <a:moveTo>
                  <a:pt x="162" y="37"/>
                </a:moveTo>
                <a:lnTo>
                  <a:pt x="162" y="37"/>
                </a:lnTo>
                <a:lnTo>
                  <a:pt x="155" y="34"/>
                </a:lnTo>
                <a:lnTo>
                  <a:pt x="147" y="33"/>
                </a:lnTo>
                <a:lnTo>
                  <a:pt x="139" y="33"/>
                </a:lnTo>
                <a:lnTo>
                  <a:pt x="130" y="33"/>
                </a:lnTo>
                <a:lnTo>
                  <a:pt x="121" y="34"/>
                </a:lnTo>
                <a:lnTo>
                  <a:pt x="110" y="37"/>
                </a:lnTo>
                <a:lnTo>
                  <a:pt x="101" y="39"/>
                </a:lnTo>
                <a:lnTo>
                  <a:pt x="91" y="44"/>
                </a:lnTo>
                <a:lnTo>
                  <a:pt x="79" y="55"/>
                </a:lnTo>
                <a:lnTo>
                  <a:pt x="72" y="64"/>
                </a:lnTo>
                <a:lnTo>
                  <a:pt x="64" y="73"/>
                </a:lnTo>
                <a:lnTo>
                  <a:pt x="60" y="82"/>
                </a:lnTo>
                <a:lnTo>
                  <a:pt x="57" y="91"/>
                </a:lnTo>
                <a:lnTo>
                  <a:pt x="56" y="99"/>
                </a:lnTo>
                <a:lnTo>
                  <a:pt x="56" y="107"/>
                </a:lnTo>
                <a:lnTo>
                  <a:pt x="57" y="115"/>
                </a:lnTo>
                <a:lnTo>
                  <a:pt x="60" y="121"/>
                </a:lnTo>
                <a:lnTo>
                  <a:pt x="62" y="128"/>
                </a:lnTo>
                <a:lnTo>
                  <a:pt x="69" y="137"/>
                </a:lnTo>
                <a:lnTo>
                  <a:pt x="74" y="143"/>
                </a:lnTo>
                <a:lnTo>
                  <a:pt x="78" y="146"/>
                </a:lnTo>
                <a:lnTo>
                  <a:pt x="82" y="146"/>
                </a:lnTo>
                <a:lnTo>
                  <a:pt x="84" y="145"/>
                </a:lnTo>
                <a:lnTo>
                  <a:pt x="87" y="142"/>
                </a:lnTo>
                <a:lnTo>
                  <a:pt x="88" y="138"/>
                </a:lnTo>
                <a:lnTo>
                  <a:pt x="88" y="133"/>
                </a:lnTo>
                <a:lnTo>
                  <a:pt x="88" y="129"/>
                </a:lnTo>
                <a:lnTo>
                  <a:pt x="86" y="124"/>
                </a:lnTo>
                <a:lnTo>
                  <a:pt x="83" y="119"/>
                </a:lnTo>
                <a:lnTo>
                  <a:pt x="81" y="109"/>
                </a:lnTo>
                <a:lnTo>
                  <a:pt x="81" y="100"/>
                </a:lnTo>
                <a:lnTo>
                  <a:pt x="82" y="89"/>
                </a:lnTo>
                <a:lnTo>
                  <a:pt x="84" y="83"/>
                </a:lnTo>
                <a:lnTo>
                  <a:pt x="87" y="77"/>
                </a:lnTo>
                <a:lnTo>
                  <a:pt x="91" y="70"/>
                </a:lnTo>
                <a:lnTo>
                  <a:pt x="97" y="64"/>
                </a:lnTo>
                <a:lnTo>
                  <a:pt x="109" y="59"/>
                </a:lnTo>
                <a:lnTo>
                  <a:pt x="120" y="55"/>
                </a:lnTo>
                <a:lnTo>
                  <a:pt x="129" y="52"/>
                </a:lnTo>
                <a:lnTo>
                  <a:pt x="138" y="51"/>
                </a:lnTo>
                <a:lnTo>
                  <a:pt x="146" y="52"/>
                </a:lnTo>
                <a:lnTo>
                  <a:pt x="153" y="54"/>
                </a:lnTo>
                <a:lnTo>
                  <a:pt x="159" y="57"/>
                </a:lnTo>
                <a:lnTo>
                  <a:pt x="165" y="61"/>
                </a:lnTo>
                <a:lnTo>
                  <a:pt x="169" y="65"/>
                </a:lnTo>
                <a:lnTo>
                  <a:pt x="173" y="70"/>
                </a:lnTo>
                <a:lnTo>
                  <a:pt x="175" y="77"/>
                </a:lnTo>
                <a:lnTo>
                  <a:pt x="178" y="83"/>
                </a:lnTo>
                <a:lnTo>
                  <a:pt x="179" y="90"/>
                </a:lnTo>
                <a:lnTo>
                  <a:pt x="179" y="98"/>
                </a:lnTo>
                <a:lnTo>
                  <a:pt x="179" y="104"/>
                </a:lnTo>
                <a:lnTo>
                  <a:pt x="178" y="111"/>
                </a:lnTo>
                <a:lnTo>
                  <a:pt x="174" y="122"/>
                </a:lnTo>
                <a:lnTo>
                  <a:pt x="172" y="132"/>
                </a:lnTo>
                <a:lnTo>
                  <a:pt x="168" y="138"/>
                </a:lnTo>
                <a:lnTo>
                  <a:pt x="164" y="145"/>
                </a:lnTo>
                <a:lnTo>
                  <a:pt x="159" y="148"/>
                </a:lnTo>
                <a:lnTo>
                  <a:pt x="155" y="151"/>
                </a:lnTo>
                <a:lnTo>
                  <a:pt x="149" y="152"/>
                </a:lnTo>
                <a:lnTo>
                  <a:pt x="146" y="154"/>
                </a:lnTo>
                <a:lnTo>
                  <a:pt x="142" y="154"/>
                </a:lnTo>
                <a:lnTo>
                  <a:pt x="138" y="152"/>
                </a:lnTo>
                <a:lnTo>
                  <a:pt x="131" y="148"/>
                </a:lnTo>
                <a:lnTo>
                  <a:pt x="127" y="145"/>
                </a:lnTo>
                <a:lnTo>
                  <a:pt x="126" y="142"/>
                </a:lnTo>
                <a:lnTo>
                  <a:pt x="126" y="141"/>
                </a:lnTo>
                <a:lnTo>
                  <a:pt x="131" y="119"/>
                </a:lnTo>
                <a:lnTo>
                  <a:pt x="135" y="102"/>
                </a:lnTo>
                <a:lnTo>
                  <a:pt x="136" y="91"/>
                </a:lnTo>
                <a:lnTo>
                  <a:pt x="136" y="87"/>
                </a:lnTo>
                <a:lnTo>
                  <a:pt x="135" y="83"/>
                </a:lnTo>
                <a:lnTo>
                  <a:pt x="133" y="81"/>
                </a:lnTo>
                <a:lnTo>
                  <a:pt x="130" y="78"/>
                </a:lnTo>
                <a:lnTo>
                  <a:pt x="126" y="76"/>
                </a:lnTo>
                <a:lnTo>
                  <a:pt x="123" y="76"/>
                </a:lnTo>
                <a:lnTo>
                  <a:pt x="120" y="76"/>
                </a:lnTo>
                <a:lnTo>
                  <a:pt x="116" y="76"/>
                </a:lnTo>
                <a:lnTo>
                  <a:pt x="112" y="78"/>
                </a:lnTo>
                <a:lnTo>
                  <a:pt x="108" y="81"/>
                </a:lnTo>
                <a:lnTo>
                  <a:pt x="105" y="85"/>
                </a:lnTo>
                <a:lnTo>
                  <a:pt x="103" y="90"/>
                </a:lnTo>
                <a:lnTo>
                  <a:pt x="101" y="95"/>
                </a:lnTo>
                <a:lnTo>
                  <a:pt x="101" y="103"/>
                </a:lnTo>
                <a:lnTo>
                  <a:pt x="103" y="111"/>
                </a:lnTo>
                <a:lnTo>
                  <a:pt x="104" y="121"/>
                </a:lnTo>
                <a:lnTo>
                  <a:pt x="90" y="186"/>
                </a:lnTo>
                <a:lnTo>
                  <a:pt x="87" y="199"/>
                </a:lnTo>
                <a:lnTo>
                  <a:pt x="87" y="211"/>
                </a:lnTo>
                <a:lnTo>
                  <a:pt x="87" y="217"/>
                </a:lnTo>
                <a:lnTo>
                  <a:pt x="88" y="224"/>
                </a:lnTo>
                <a:lnTo>
                  <a:pt x="90" y="225"/>
                </a:lnTo>
                <a:lnTo>
                  <a:pt x="91" y="225"/>
                </a:lnTo>
                <a:lnTo>
                  <a:pt x="92" y="225"/>
                </a:lnTo>
                <a:lnTo>
                  <a:pt x="95" y="221"/>
                </a:lnTo>
                <a:lnTo>
                  <a:pt x="103" y="212"/>
                </a:lnTo>
                <a:lnTo>
                  <a:pt x="107" y="203"/>
                </a:lnTo>
                <a:lnTo>
                  <a:pt x="112" y="191"/>
                </a:lnTo>
                <a:lnTo>
                  <a:pt x="116" y="177"/>
                </a:lnTo>
                <a:lnTo>
                  <a:pt x="120" y="160"/>
                </a:lnTo>
                <a:lnTo>
                  <a:pt x="121" y="163"/>
                </a:lnTo>
                <a:lnTo>
                  <a:pt x="122" y="164"/>
                </a:lnTo>
                <a:lnTo>
                  <a:pt x="131" y="169"/>
                </a:lnTo>
                <a:lnTo>
                  <a:pt x="136" y="171"/>
                </a:lnTo>
                <a:lnTo>
                  <a:pt x="143" y="172"/>
                </a:lnTo>
                <a:lnTo>
                  <a:pt x="149" y="172"/>
                </a:lnTo>
                <a:lnTo>
                  <a:pt x="156" y="172"/>
                </a:lnTo>
                <a:lnTo>
                  <a:pt x="164" y="171"/>
                </a:lnTo>
                <a:lnTo>
                  <a:pt x="170" y="167"/>
                </a:lnTo>
                <a:lnTo>
                  <a:pt x="178" y="163"/>
                </a:lnTo>
                <a:lnTo>
                  <a:pt x="185" y="156"/>
                </a:lnTo>
                <a:lnTo>
                  <a:pt x="191" y="148"/>
                </a:lnTo>
                <a:lnTo>
                  <a:pt x="196" y="139"/>
                </a:lnTo>
                <a:lnTo>
                  <a:pt x="201" y="128"/>
                </a:lnTo>
                <a:lnTo>
                  <a:pt x="205" y="113"/>
                </a:lnTo>
                <a:lnTo>
                  <a:pt x="207" y="100"/>
                </a:lnTo>
                <a:lnTo>
                  <a:pt x="205" y="89"/>
                </a:lnTo>
                <a:lnTo>
                  <a:pt x="203" y="77"/>
                </a:lnTo>
                <a:lnTo>
                  <a:pt x="199" y="67"/>
                </a:lnTo>
                <a:lnTo>
                  <a:pt x="192" y="57"/>
                </a:lnTo>
                <a:lnTo>
                  <a:pt x="185" y="48"/>
                </a:lnTo>
                <a:lnTo>
                  <a:pt x="174" y="42"/>
                </a:lnTo>
                <a:lnTo>
                  <a:pt x="162" y="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3" name="Freeform 418"/>
          <p:cNvSpPr>
            <a:spLocks noEditPoints="1" noChangeArrowheads="1"/>
          </p:cNvSpPr>
          <p:nvPr/>
        </p:nvSpPr>
        <p:spPr bwMode="auto">
          <a:xfrm>
            <a:off x="9426659" y="4020819"/>
            <a:ext cx="225425" cy="227013"/>
          </a:xfrm>
          <a:custGeom>
            <a:avLst/>
            <a:gdLst>
              <a:gd name="T0" fmla="*/ 26 w 260"/>
              <a:gd name="T1" fmla="*/ 260 h 260"/>
              <a:gd name="T2" fmla="*/ 15 w 260"/>
              <a:gd name="T3" fmla="*/ 258 h 260"/>
              <a:gd name="T4" fmla="*/ 8 w 260"/>
              <a:gd name="T5" fmla="*/ 252 h 260"/>
              <a:gd name="T6" fmla="*/ 2 w 260"/>
              <a:gd name="T7" fmla="*/ 245 h 260"/>
              <a:gd name="T8" fmla="*/ 0 w 260"/>
              <a:gd name="T9" fmla="*/ 234 h 260"/>
              <a:gd name="T10" fmla="*/ 1 w 260"/>
              <a:gd name="T11" fmla="*/ 21 h 260"/>
              <a:gd name="T12" fmla="*/ 5 w 260"/>
              <a:gd name="T13" fmla="*/ 12 h 260"/>
              <a:gd name="T14" fmla="*/ 12 w 260"/>
              <a:gd name="T15" fmla="*/ 4 h 260"/>
              <a:gd name="T16" fmla="*/ 21 w 260"/>
              <a:gd name="T17" fmla="*/ 0 h 260"/>
              <a:gd name="T18" fmla="*/ 234 w 260"/>
              <a:gd name="T19" fmla="*/ 0 h 260"/>
              <a:gd name="T20" fmla="*/ 244 w 260"/>
              <a:gd name="T21" fmla="*/ 3 h 260"/>
              <a:gd name="T22" fmla="*/ 252 w 260"/>
              <a:gd name="T23" fmla="*/ 8 h 260"/>
              <a:gd name="T24" fmla="*/ 259 w 260"/>
              <a:gd name="T25" fmla="*/ 16 h 260"/>
              <a:gd name="T26" fmla="*/ 260 w 260"/>
              <a:gd name="T27" fmla="*/ 26 h 260"/>
              <a:gd name="T28" fmla="*/ 260 w 260"/>
              <a:gd name="T29" fmla="*/ 239 h 260"/>
              <a:gd name="T30" fmla="*/ 256 w 260"/>
              <a:gd name="T31" fmla="*/ 249 h 260"/>
              <a:gd name="T32" fmla="*/ 248 w 260"/>
              <a:gd name="T33" fmla="*/ 256 h 260"/>
              <a:gd name="T34" fmla="*/ 239 w 260"/>
              <a:gd name="T35" fmla="*/ 260 h 260"/>
              <a:gd name="T36" fmla="*/ 78 w 260"/>
              <a:gd name="T37" fmla="*/ 63 h 260"/>
              <a:gd name="T38" fmla="*/ 57 w 260"/>
              <a:gd name="T39" fmla="*/ 99 h 260"/>
              <a:gd name="T40" fmla="*/ 17 w 260"/>
              <a:gd name="T41" fmla="*/ 172 h 260"/>
              <a:gd name="T42" fmla="*/ 78 w 260"/>
              <a:gd name="T43" fmla="*/ 63 h 260"/>
              <a:gd name="T44" fmla="*/ 88 w 260"/>
              <a:gd name="T45" fmla="*/ 63 h 260"/>
              <a:gd name="T46" fmla="*/ 109 w 260"/>
              <a:gd name="T47" fmla="*/ 83 h 260"/>
              <a:gd name="T48" fmla="*/ 109 w 260"/>
              <a:gd name="T49" fmla="*/ 99 h 260"/>
              <a:gd name="T50" fmla="*/ 88 w 260"/>
              <a:gd name="T51" fmla="*/ 172 h 260"/>
              <a:gd name="T52" fmla="*/ 109 w 260"/>
              <a:gd name="T53" fmla="*/ 99 h 260"/>
              <a:gd name="T54" fmla="*/ 119 w 260"/>
              <a:gd name="T55" fmla="*/ 99 h 260"/>
              <a:gd name="T56" fmla="*/ 156 w 260"/>
              <a:gd name="T57" fmla="*/ 161 h 260"/>
              <a:gd name="T58" fmla="*/ 119 w 260"/>
              <a:gd name="T59" fmla="*/ 177 h 260"/>
              <a:gd name="T60" fmla="*/ 177 w 260"/>
              <a:gd name="T61" fmla="*/ 198 h 260"/>
              <a:gd name="T62" fmla="*/ 244 w 260"/>
              <a:gd name="T63" fmla="*/ 99 h 260"/>
              <a:gd name="T64" fmla="*/ 188 w 260"/>
              <a:gd name="T65" fmla="*/ 161 h 260"/>
              <a:gd name="T66" fmla="*/ 223 w 260"/>
              <a:gd name="T67" fmla="*/ 177 h 260"/>
              <a:gd name="T68" fmla="*/ 188 w 260"/>
              <a:gd name="T69" fmla="*/ 198 h 260"/>
              <a:gd name="T70" fmla="*/ 244 w 260"/>
              <a:gd name="T71" fmla="*/ 99 h 260"/>
              <a:gd name="T72" fmla="*/ 223 w 260"/>
              <a:gd name="T73" fmla="*/ 115 h 260"/>
              <a:gd name="T74" fmla="*/ 208 w 260"/>
              <a:gd name="T75" fmla="*/ 151 h 260"/>
              <a:gd name="T76" fmla="*/ 140 w 260"/>
              <a:gd name="T77" fmla="*/ 115 h 260"/>
              <a:gd name="T78" fmla="*/ 156 w 260"/>
              <a:gd name="T79" fmla="*/ 151 h 260"/>
              <a:gd name="T80" fmla="*/ 140 w 260"/>
              <a:gd name="T81" fmla="*/ 115 h 260"/>
              <a:gd name="T82" fmla="*/ 36 w 260"/>
              <a:gd name="T83" fmla="*/ 151 h 260"/>
              <a:gd name="T84" fmla="*/ 57 w 260"/>
              <a:gd name="T85" fmla="*/ 11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0" h="260">
                <a:moveTo>
                  <a:pt x="234" y="260"/>
                </a:moveTo>
                <a:lnTo>
                  <a:pt x="26" y="260"/>
                </a:lnTo>
                <a:lnTo>
                  <a:pt x="21" y="260"/>
                </a:lnTo>
                <a:lnTo>
                  <a:pt x="15" y="258"/>
                </a:lnTo>
                <a:lnTo>
                  <a:pt x="12" y="256"/>
                </a:lnTo>
                <a:lnTo>
                  <a:pt x="8" y="252"/>
                </a:lnTo>
                <a:lnTo>
                  <a:pt x="5" y="249"/>
                </a:lnTo>
                <a:lnTo>
                  <a:pt x="2" y="245"/>
                </a:lnTo>
                <a:lnTo>
                  <a:pt x="1" y="239"/>
                </a:lnTo>
                <a:lnTo>
                  <a:pt x="0" y="234"/>
                </a:lnTo>
                <a:lnTo>
                  <a:pt x="0" y="26"/>
                </a:lnTo>
                <a:lnTo>
                  <a:pt x="1" y="21"/>
                </a:lnTo>
                <a:lnTo>
                  <a:pt x="2" y="16"/>
                </a:lnTo>
                <a:lnTo>
                  <a:pt x="5" y="12"/>
                </a:lnTo>
                <a:lnTo>
                  <a:pt x="8" y="8"/>
                </a:lnTo>
                <a:lnTo>
                  <a:pt x="12" y="4"/>
                </a:lnTo>
                <a:lnTo>
                  <a:pt x="15" y="3"/>
                </a:lnTo>
                <a:lnTo>
                  <a:pt x="21" y="0"/>
                </a:lnTo>
                <a:lnTo>
                  <a:pt x="26" y="0"/>
                </a:lnTo>
                <a:lnTo>
                  <a:pt x="234" y="0"/>
                </a:lnTo>
                <a:lnTo>
                  <a:pt x="239" y="0"/>
                </a:lnTo>
                <a:lnTo>
                  <a:pt x="244" y="3"/>
                </a:lnTo>
                <a:lnTo>
                  <a:pt x="248" y="4"/>
                </a:lnTo>
                <a:lnTo>
                  <a:pt x="252" y="8"/>
                </a:lnTo>
                <a:lnTo>
                  <a:pt x="256" y="12"/>
                </a:lnTo>
                <a:lnTo>
                  <a:pt x="259" y="16"/>
                </a:lnTo>
                <a:lnTo>
                  <a:pt x="260" y="21"/>
                </a:lnTo>
                <a:lnTo>
                  <a:pt x="260" y="26"/>
                </a:lnTo>
                <a:lnTo>
                  <a:pt x="260" y="234"/>
                </a:lnTo>
                <a:lnTo>
                  <a:pt x="260" y="239"/>
                </a:lnTo>
                <a:lnTo>
                  <a:pt x="259" y="245"/>
                </a:lnTo>
                <a:lnTo>
                  <a:pt x="256" y="249"/>
                </a:lnTo>
                <a:lnTo>
                  <a:pt x="252" y="252"/>
                </a:lnTo>
                <a:lnTo>
                  <a:pt x="248" y="256"/>
                </a:lnTo>
                <a:lnTo>
                  <a:pt x="244" y="258"/>
                </a:lnTo>
                <a:lnTo>
                  <a:pt x="239" y="260"/>
                </a:lnTo>
                <a:lnTo>
                  <a:pt x="234" y="260"/>
                </a:lnTo>
                <a:close/>
                <a:moveTo>
                  <a:pt x="78" y="63"/>
                </a:moveTo>
                <a:lnTo>
                  <a:pt x="57" y="63"/>
                </a:lnTo>
                <a:lnTo>
                  <a:pt x="57" y="99"/>
                </a:lnTo>
                <a:lnTo>
                  <a:pt x="17" y="99"/>
                </a:lnTo>
                <a:lnTo>
                  <a:pt x="17" y="172"/>
                </a:lnTo>
                <a:lnTo>
                  <a:pt x="78" y="172"/>
                </a:lnTo>
                <a:lnTo>
                  <a:pt x="78" y="63"/>
                </a:lnTo>
                <a:close/>
                <a:moveTo>
                  <a:pt x="109" y="63"/>
                </a:moveTo>
                <a:lnTo>
                  <a:pt x="88" y="63"/>
                </a:lnTo>
                <a:lnTo>
                  <a:pt x="88" y="83"/>
                </a:lnTo>
                <a:lnTo>
                  <a:pt x="109" y="83"/>
                </a:lnTo>
                <a:lnTo>
                  <a:pt x="109" y="63"/>
                </a:lnTo>
                <a:close/>
                <a:moveTo>
                  <a:pt x="109" y="99"/>
                </a:moveTo>
                <a:lnTo>
                  <a:pt x="88" y="99"/>
                </a:lnTo>
                <a:lnTo>
                  <a:pt x="88" y="172"/>
                </a:lnTo>
                <a:lnTo>
                  <a:pt x="109" y="172"/>
                </a:lnTo>
                <a:lnTo>
                  <a:pt x="109" y="99"/>
                </a:lnTo>
                <a:close/>
                <a:moveTo>
                  <a:pt x="177" y="99"/>
                </a:moveTo>
                <a:lnTo>
                  <a:pt x="119" y="99"/>
                </a:lnTo>
                <a:lnTo>
                  <a:pt x="119" y="161"/>
                </a:lnTo>
                <a:lnTo>
                  <a:pt x="156" y="161"/>
                </a:lnTo>
                <a:lnTo>
                  <a:pt x="156" y="177"/>
                </a:lnTo>
                <a:lnTo>
                  <a:pt x="119" y="177"/>
                </a:lnTo>
                <a:lnTo>
                  <a:pt x="119" y="198"/>
                </a:lnTo>
                <a:lnTo>
                  <a:pt x="177" y="198"/>
                </a:lnTo>
                <a:lnTo>
                  <a:pt x="177" y="99"/>
                </a:lnTo>
                <a:close/>
                <a:moveTo>
                  <a:pt x="244" y="99"/>
                </a:moveTo>
                <a:lnTo>
                  <a:pt x="188" y="99"/>
                </a:lnTo>
                <a:lnTo>
                  <a:pt x="188" y="161"/>
                </a:lnTo>
                <a:lnTo>
                  <a:pt x="223" y="161"/>
                </a:lnTo>
                <a:lnTo>
                  <a:pt x="223" y="177"/>
                </a:lnTo>
                <a:lnTo>
                  <a:pt x="188" y="177"/>
                </a:lnTo>
                <a:lnTo>
                  <a:pt x="188" y="198"/>
                </a:lnTo>
                <a:lnTo>
                  <a:pt x="244" y="198"/>
                </a:lnTo>
                <a:lnTo>
                  <a:pt x="244" y="99"/>
                </a:lnTo>
                <a:close/>
                <a:moveTo>
                  <a:pt x="208" y="115"/>
                </a:moveTo>
                <a:lnTo>
                  <a:pt x="223" y="115"/>
                </a:lnTo>
                <a:lnTo>
                  <a:pt x="223" y="151"/>
                </a:lnTo>
                <a:lnTo>
                  <a:pt x="208" y="151"/>
                </a:lnTo>
                <a:lnTo>
                  <a:pt x="208" y="115"/>
                </a:lnTo>
                <a:close/>
                <a:moveTo>
                  <a:pt x="140" y="115"/>
                </a:moveTo>
                <a:lnTo>
                  <a:pt x="156" y="115"/>
                </a:lnTo>
                <a:lnTo>
                  <a:pt x="156" y="151"/>
                </a:lnTo>
                <a:lnTo>
                  <a:pt x="140" y="151"/>
                </a:lnTo>
                <a:lnTo>
                  <a:pt x="140" y="115"/>
                </a:lnTo>
                <a:close/>
                <a:moveTo>
                  <a:pt x="57" y="151"/>
                </a:moveTo>
                <a:lnTo>
                  <a:pt x="36" y="151"/>
                </a:lnTo>
                <a:lnTo>
                  <a:pt x="36" y="115"/>
                </a:lnTo>
                <a:lnTo>
                  <a:pt x="57" y="115"/>
                </a:lnTo>
                <a:lnTo>
                  <a:pt x="57" y="15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4" name="同心圆 73"/>
          <p:cNvSpPr>
            <a:spLocks noChangeArrowheads="1"/>
          </p:cNvSpPr>
          <p:nvPr/>
        </p:nvSpPr>
        <p:spPr bwMode="auto">
          <a:xfrm>
            <a:off x="1523759" y="2968253"/>
            <a:ext cx="1738313" cy="1739900"/>
          </a:xfrm>
          <a:custGeom>
            <a:avLst/>
            <a:gdLst>
              <a:gd name="T0" fmla="*/ 0 w 1739611"/>
              <a:gd name="T1" fmla="*/ 869806 h 1739611"/>
              <a:gd name="T2" fmla="*/ 869806 w 1739611"/>
              <a:gd name="T3" fmla="*/ 0 h 1739611"/>
              <a:gd name="T4" fmla="*/ 1739612 w 1739611"/>
              <a:gd name="T5" fmla="*/ 869806 h 1739611"/>
              <a:gd name="T6" fmla="*/ 869806 w 1739611"/>
              <a:gd name="T7" fmla="*/ 1739612 h 1739611"/>
              <a:gd name="T8" fmla="*/ 0 w 1739611"/>
              <a:gd name="T9" fmla="*/ 869806 h 1739611"/>
              <a:gd name="T10" fmla="*/ 314574 w 1739611"/>
              <a:gd name="T11" fmla="*/ 869806 h 1739611"/>
              <a:gd name="T12" fmla="*/ 869806 w 1739611"/>
              <a:gd name="T13" fmla="*/ 1425038 h 1739611"/>
              <a:gd name="T14" fmla="*/ 1425038 w 1739611"/>
              <a:gd name="T15" fmla="*/ 869806 h 1739611"/>
              <a:gd name="T16" fmla="*/ 869806 w 1739611"/>
              <a:gd name="T17" fmla="*/ 314574 h 1739611"/>
              <a:gd name="T18" fmla="*/ 314574 w 1739611"/>
              <a:gd name="T19" fmla="*/ 869806 h 17396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39611" h="1739611">
                <a:moveTo>
                  <a:pt x="0" y="869806"/>
                </a:moveTo>
                <a:cubicBezTo>
                  <a:pt x="0" y="389425"/>
                  <a:pt x="389425" y="0"/>
                  <a:pt x="869806" y="0"/>
                </a:cubicBezTo>
                <a:cubicBezTo>
                  <a:pt x="1350187" y="0"/>
                  <a:pt x="1739612" y="389425"/>
                  <a:pt x="1739612" y="869806"/>
                </a:cubicBezTo>
                <a:cubicBezTo>
                  <a:pt x="1739612" y="1350187"/>
                  <a:pt x="1350187" y="1739612"/>
                  <a:pt x="869806" y="1739612"/>
                </a:cubicBezTo>
                <a:cubicBezTo>
                  <a:pt x="389425" y="1739612"/>
                  <a:pt x="0" y="1350187"/>
                  <a:pt x="0" y="869806"/>
                </a:cubicBezTo>
                <a:close/>
                <a:moveTo>
                  <a:pt x="314574" y="869806"/>
                </a:moveTo>
                <a:cubicBezTo>
                  <a:pt x="314574" y="1176452"/>
                  <a:pt x="563160" y="1425038"/>
                  <a:pt x="869806" y="1425038"/>
                </a:cubicBezTo>
                <a:cubicBezTo>
                  <a:pt x="1176452" y="1425038"/>
                  <a:pt x="1425038" y="1176452"/>
                  <a:pt x="1425038" y="869806"/>
                </a:cubicBezTo>
                <a:cubicBezTo>
                  <a:pt x="1425038" y="563160"/>
                  <a:pt x="1176452" y="314574"/>
                  <a:pt x="869806" y="314574"/>
                </a:cubicBezTo>
                <a:cubicBezTo>
                  <a:pt x="563160" y="314574"/>
                  <a:pt x="314574" y="563160"/>
                  <a:pt x="314574" y="869806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dirty="0"/>
          </a:p>
        </p:txBody>
      </p:sp>
      <p:sp>
        <p:nvSpPr>
          <p:cNvPr id="76" name="同心圆 74"/>
          <p:cNvSpPr>
            <a:spLocks noChangeArrowheads="1"/>
          </p:cNvSpPr>
          <p:nvPr/>
        </p:nvSpPr>
        <p:spPr bwMode="auto">
          <a:xfrm>
            <a:off x="3044999" y="3658801"/>
            <a:ext cx="1739900" cy="1739900"/>
          </a:xfrm>
          <a:custGeom>
            <a:avLst/>
            <a:gdLst>
              <a:gd name="T0" fmla="*/ 0 w 1739611"/>
              <a:gd name="T1" fmla="*/ 869806 h 1739611"/>
              <a:gd name="T2" fmla="*/ 869806 w 1739611"/>
              <a:gd name="T3" fmla="*/ 0 h 1739611"/>
              <a:gd name="T4" fmla="*/ 1739612 w 1739611"/>
              <a:gd name="T5" fmla="*/ 869806 h 1739611"/>
              <a:gd name="T6" fmla="*/ 869806 w 1739611"/>
              <a:gd name="T7" fmla="*/ 1739612 h 1739611"/>
              <a:gd name="T8" fmla="*/ 0 w 1739611"/>
              <a:gd name="T9" fmla="*/ 869806 h 1739611"/>
              <a:gd name="T10" fmla="*/ 314574 w 1739611"/>
              <a:gd name="T11" fmla="*/ 869806 h 1739611"/>
              <a:gd name="T12" fmla="*/ 869806 w 1739611"/>
              <a:gd name="T13" fmla="*/ 1425038 h 1739611"/>
              <a:gd name="T14" fmla="*/ 1425038 w 1739611"/>
              <a:gd name="T15" fmla="*/ 869806 h 1739611"/>
              <a:gd name="T16" fmla="*/ 869806 w 1739611"/>
              <a:gd name="T17" fmla="*/ 314574 h 1739611"/>
              <a:gd name="T18" fmla="*/ 314574 w 1739611"/>
              <a:gd name="T19" fmla="*/ 869806 h 17396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39611" h="1739611">
                <a:moveTo>
                  <a:pt x="0" y="869806"/>
                </a:moveTo>
                <a:cubicBezTo>
                  <a:pt x="0" y="389425"/>
                  <a:pt x="389425" y="0"/>
                  <a:pt x="869806" y="0"/>
                </a:cubicBezTo>
                <a:cubicBezTo>
                  <a:pt x="1350187" y="0"/>
                  <a:pt x="1739612" y="389425"/>
                  <a:pt x="1739612" y="869806"/>
                </a:cubicBezTo>
                <a:cubicBezTo>
                  <a:pt x="1739612" y="1350187"/>
                  <a:pt x="1350187" y="1739612"/>
                  <a:pt x="869806" y="1739612"/>
                </a:cubicBezTo>
                <a:cubicBezTo>
                  <a:pt x="389425" y="1739612"/>
                  <a:pt x="0" y="1350187"/>
                  <a:pt x="0" y="869806"/>
                </a:cubicBezTo>
                <a:close/>
                <a:moveTo>
                  <a:pt x="314574" y="869806"/>
                </a:moveTo>
                <a:cubicBezTo>
                  <a:pt x="314574" y="1176452"/>
                  <a:pt x="563160" y="1425038"/>
                  <a:pt x="869806" y="1425038"/>
                </a:cubicBezTo>
                <a:cubicBezTo>
                  <a:pt x="1176452" y="1425038"/>
                  <a:pt x="1425038" y="1176452"/>
                  <a:pt x="1425038" y="869806"/>
                </a:cubicBezTo>
                <a:cubicBezTo>
                  <a:pt x="1425038" y="563160"/>
                  <a:pt x="1176452" y="314574"/>
                  <a:pt x="869806" y="314574"/>
                </a:cubicBezTo>
                <a:cubicBezTo>
                  <a:pt x="563160" y="314574"/>
                  <a:pt x="314574" y="563160"/>
                  <a:pt x="314574" y="869806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8" name="文本框 77"/>
          <p:cNvSpPr txBox="1">
            <a:spLocks noChangeArrowheads="1"/>
          </p:cNvSpPr>
          <p:nvPr/>
        </p:nvSpPr>
        <p:spPr bwMode="auto">
          <a:xfrm>
            <a:off x="1958734" y="3484191"/>
            <a:ext cx="8683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4000" dirty="0"/>
              <a:t>50</a:t>
            </a:r>
            <a:r>
              <a:rPr lang="en-US" altLang="zh-CN" dirty="0"/>
              <a:t>%</a:t>
            </a:r>
            <a:endParaRPr lang="zh-CN" altLang="en-US" dirty="0"/>
          </a:p>
        </p:txBody>
      </p:sp>
      <p:sp>
        <p:nvSpPr>
          <p:cNvPr id="79" name="文本框 78"/>
          <p:cNvSpPr txBox="1">
            <a:spLocks noChangeArrowheads="1"/>
          </p:cNvSpPr>
          <p:nvPr/>
        </p:nvSpPr>
        <p:spPr bwMode="auto">
          <a:xfrm>
            <a:off x="3479974" y="4174739"/>
            <a:ext cx="8699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4000"/>
              <a:t>60</a:t>
            </a:r>
            <a:r>
              <a:rPr lang="en-US" altLang="zh-CN"/>
              <a:t>%</a:t>
            </a:r>
            <a:endParaRPr lang="zh-CN" altLang="en-US"/>
          </a:p>
        </p:txBody>
      </p:sp>
      <p:sp>
        <p:nvSpPr>
          <p:cNvPr id="80" name="文本框 79"/>
          <p:cNvSpPr txBox="1">
            <a:spLocks noChangeArrowheads="1"/>
          </p:cNvSpPr>
          <p:nvPr/>
        </p:nvSpPr>
        <p:spPr bwMode="auto">
          <a:xfrm>
            <a:off x="5049907" y="3484985"/>
            <a:ext cx="868362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4000" dirty="0"/>
              <a:t>70</a:t>
            </a:r>
            <a:r>
              <a:rPr lang="en-US" altLang="zh-CN" dirty="0"/>
              <a:t>%</a:t>
            </a:r>
            <a:endParaRPr lang="zh-CN" altLang="en-US" dirty="0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76ACD031-B1E6-445A-B676-C261ACB156EA}"/>
              </a:ext>
            </a:extLst>
          </p:cNvPr>
          <p:cNvSpPr/>
          <p:nvPr/>
        </p:nvSpPr>
        <p:spPr>
          <a:xfrm>
            <a:off x="5637287" y="51998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en-US" altLang="zh-CN" sz="28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2055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872">
        <p14:window dir="vert"/>
      </p:transition>
    </mc:Choice>
    <mc:Fallback xmlns="">
      <p:transition spd="slow" advTm="187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18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0.9|1.2|1.2|2.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0.9|1.2|1.2|2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2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5|0.8|0.9|0.6|1|0.6|1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8"/>
</p:tagLst>
</file>

<file path=ppt/theme/theme1.xml><?xml version="1.0" encoding="utf-8"?>
<a:theme xmlns:a="http://schemas.openxmlformats.org/drawingml/2006/main" name="1_自定义设计方案">
  <a:themeElements>
    <a:clrScheme name="自定义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20026"/>
      </a:accent1>
      <a:accent2>
        <a:srgbClr val="1868CC"/>
      </a:accent2>
      <a:accent3>
        <a:srgbClr val="020026"/>
      </a:accent3>
      <a:accent4>
        <a:srgbClr val="1868CC"/>
      </a:accent4>
      <a:accent5>
        <a:srgbClr val="020026"/>
      </a:accent5>
      <a:accent6>
        <a:srgbClr val="1868CC"/>
      </a:accent6>
      <a:hlink>
        <a:srgbClr val="020026"/>
      </a:hlink>
      <a:folHlink>
        <a:srgbClr val="1868CC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1926</Words>
  <Application>Microsoft Office PowerPoint</Application>
  <PresentationFormat>自定义</PresentationFormat>
  <Paragraphs>217</Paragraphs>
  <Slides>27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Adobe Gothic Std B</vt:lpstr>
      <vt:lpstr>Broadway BT</vt:lpstr>
      <vt:lpstr>Helvetica Neue</vt:lpstr>
      <vt:lpstr>Microsoft Yahei</vt:lpstr>
      <vt:lpstr>方正兰亭黑_GBK</vt:lpstr>
      <vt:lpstr>宋体</vt:lpstr>
      <vt:lpstr>微软雅黑</vt:lpstr>
      <vt:lpstr>幼圆</vt:lpstr>
      <vt:lpstr>Arial</vt:lpstr>
      <vt:lpstr>Calibri</vt:lpstr>
      <vt:lpstr>Calibri Light</vt:lpstr>
      <vt:lpstr>Wingdings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医疗</dc:title>
  <dc:creator>美仑设计</dc:creator>
  <cp:keywords>www.51pptmoban.com</cp:keywords>
  <cp:lastModifiedBy>阳光 男孩</cp:lastModifiedBy>
  <cp:revision>2</cp:revision>
  <dcterms:created xsi:type="dcterms:W3CDTF">2016-09-17T14:09:48Z</dcterms:created>
  <dcterms:modified xsi:type="dcterms:W3CDTF">2019-05-22T14:01:22Z</dcterms:modified>
</cp:coreProperties>
</file>