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1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2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notesSlides/notesSlide13.xml" ContentType="application/vnd.openxmlformats-officedocument.presentationml.notesSlide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16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17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18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19.xml" ContentType="application/vnd.openxmlformats-officedocument.presentationml.notesSlide+xml"/>
  <Override PartName="/ppt/tags/tag147.xml" ContentType="application/vnd.openxmlformats-officedocument.presentationml.tags+xml"/>
  <Override PartName="/ppt/notesSlides/notesSlide20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21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notesSlides/notesSlide25.xml" ContentType="application/vnd.openxmlformats-officedocument.presentationml.notesSlide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7" r:id="rId2"/>
    <p:sldMasterId id="2147483669" r:id="rId3"/>
  </p:sldMasterIdLst>
  <p:notesMasterIdLst>
    <p:notesMasterId r:id="rId35"/>
  </p:notesMasterIdLst>
  <p:handoutMasterIdLst>
    <p:handoutMasterId r:id="rId36"/>
  </p:handoutMasterIdLst>
  <p:sldIdLst>
    <p:sldId id="387" r:id="rId4"/>
    <p:sldId id="388" r:id="rId5"/>
    <p:sldId id="389" r:id="rId6"/>
    <p:sldId id="390" r:id="rId7"/>
    <p:sldId id="391" r:id="rId8"/>
    <p:sldId id="366" r:id="rId9"/>
    <p:sldId id="367" r:id="rId10"/>
    <p:sldId id="368" r:id="rId11"/>
    <p:sldId id="345" r:id="rId12"/>
    <p:sldId id="395" r:id="rId13"/>
    <p:sldId id="370" r:id="rId14"/>
    <p:sldId id="348" r:id="rId15"/>
    <p:sldId id="349" r:id="rId16"/>
    <p:sldId id="350" r:id="rId17"/>
    <p:sldId id="396" r:id="rId18"/>
    <p:sldId id="352" r:id="rId19"/>
    <p:sldId id="353" r:id="rId20"/>
    <p:sldId id="354" r:id="rId21"/>
    <p:sldId id="372" r:id="rId22"/>
    <p:sldId id="374" r:id="rId23"/>
    <p:sldId id="357" r:id="rId24"/>
    <p:sldId id="358" r:id="rId25"/>
    <p:sldId id="397" r:id="rId26"/>
    <p:sldId id="381" r:id="rId27"/>
    <p:sldId id="360" r:id="rId28"/>
    <p:sldId id="371" r:id="rId29"/>
    <p:sldId id="382" r:id="rId30"/>
    <p:sldId id="384" r:id="rId31"/>
    <p:sldId id="385" r:id="rId32"/>
    <p:sldId id="398" r:id="rId33"/>
    <p:sldId id="399" r:id="rId34"/>
  </p:sldIdLst>
  <p:sldSz cx="9144000" cy="5143500" type="screen16x9"/>
  <p:notesSz cx="6858000" cy="9144000"/>
  <p:embeddedFontLst>
    <p:embeddedFont>
      <p:font typeface="Calibri Light" panose="020F0302020204030204" pitchFamily="34" charset="0"/>
      <p:regular r:id="rId37"/>
      <p:italic r:id="rId38"/>
    </p:embeddedFont>
    <p:embeddedFont>
      <p:font typeface="Agency FB" panose="020B0604020202020204" charset="0"/>
      <p:regular r:id="rId39"/>
      <p:bold r:id="rId40"/>
    </p:embeddedFont>
    <p:embeddedFont>
      <p:font typeface="方正粗谭黑简体" panose="02010600030101010101" charset="-122"/>
      <p:regular r:id="rId41"/>
    </p:embeddedFont>
    <p:embeddedFont>
      <p:font typeface="Microsoft YaHei UI" panose="020B0503020204020204" pitchFamily="34" charset="-122"/>
      <p:regular r:id="rId42"/>
      <p:bold r:id="rId43"/>
    </p:embeddedFont>
    <p:embeddedFont>
      <p:font typeface="FontAwesome" panose="020B0604020202020204" charset="0"/>
      <p:regular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微软雅黑" panose="020B0503020204020204" pitchFamily="34" charset="-122"/>
      <p:regular r:id="rId49"/>
      <p:bold r:id="rId50"/>
    </p:embeddedFont>
    <p:embeddedFont>
      <p:font typeface="Impact" panose="020B0806030902050204" pitchFamily="34" charset="0"/>
      <p:regular r:id="rId51"/>
    </p:embeddedFont>
    <p:embeddedFont>
      <p:font typeface="微软雅黑 Light" panose="020B0502040204020203" pitchFamily="34" charset="-122"/>
      <p:regular r:id="rId52"/>
    </p:embeddedFont>
  </p:embeddedFontLst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257"/>
    <a:srgbClr val="132436"/>
    <a:srgbClr val="2F4DC5"/>
    <a:srgbClr val="020202"/>
    <a:srgbClr val="368CE2"/>
    <a:srgbClr val="539DE6"/>
    <a:srgbClr val="3661D2"/>
    <a:srgbClr val="2F4960"/>
    <a:srgbClr val="F5C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0" autoAdjust="0"/>
    <p:restoredTop sz="94660"/>
  </p:normalViewPr>
  <p:slideViewPr>
    <p:cSldViewPr>
      <p:cViewPr varScale="1">
        <p:scale>
          <a:sx n="142" d="100"/>
          <a:sy n="142" d="100"/>
        </p:scale>
        <p:origin x="846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3.fntdata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55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tags" Target="tags/tag1.xml"/><Relationship Id="rId5" Type="http://schemas.openxmlformats.org/officeDocument/2006/relationships/slide" Target="slides/slide2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56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font" Target="fonts/font15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7.xml"/><Relationship Id="rId41" Type="http://schemas.openxmlformats.org/officeDocument/2006/relationships/font" Target="fonts/font5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49" Type="http://schemas.openxmlformats.org/officeDocument/2006/relationships/font" Target="fonts/font13.fntdata"/><Relationship Id="rId57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font" Target="fonts/font8.fntdata"/><Relationship Id="rId52" Type="http://schemas.openxmlformats.org/officeDocument/2006/relationships/font" Target="fonts/font1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25CEF3-DB0D-491D-B27D-CF5DB8008831}" type="datetimeFigureOut">
              <a:rPr lang="zh-CN" altLang="en-US" smtClean="0"/>
              <a:t>2019/5/22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11B35-A7B1-4118-844A-8B20C16063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3654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CEE19F-4708-4AD9-A1D4-A4F925B8332F}" type="datetimeFigureOut">
              <a:rPr lang="zh-CN" altLang="en-US" smtClean="0"/>
              <a:t>2019/5/22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95990-DAF8-4C70-81F4-8A911C92B1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343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3117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4613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9980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EDDEB-4243-47DC-A18F-9466000A0B6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8561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mtClean="0"/>
              <a:t>模板来自 </a:t>
            </a:r>
            <a:r>
              <a:rPr lang="en-US" altLang="zh-CN" smtClean="0"/>
              <a:t>http://docer.mysoeasy.com/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EB73E-062C-4099-9DEB-06ECF7288B3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6875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EDDEB-4243-47DC-A18F-9466000A0B6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912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181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EDDEB-4243-47DC-A18F-9466000A0B6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8960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EDDEB-4243-47DC-A18F-9466000A0B6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4858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EDDEB-4243-47DC-A18F-9466000A0B6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2918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29BA0-327F-4FD5-B952-8D0052468E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879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1915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29BA0-327F-4FD5-B952-8D0052468E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044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735E71B5-B94D-4FF8-A6C7-0B03210712FA}" type="slidenum">
              <a:rPr lang="zh-CN" altLang="en-US">
                <a:latin typeface="Calibri" pitchFamily="34" charset="0"/>
              </a:rPr>
              <a:pPr/>
              <a:t>21</a:t>
            </a:fld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75105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宋体" charset="-122"/>
              </a:defRPr>
            </a:lvl9pPr>
          </a:lstStyle>
          <a:p>
            <a:fld id="{74DF729D-3649-4108-9E4B-AC2DC0B30C59}" type="slidenum">
              <a:rPr lang="zh-CN" altLang="en-US">
                <a:latin typeface="Calibri" pitchFamily="34" charset="0"/>
              </a:rPr>
              <a:pPr/>
              <a:t>22</a:t>
            </a:fld>
            <a:endParaRPr lang="zh-CN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00599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4910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6474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EDDEB-4243-47DC-A18F-9466000A0B6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57499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685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0098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6748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609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35216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91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15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63768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76CE9B-81DC-4E2A-9C67-CE0D35C83AA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091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129BA0-327F-4FD5-B952-8D0052468E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9282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795990-DAF8-4C70-81F4-8A911C92B1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701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EDDEB-4243-47DC-A18F-9466000A0B6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591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F46C7-BE33-4195-8775-65FCF16399F9}" type="datetimeFigureOut">
              <a:rPr lang="zh-CN" altLang="en-US" smtClean="0"/>
              <a:t>2019/5/22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828DB-AEF3-46A3-AB4C-15C13103D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708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0E050-DC94-4CBF-A643-ABC5D44C3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8FDB9-A761-412E-97A0-0B3331902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91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0E050-DC94-4CBF-A643-ABC5D44C3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8FDB9-A761-412E-97A0-0B3331902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68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0E050-DC94-4CBF-A643-ABC5D44C3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8FDB9-A761-412E-97A0-0B3331902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30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0E050-DC94-4CBF-A643-ABC5D44C3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8FDB9-A761-412E-97A0-0B3331902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89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F4C5-456B-4C24-8DC3-6ADEFE61EFC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E09A4-CF1A-4132-A5A9-D51778041C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759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F4C5-456B-4C24-8DC3-6ADEFE61EFC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E09A4-CF1A-4132-A5A9-D51778041C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507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F4C5-456B-4C24-8DC3-6ADEFE61EFC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E09A4-CF1A-4132-A5A9-D51778041C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316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F4C5-456B-4C24-8DC3-6ADEFE61EFC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E09A4-CF1A-4132-A5A9-D51778041C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6544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F4C5-456B-4C24-8DC3-6ADEFE61EFC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E09A4-CF1A-4132-A5A9-D51778041C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6992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F4C5-456B-4C24-8DC3-6ADEFE61EFC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E09A4-CF1A-4132-A5A9-D51778041C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228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906977" y="267494"/>
            <a:ext cx="5897272" cy="330507"/>
          </a:xfrm>
        </p:spPr>
        <p:txBody>
          <a:bodyPr vert="horz" lIns="68580" tIns="34290" rIns="68580" bIns="34290" rtlCol="0" anchor="ctr">
            <a:noAutofit/>
          </a:bodyPr>
          <a:lstStyle>
            <a:lvl1pPr algn="l">
              <a:defRPr lang="zh-CN" altLang="en-US" sz="2000" b="0" i="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514350">
              <a:lnSpc>
                <a:spcPct val="90000"/>
              </a:lnSpc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添加文字内容</a:t>
            </a: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（文字可以编辑）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91015"/>
            <a:ext cx="2895600" cy="273844"/>
          </a:xfrm>
        </p:spPr>
        <p:txBody>
          <a:bodyPr/>
          <a:lstStyle>
            <a:lvl1pPr>
              <a:defRPr sz="105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452320" y="4788542"/>
            <a:ext cx="1224136" cy="304675"/>
          </a:xfrm>
        </p:spPr>
        <p:txBody>
          <a:bodyPr/>
          <a:lstStyle>
            <a:lvl1pPr algn="ctr">
              <a:defRPr sz="1400">
                <a:latin typeface="Impact" panose="020B0806030902050204" pitchFamily="34" charset="0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rot="5400000">
            <a:off x="163230" y="162671"/>
            <a:ext cx="242210" cy="209646"/>
          </a:xfrm>
          <a:prstGeom prst="triangle">
            <a:avLst/>
          </a:prstGeom>
          <a:gradFill>
            <a:gsLst>
              <a:gs pos="86000">
                <a:srgbClr val="2F4DC5"/>
              </a:gs>
              <a:gs pos="0">
                <a:srgbClr val="368CE2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 userDrawn="1"/>
        </p:nvSpPr>
        <p:spPr>
          <a:xfrm rot="5400000">
            <a:off x="302945" y="170938"/>
            <a:ext cx="409137" cy="360040"/>
          </a:xfrm>
          <a:prstGeom prst="triangle">
            <a:avLst/>
          </a:prstGeom>
          <a:gradFill>
            <a:gsLst>
              <a:gs pos="86000">
                <a:srgbClr val="2F4DC5"/>
              </a:gs>
              <a:gs pos="0">
                <a:srgbClr val="368CE2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 userDrawn="1"/>
        </p:nvSpPr>
        <p:spPr>
          <a:xfrm rot="5400000">
            <a:off x="562464" y="413829"/>
            <a:ext cx="139381" cy="144016"/>
          </a:xfrm>
          <a:prstGeom prst="triangle">
            <a:avLst/>
          </a:prstGeom>
          <a:gradFill>
            <a:gsLst>
              <a:gs pos="86000">
                <a:srgbClr val="2F4DC5"/>
              </a:gs>
              <a:gs pos="0">
                <a:srgbClr val="368CE2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 userDrawn="1"/>
        </p:nvSpPr>
        <p:spPr>
          <a:xfrm rot="16200000">
            <a:off x="629705" y="382732"/>
            <a:ext cx="234945" cy="171396"/>
          </a:xfrm>
          <a:prstGeom prst="triangle">
            <a:avLst/>
          </a:prstGeom>
          <a:gradFill>
            <a:gsLst>
              <a:gs pos="86000">
                <a:srgbClr val="2F4DC5"/>
              </a:gs>
              <a:gs pos="0">
                <a:srgbClr val="368CE2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 userDrawn="1"/>
        </p:nvSpPr>
        <p:spPr>
          <a:xfrm rot="1920480">
            <a:off x="216943" y="371730"/>
            <a:ext cx="344430" cy="228214"/>
          </a:xfrm>
          <a:prstGeom prst="triangle">
            <a:avLst/>
          </a:prstGeom>
          <a:gradFill>
            <a:gsLst>
              <a:gs pos="86000">
                <a:srgbClr val="2F4DC5"/>
              </a:gs>
              <a:gs pos="0">
                <a:srgbClr val="368CE2"/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07823"/>
      </p:ext>
    </p:extLst>
  </p:cSld>
  <p:clrMapOvr>
    <a:masterClrMapping/>
  </p:clrMapOvr>
  <p:transition spd="slow" advTm="8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F4C5-456B-4C24-8DC3-6ADEFE61EFC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E09A4-CF1A-4132-A5A9-D51778041C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4898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F4C5-456B-4C24-8DC3-6ADEFE61EFC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E09A4-CF1A-4132-A5A9-D51778041C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5219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F4C5-456B-4C24-8DC3-6ADEFE61EFC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E09A4-CF1A-4132-A5A9-D51778041C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9828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F4C5-456B-4C24-8DC3-6ADEFE61EFC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E09A4-CF1A-4132-A5A9-D51778041C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6484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5F4C5-456B-4C24-8DC3-6ADEFE61EFC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7E09A4-CF1A-4132-A5A9-D51778041C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603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0E050-DC94-4CBF-A643-ABC5D44C3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8FDB9-A761-412E-97A0-0B3331902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921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0E050-DC94-4CBF-A643-ABC5D44C3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8FDB9-A761-412E-97A0-0B3331902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772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0E050-DC94-4CBF-A643-ABC5D44C3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8FDB9-A761-412E-97A0-0B3331902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204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0E050-DC94-4CBF-A643-ABC5D44C3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8FDB9-A761-412E-97A0-0B3331902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542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0E050-DC94-4CBF-A643-ABC5D44C3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8FDB9-A761-412E-97A0-0B3331902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91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0E050-DC94-4CBF-A643-ABC5D44C3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8FDB9-A761-412E-97A0-0B3331902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1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0E050-DC94-4CBF-A643-ABC5D44C3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8FDB9-A761-412E-97A0-0B3331902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448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F46C7-BE33-4195-8775-65FCF16399F9}" type="datetimeFigureOut">
              <a:rPr lang="zh-CN" altLang="en-US" smtClean="0"/>
              <a:t>2019/5/22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828DB-AEF3-46A3-AB4C-15C13103D9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564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EA90E050-DC94-4CBF-A643-ABC5D44C3C2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6AB8FDB9-A761-412E-97A0-0B3331902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456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5F4C5-456B-4C24-8DC3-6ADEFE61EFC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2019/5/22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7E09A4-CF1A-4132-A5A9-D51778041C0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996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18" Type="http://schemas.openxmlformats.org/officeDocument/2006/relationships/tags" Target="../tags/tag47.xml"/><Relationship Id="rId3" Type="http://schemas.openxmlformats.org/officeDocument/2006/relationships/tags" Target="../tags/tag32.xml"/><Relationship Id="rId21" Type="http://schemas.openxmlformats.org/officeDocument/2006/relationships/tags" Target="../tags/tag50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openxmlformats.org/officeDocument/2006/relationships/tags" Target="../tags/tag46.xml"/><Relationship Id="rId25" Type="http://schemas.openxmlformats.org/officeDocument/2006/relationships/image" Target="../media/image13.png"/><Relationship Id="rId2" Type="http://schemas.openxmlformats.org/officeDocument/2006/relationships/tags" Target="../tags/tag31.xml"/><Relationship Id="rId16" Type="http://schemas.openxmlformats.org/officeDocument/2006/relationships/tags" Target="../tags/tag45.xml"/><Relationship Id="rId20" Type="http://schemas.openxmlformats.org/officeDocument/2006/relationships/tags" Target="../tags/tag49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24" Type="http://schemas.openxmlformats.org/officeDocument/2006/relationships/notesSlide" Target="../notesSlides/notesSlide11.xml"/><Relationship Id="rId5" Type="http://schemas.openxmlformats.org/officeDocument/2006/relationships/tags" Target="../tags/tag34.xml"/><Relationship Id="rId15" Type="http://schemas.openxmlformats.org/officeDocument/2006/relationships/tags" Target="../tags/tag44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39.xml"/><Relationship Id="rId19" Type="http://schemas.openxmlformats.org/officeDocument/2006/relationships/tags" Target="../tags/tag48.xml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tags" Target="../tags/tag43.xml"/><Relationship Id="rId22" Type="http://schemas.openxmlformats.org/officeDocument/2006/relationships/tags" Target="../tags/tag5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13" Type="http://schemas.openxmlformats.org/officeDocument/2006/relationships/notesSlide" Target="../notesSlides/notesSlide12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tags" Target="../tags/tag62.xml"/><Relationship Id="rId5" Type="http://schemas.openxmlformats.org/officeDocument/2006/relationships/tags" Target="../tags/tag56.xml"/><Relationship Id="rId10" Type="http://schemas.openxmlformats.org/officeDocument/2006/relationships/tags" Target="../tags/tag61.xml"/><Relationship Id="rId4" Type="http://schemas.openxmlformats.org/officeDocument/2006/relationships/tags" Target="../tags/tag55.xml"/><Relationship Id="rId9" Type="http://schemas.openxmlformats.org/officeDocument/2006/relationships/tags" Target="../tags/tag6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notesSlide" Target="../notesSlides/notesSlide13.xml"/><Relationship Id="rId5" Type="http://schemas.openxmlformats.org/officeDocument/2006/relationships/tags" Target="../tags/tag67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66.xml"/><Relationship Id="rId9" Type="http://schemas.openxmlformats.org/officeDocument/2006/relationships/tags" Target="../tags/tag7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79.xml"/><Relationship Id="rId13" Type="http://schemas.openxmlformats.org/officeDocument/2006/relationships/tags" Target="../tags/tag84.xml"/><Relationship Id="rId18" Type="http://schemas.openxmlformats.org/officeDocument/2006/relationships/tags" Target="../tags/tag89.xml"/><Relationship Id="rId3" Type="http://schemas.openxmlformats.org/officeDocument/2006/relationships/tags" Target="../tags/tag74.xml"/><Relationship Id="rId7" Type="http://schemas.openxmlformats.org/officeDocument/2006/relationships/tags" Target="../tags/tag78.xml"/><Relationship Id="rId12" Type="http://schemas.openxmlformats.org/officeDocument/2006/relationships/tags" Target="../tags/tag83.xml"/><Relationship Id="rId17" Type="http://schemas.openxmlformats.org/officeDocument/2006/relationships/tags" Target="../tags/tag88.xml"/><Relationship Id="rId2" Type="http://schemas.openxmlformats.org/officeDocument/2006/relationships/tags" Target="../tags/tag73.xml"/><Relationship Id="rId16" Type="http://schemas.openxmlformats.org/officeDocument/2006/relationships/tags" Target="../tags/tag87.xml"/><Relationship Id="rId20" Type="http://schemas.openxmlformats.org/officeDocument/2006/relationships/notesSlide" Target="../notesSlides/notesSlide14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11" Type="http://schemas.openxmlformats.org/officeDocument/2006/relationships/tags" Target="../tags/tag82.xml"/><Relationship Id="rId5" Type="http://schemas.openxmlformats.org/officeDocument/2006/relationships/tags" Target="../tags/tag76.xml"/><Relationship Id="rId15" Type="http://schemas.openxmlformats.org/officeDocument/2006/relationships/tags" Target="../tags/tag86.xml"/><Relationship Id="rId10" Type="http://schemas.openxmlformats.org/officeDocument/2006/relationships/tags" Target="../tags/tag81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75.xml"/><Relationship Id="rId9" Type="http://schemas.openxmlformats.org/officeDocument/2006/relationships/tags" Target="../tags/tag80.xml"/><Relationship Id="rId14" Type="http://schemas.openxmlformats.org/officeDocument/2006/relationships/tags" Target="../tags/tag8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13" Type="http://schemas.openxmlformats.org/officeDocument/2006/relationships/tags" Target="../tags/tag102.xml"/><Relationship Id="rId18" Type="http://schemas.openxmlformats.org/officeDocument/2006/relationships/tags" Target="../tags/tag10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12" Type="http://schemas.openxmlformats.org/officeDocument/2006/relationships/tags" Target="../tags/tag101.xml"/><Relationship Id="rId17" Type="http://schemas.openxmlformats.org/officeDocument/2006/relationships/tags" Target="../tags/tag106.xml"/><Relationship Id="rId2" Type="http://schemas.openxmlformats.org/officeDocument/2006/relationships/tags" Target="../tags/tag91.xml"/><Relationship Id="rId16" Type="http://schemas.openxmlformats.org/officeDocument/2006/relationships/tags" Target="../tags/tag105.xml"/><Relationship Id="rId20" Type="http://schemas.openxmlformats.org/officeDocument/2006/relationships/notesSlide" Target="../notesSlides/notesSlide16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11" Type="http://schemas.openxmlformats.org/officeDocument/2006/relationships/tags" Target="../tags/tag100.xml"/><Relationship Id="rId5" Type="http://schemas.openxmlformats.org/officeDocument/2006/relationships/tags" Target="../tags/tag94.xml"/><Relationship Id="rId15" Type="http://schemas.openxmlformats.org/officeDocument/2006/relationships/tags" Target="../tags/tag104.xml"/><Relationship Id="rId10" Type="http://schemas.openxmlformats.org/officeDocument/2006/relationships/tags" Target="../tags/tag99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93.xml"/><Relationship Id="rId9" Type="http://schemas.openxmlformats.org/officeDocument/2006/relationships/tags" Target="../tags/tag98.xml"/><Relationship Id="rId14" Type="http://schemas.openxmlformats.org/officeDocument/2006/relationships/tags" Target="../tags/tag10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tags" Target="../tags/tag120.xml"/><Relationship Id="rId3" Type="http://schemas.openxmlformats.org/officeDocument/2006/relationships/tags" Target="../tags/tag110.xml"/><Relationship Id="rId7" Type="http://schemas.openxmlformats.org/officeDocument/2006/relationships/tags" Target="../tags/tag114.xml"/><Relationship Id="rId12" Type="http://schemas.openxmlformats.org/officeDocument/2006/relationships/tags" Target="../tags/tag119.xml"/><Relationship Id="rId2" Type="http://schemas.openxmlformats.org/officeDocument/2006/relationships/tags" Target="../tags/tag109.xml"/><Relationship Id="rId16" Type="http://schemas.openxmlformats.org/officeDocument/2006/relationships/notesSlide" Target="../notesSlides/notesSlide17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5" Type="http://schemas.openxmlformats.org/officeDocument/2006/relationships/tags" Target="../tags/tag112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17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tags" Target="../tags/tag12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29.xml"/><Relationship Id="rId13" Type="http://schemas.openxmlformats.org/officeDocument/2006/relationships/tags" Target="../tags/tag134.xml"/><Relationship Id="rId18" Type="http://schemas.openxmlformats.org/officeDocument/2006/relationships/tags" Target="../tags/tag139.xml"/><Relationship Id="rId3" Type="http://schemas.openxmlformats.org/officeDocument/2006/relationships/tags" Target="../tags/tag124.xml"/><Relationship Id="rId21" Type="http://schemas.openxmlformats.org/officeDocument/2006/relationships/notesSlide" Target="../notesSlides/notesSlide18.xml"/><Relationship Id="rId7" Type="http://schemas.openxmlformats.org/officeDocument/2006/relationships/tags" Target="../tags/tag128.xml"/><Relationship Id="rId12" Type="http://schemas.openxmlformats.org/officeDocument/2006/relationships/tags" Target="../tags/tag133.xml"/><Relationship Id="rId17" Type="http://schemas.openxmlformats.org/officeDocument/2006/relationships/tags" Target="../tags/tag138.xml"/><Relationship Id="rId2" Type="http://schemas.openxmlformats.org/officeDocument/2006/relationships/tags" Target="../tags/tag123.xml"/><Relationship Id="rId16" Type="http://schemas.openxmlformats.org/officeDocument/2006/relationships/tags" Target="../tags/tag137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122.xml"/><Relationship Id="rId6" Type="http://schemas.openxmlformats.org/officeDocument/2006/relationships/tags" Target="../tags/tag127.xml"/><Relationship Id="rId11" Type="http://schemas.openxmlformats.org/officeDocument/2006/relationships/tags" Target="../tags/tag132.xml"/><Relationship Id="rId5" Type="http://schemas.openxmlformats.org/officeDocument/2006/relationships/tags" Target="../tags/tag126.xml"/><Relationship Id="rId15" Type="http://schemas.openxmlformats.org/officeDocument/2006/relationships/tags" Target="../tags/tag136.xml"/><Relationship Id="rId10" Type="http://schemas.openxmlformats.org/officeDocument/2006/relationships/tags" Target="../tags/tag131.xml"/><Relationship Id="rId19" Type="http://schemas.openxmlformats.org/officeDocument/2006/relationships/tags" Target="../tags/tag140.xml"/><Relationship Id="rId4" Type="http://schemas.openxmlformats.org/officeDocument/2006/relationships/tags" Target="../tags/tag125.xml"/><Relationship Id="rId9" Type="http://schemas.openxmlformats.org/officeDocument/2006/relationships/tags" Target="../tags/tag130.xml"/><Relationship Id="rId14" Type="http://schemas.openxmlformats.org/officeDocument/2006/relationships/tags" Target="../tags/tag13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14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10" Type="http://schemas.microsoft.com/office/2007/relationships/hdphoto" Target="../media/hdphoto1.wdp"/><Relationship Id="rId4" Type="http://schemas.openxmlformats.org/officeDocument/2006/relationships/tags" Target="../tags/tag144.xml"/><Relationship Id="rId9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tags" Target="../tags/tag160.xml"/><Relationship Id="rId18" Type="http://schemas.openxmlformats.org/officeDocument/2006/relationships/notesSlide" Target="../notesSlides/notesSlide21.xml"/><Relationship Id="rId3" Type="http://schemas.openxmlformats.org/officeDocument/2006/relationships/tags" Target="../tags/tag150.xml"/><Relationship Id="rId7" Type="http://schemas.openxmlformats.org/officeDocument/2006/relationships/tags" Target="../tags/tag154.xml"/><Relationship Id="rId12" Type="http://schemas.openxmlformats.org/officeDocument/2006/relationships/tags" Target="../tags/tag159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149.xml"/><Relationship Id="rId16" Type="http://schemas.openxmlformats.org/officeDocument/2006/relationships/tags" Target="../tags/tag163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5" Type="http://schemas.openxmlformats.org/officeDocument/2006/relationships/tags" Target="../tags/tag152.xml"/><Relationship Id="rId15" Type="http://schemas.openxmlformats.org/officeDocument/2006/relationships/tags" Target="../tags/tag162.xml"/><Relationship Id="rId10" Type="http://schemas.openxmlformats.org/officeDocument/2006/relationships/tags" Target="../tags/tag157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tags" Target="../tags/tag16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71.xml"/><Relationship Id="rId13" Type="http://schemas.openxmlformats.org/officeDocument/2006/relationships/tags" Target="../tags/tag176.xml"/><Relationship Id="rId18" Type="http://schemas.openxmlformats.org/officeDocument/2006/relationships/tags" Target="../tags/tag181.xml"/><Relationship Id="rId3" Type="http://schemas.openxmlformats.org/officeDocument/2006/relationships/tags" Target="../tags/tag166.xml"/><Relationship Id="rId21" Type="http://schemas.openxmlformats.org/officeDocument/2006/relationships/tags" Target="../tags/tag184.xml"/><Relationship Id="rId7" Type="http://schemas.openxmlformats.org/officeDocument/2006/relationships/tags" Target="../tags/tag170.xml"/><Relationship Id="rId12" Type="http://schemas.openxmlformats.org/officeDocument/2006/relationships/tags" Target="../tags/tag175.xml"/><Relationship Id="rId17" Type="http://schemas.openxmlformats.org/officeDocument/2006/relationships/tags" Target="../tags/tag180.xml"/><Relationship Id="rId2" Type="http://schemas.openxmlformats.org/officeDocument/2006/relationships/tags" Target="../tags/tag165.xml"/><Relationship Id="rId16" Type="http://schemas.openxmlformats.org/officeDocument/2006/relationships/tags" Target="../tags/tag179.xml"/><Relationship Id="rId20" Type="http://schemas.openxmlformats.org/officeDocument/2006/relationships/tags" Target="../tags/tag183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tags" Target="../tags/tag174.xml"/><Relationship Id="rId5" Type="http://schemas.openxmlformats.org/officeDocument/2006/relationships/tags" Target="../tags/tag168.xml"/><Relationship Id="rId15" Type="http://schemas.openxmlformats.org/officeDocument/2006/relationships/tags" Target="../tags/tag178.xml"/><Relationship Id="rId23" Type="http://schemas.openxmlformats.org/officeDocument/2006/relationships/notesSlide" Target="../notesSlides/notesSlide22.xml"/><Relationship Id="rId10" Type="http://schemas.openxmlformats.org/officeDocument/2006/relationships/tags" Target="../tags/tag173.xml"/><Relationship Id="rId19" Type="http://schemas.openxmlformats.org/officeDocument/2006/relationships/tags" Target="../tags/tag182.xml"/><Relationship Id="rId4" Type="http://schemas.openxmlformats.org/officeDocument/2006/relationships/tags" Target="../tags/tag167.xml"/><Relationship Id="rId9" Type="http://schemas.openxmlformats.org/officeDocument/2006/relationships/tags" Target="../tags/tag172.xml"/><Relationship Id="rId14" Type="http://schemas.openxmlformats.org/officeDocument/2006/relationships/tags" Target="../tags/tag177.xml"/><Relationship Id="rId2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tags" Target="../tags/tag197.xml"/><Relationship Id="rId18" Type="http://schemas.openxmlformats.org/officeDocument/2006/relationships/tags" Target="../tags/tag202.xml"/><Relationship Id="rId3" Type="http://schemas.openxmlformats.org/officeDocument/2006/relationships/tags" Target="../tags/tag187.xml"/><Relationship Id="rId21" Type="http://schemas.openxmlformats.org/officeDocument/2006/relationships/notesSlide" Target="../notesSlides/notesSlide25.xml"/><Relationship Id="rId7" Type="http://schemas.openxmlformats.org/officeDocument/2006/relationships/tags" Target="../tags/tag191.xml"/><Relationship Id="rId12" Type="http://schemas.openxmlformats.org/officeDocument/2006/relationships/tags" Target="../tags/tag196.xml"/><Relationship Id="rId17" Type="http://schemas.openxmlformats.org/officeDocument/2006/relationships/tags" Target="../tags/tag201.xml"/><Relationship Id="rId2" Type="http://schemas.openxmlformats.org/officeDocument/2006/relationships/tags" Target="../tags/tag186.xml"/><Relationship Id="rId16" Type="http://schemas.openxmlformats.org/officeDocument/2006/relationships/tags" Target="../tags/tag200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tags" Target="../tags/tag195.xml"/><Relationship Id="rId5" Type="http://schemas.openxmlformats.org/officeDocument/2006/relationships/tags" Target="../tags/tag189.xml"/><Relationship Id="rId15" Type="http://schemas.openxmlformats.org/officeDocument/2006/relationships/tags" Target="../tags/tag199.xml"/><Relationship Id="rId10" Type="http://schemas.openxmlformats.org/officeDocument/2006/relationships/tags" Target="../tags/tag194.xml"/><Relationship Id="rId19" Type="http://schemas.openxmlformats.org/officeDocument/2006/relationships/tags" Target="../tags/tag203.xml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tags" Target="../tags/tag19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06.xml"/><Relationship Id="rId7" Type="http://schemas.openxmlformats.org/officeDocument/2006/relationships/image" Target="../media/image16.png"/><Relationship Id="rId2" Type="http://schemas.openxmlformats.org/officeDocument/2006/relationships/tags" Target="../tags/tag205.xml"/><Relationship Id="rId1" Type="http://schemas.openxmlformats.org/officeDocument/2006/relationships/tags" Target="../tags/tag204.xml"/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image" Target="../media/image11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tags" Target="../tags/tag27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tags" Target="../tags/tag26.xml"/><Relationship Id="rId17" Type="http://schemas.openxmlformats.org/officeDocument/2006/relationships/notesSlide" Target="../notesSlides/notesSlide9.xml"/><Relationship Id="rId2" Type="http://schemas.openxmlformats.org/officeDocument/2006/relationships/tags" Target="../tags/tag16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5" Type="http://schemas.openxmlformats.org/officeDocument/2006/relationships/tags" Target="../tags/tag19.xml"/><Relationship Id="rId15" Type="http://schemas.openxmlformats.org/officeDocument/2006/relationships/tags" Target="../tags/tag2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tags" Target="../tags/tag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4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6200000">
            <a:off x="4205606" y="-1539061"/>
            <a:ext cx="3480435" cy="6469377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 w="76200">
            <a:solidFill>
              <a:srgbClr val="091F34"/>
            </a:solidFill>
          </a:ln>
          <a:effectLst>
            <a:outerShdw blurRad="4064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 flipV="1">
            <a:off x="419297" y="3480435"/>
            <a:ext cx="3103245" cy="1663065"/>
          </a:xfrm>
          <a:prstGeom prst="line">
            <a:avLst/>
          </a:prstGeom>
          <a:ln w="76200">
            <a:solidFill>
              <a:srgbClr val="091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/>
          <p:cNvSpPr/>
          <p:nvPr/>
        </p:nvSpPr>
        <p:spPr>
          <a:xfrm rot="5400000">
            <a:off x="-324069" y="690465"/>
            <a:ext cx="4097657" cy="3522542"/>
          </a:xfrm>
          <a:prstGeom prst="triangle">
            <a:avLst>
              <a:gd name="adj" fmla="val 34911"/>
            </a:avLst>
          </a:prstGeom>
          <a:solidFill>
            <a:srgbClr val="2B4257"/>
          </a:solidFill>
          <a:ln w="76200">
            <a:solidFill>
              <a:srgbClr val="091F34"/>
            </a:solidFill>
          </a:ln>
          <a:effectLst>
            <a:outerShdw blurRad="3556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flipV="1">
            <a:off x="-1268730" y="-44591"/>
            <a:ext cx="6479300" cy="1920239"/>
          </a:xfrm>
          <a:prstGeom prst="triangle">
            <a:avLst>
              <a:gd name="adj" fmla="val 58312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236" t="-67678" r="-67102" b="-222317"/>
            </a:stretch>
          </a:blipFill>
          <a:ln w="76200">
            <a:solidFill>
              <a:srgbClr val="091F34"/>
            </a:solidFill>
          </a:ln>
          <a:effectLst>
            <a:outerShdw blurRad="5080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-2"/>
            <a:ext cx="9144000" cy="5143502"/>
          </a:xfrm>
          <a:custGeom>
            <a:avLst/>
            <a:gdLst>
              <a:gd name="connsiteX0" fmla="*/ 0 w 12192000"/>
              <a:gd name="connsiteY0" fmla="*/ 0 h 6858002"/>
              <a:gd name="connsiteX1" fmla="*/ 12192000 w 12192000"/>
              <a:gd name="connsiteY1" fmla="*/ 0 h 6858002"/>
              <a:gd name="connsiteX2" fmla="*/ 12192000 w 12192000"/>
              <a:gd name="connsiteY2" fmla="*/ 6858002 h 6858002"/>
              <a:gd name="connsiteX3" fmla="*/ 0 w 12192000"/>
              <a:gd name="connsiteY3" fmla="*/ 6858002 h 6858002"/>
              <a:gd name="connsiteX4" fmla="*/ 0 w 12192000"/>
              <a:gd name="connsiteY4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92000 w 12192000"/>
              <a:gd name="connsiteY2" fmla="*/ 0 h 6858002"/>
              <a:gd name="connsiteX3" fmla="*/ 12192000 w 12192000"/>
              <a:gd name="connsiteY3" fmla="*/ 6858002 h 6858002"/>
              <a:gd name="connsiteX4" fmla="*/ 0 w 12192000"/>
              <a:gd name="connsiteY4" fmla="*/ 6858002 h 6858002"/>
              <a:gd name="connsiteX5" fmla="*/ 0 w 12192000"/>
              <a:gd name="connsiteY5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92000 w 12192000"/>
              <a:gd name="connsiteY2" fmla="*/ 0 h 6858002"/>
              <a:gd name="connsiteX3" fmla="*/ 12192000 w 12192000"/>
              <a:gd name="connsiteY3" fmla="*/ 6858002 h 6858002"/>
              <a:gd name="connsiteX4" fmla="*/ 0 w 12192000"/>
              <a:gd name="connsiteY4" fmla="*/ 6858002 h 6858002"/>
              <a:gd name="connsiteX5" fmla="*/ 0 w 12192000"/>
              <a:gd name="connsiteY5" fmla="*/ 4069082 h 6858002"/>
              <a:gd name="connsiteX6" fmla="*/ 0 w 12192000"/>
              <a:gd name="connsiteY6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92000 w 12192000"/>
              <a:gd name="connsiteY2" fmla="*/ 0 h 6858002"/>
              <a:gd name="connsiteX3" fmla="*/ 12192000 w 12192000"/>
              <a:gd name="connsiteY3" fmla="*/ 6858002 h 6858002"/>
              <a:gd name="connsiteX4" fmla="*/ 5143500 w 12192000"/>
              <a:gd name="connsiteY4" fmla="*/ 6858002 h 6858002"/>
              <a:gd name="connsiteX5" fmla="*/ 0 w 12192000"/>
              <a:gd name="connsiteY5" fmla="*/ 6858002 h 6858002"/>
              <a:gd name="connsiteX6" fmla="*/ 0 w 12192000"/>
              <a:gd name="connsiteY6" fmla="*/ 4069082 h 6858002"/>
              <a:gd name="connsiteX7" fmla="*/ 0 w 12192000"/>
              <a:gd name="connsiteY7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92000 w 12192000"/>
              <a:gd name="connsiteY2" fmla="*/ 0 h 6858002"/>
              <a:gd name="connsiteX3" fmla="*/ 12161520 w 12192000"/>
              <a:gd name="connsiteY3" fmla="*/ 5989322 h 6858002"/>
              <a:gd name="connsiteX4" fmla="*/ 12192000 w 12192000"/>
              <a:gd name="connsiteY4" fmla="*/ 6858002 h 6858002"/>
              <a:gd name="connsiteX5" fmla="*/ 5143500 w 12192000"/>
              <a:gd name="connsiteY5" fmla="*/ 6858002 h 6858002"/>
              <a:gd name="connsiteX6" fmla="*/ 0 w 12192000"/>
              <a:gd name="connsiteY6" fmla="*/ 6858002 h 6858002"/>
              <a:gd name="connsiteX7" fmla="*/ 0 w 12192000"/>
              <a:gd name="connsiteY7" fmla="*/ 4069082 h 6858002"/>
              <a:gd name="connsiteX8" fmla="*/ 0 w 12192000"/>
              <a:gd name="connsiteY8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61520 w 12192000"/>
              <a:gd name="connsiteY2" fmla="*/ 5989322 h 6858002"/>
              <a:gd name="connsiteX3" fmla="*/ 12192000 w 12192000"/>
              <a:gd name="connsiteY3" fmla="*/ 6858002 h 6858002"/>
              <a:gd name="connsiteX4" fmla="*/ 5143500 w 12192000"/>
              <a:gd name="connsiteY4" fmla="*/ 6858002 h 6858002"/>
              <a:gd name="connsiteX5" fmla="*/ 0 w 12192000"/>
              <a:gd name="connsiteY5" fmla="*/ 6858002 h 6858002"/>
              <a:gd name="connsiteX6" fmla="*/ 0 w 12192000"/>
              <a:gd name="connsiteY6" fmla="*/ 4069082 h 6858002"/>
              <a:gd name="connsiteX7" fmla="*/ 0 w 12192000"/>
              <a:gd name="connsiteY7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61520 w 12192000"/>
              <a:gd name="connsiteY2" fmla="*/ 5989322 h 6858002"/>
              <a:gd name="connsiteX3" fmla="*/ 12192000 w 12192000"/>
              <a:gd name="connsiteY3" fmla="*/ 6858002 h 6858002"/>
              <a:gd name="connsiteX4" fmla="*/ 5143500 w 12192000"/>
              <a:gd name="connsiteY4" fmla="*/ 6858002 h 6858002"/>
              <a:gd name="connsiteX5" fmla="*/ 0 w 12192000"/>
              <a:gd name="connsiteY5" fmla="*/ 4069082 h 6858002"/>
              <a:gd name="connsiteX6" fmla="*/ 0 w 12192000"/>
              <a:gd name="connsiteY6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2">
                <a:moveTo>
                  <a:pt x="0" y="0"/>
                </a:moveTo>
                <a:lnTo>
                  <a:pt x="777240" y="2"/>
                </a:lnTo>
                <a:lnTo>
                  <a:pt x="12161520" y="5989322"/>
                </a:lnTo>
                <a:lnTo>
                  <a:pt x="12192000" y="6858002"/>
                </a:lnTo>
                <a:lnTo>
                  <a:pt x="5143500" y="6858002"/>
                </a:lnTo>
                <a:lnTo>
                  <a:pt x="0" y="406908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368CE2">
                  <a:alpha val="90000"/>
                </a:srgbClr>
              </a:gs>
              <a:gs pos="100000">
                <a:srgbClr val="2F4DC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1430" y="1885944"/>
            <a:ext cx="2723823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9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岗位竞聘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9635" y="158512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竞聘岗位：总经理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328345" y="2787774"/>
            <a:ext cx="26148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：变色龙   时间：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80" t="26630" r="29743"/>
          <a:stretch/>
        </p:blipFill>
        <p:spPr>
          <a:xfrm>
            <a:off x="5162781" y="-48374"/>
            <a:ext cx="3744417" cy="519187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328345" y="3056642"/>
            <a:ext cx="2573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I am honored to catch up with the opportunity for the reform of the company and to face a new challenge for myself. Thanks to the company's leadership to create a fair competition for us.</a:t>
            </a:r>
            <a:endParaRPr lang="zh-CN" altLang="en-US" sz="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【Audiojungle】无名曲0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710410" y="-1100658"/>
            <a:ext cx="393576" cy="39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10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50" tmFilter="0,0; .5, 1; 1, 1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</p:childTnLst>
            </p:cTn>
          </p:par>
        </p:tnLst>
        <p:bldLst>
          <p:bldP spid="6" grpId="0" animBg="1"/>
          <p:bldP spid="5" grpId="0" animBg="1"/>
          <p:bldP spid="7" grpId="0" animBg="1"/>
          <p:bldP spid="10" grpId="0" animBg="1"/>
          <p:bldP spid="11" grpId="0"/>
          <p:bldP spid="12" grpId="0"/>
          <p:bldP spid="13" grpId="0"/>
          <p:bldP spid="14" grpId="0" build="allAtOnce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3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250" tmFilter="0,0; .5, 1; 1, 1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7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5"/>
                    </p:tgtEl>
                  </p:cMediaNode>
                </p:audio>
              </p:childTnLst>
            </p:cTn>
          </p:par>
        </p:tnLst>
        <p:bldLst>
          <p:bldP spid="6" grpId="0" animBg="1"/>
          <p:bldP spid="5" grpId="0" animBg="1"/>
          <p:bldP spid="7" grpId="0" animBg="1"/>
          <p:bldP spid="10" grpId="0" animBg="1"/>
          <p:bldP spid="11" grpId="0"/>
          <p:bldP spid="12" grpId="0"/>
          <p:bldP spid="13" grpId="0"/>
          <p:bldP spid="14" grpId="0" build="allAtOnce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" b="-102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0" y="843558"/>
            <a:ext cx="5420844" cy="2160240"/>
            <a:chOff x="0" y="843558"/>
            <a:chExt cx="5420844" cy="2160240"/>
          </a:xfrm>
        </p:grpSpPr>
        <p:sp>
          <p:nvSpPr>
            <p:cNvPr id="7" name="矩形 5"/>
            <p:cNvSpPr/>
            <p:nvPr/>
          </p:nvSpPr>
          <p:spPr>
            <a:xfrm>
              <a:off x="0" y="843558"/>
              <a:ext cx="5420844" cy="2160240"/>
            </a:xfrm>
            <a:custGeom>
              <a:avLst/>
              <a:gdLst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4610911 w 5220072"/>
                <a:gd name="connsiteY3" fmla="*/ 1862630 h 1872208"/>
                <a:gd name="connsiteX4" fmla="*/ 0 w 5220072"/>
                <a:gd name="connsiteY4" fmla="*/ 1872208 h 1872208"/>
                <a:gd name="connsiteX5" fmla="*/ 0 w 5220072"/>
                <a:gd name="connsiteY5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610911 w 5220072"/>
                <a:gd name="connsiteY2" fmla="*/ 1862630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555531 w 5220072"/>
                <a:gd name="connsiteY2" fmla="*/ 1862630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538918 w 5220072"/>
                <a:gd name="connsiteY2" fmla="*/ 1867615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0072" h="1872208">
                  <a:moveTo>
                    <a:pt x="0" y="0"/>
                  </a:moveTo>
                  <a:lnTo>
                    <a:pt x="5220072" y="0"/>
                  </a:lnTo>
                  <a:lnTo>
                    <a:pt x="4538918" y="1867615"/>
                  </a:lnTo>
                  <a:lnTo>
                    <a:pt x="0" y="1872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8CE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987574"/>
              <a:ext cx="5220072" cy="1872208"/>
            </a:xfrm>
            <a:custGeom>
              <a:avLst/>
              <a:gdLst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4610911 w 5220072"/>
                <a:gd name="connsiteY3" fmla="*/ 1862630 h 1872208"/>
                <a:gd name="connsiteX4" fmla="*/ 0 w 5220072"/>
                <a:gd name="connsiteY4" fmla="*/ 1872208 h 1872208"/>
                <a:gd name="connsiteX5" fmla="*/ 0 w 5220072"/>
                <a:gd name="connsiteY5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610911 w 5220072"/>
                <a:gd name="connsiteY2" fmla="*/ 1862630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0072" h="1872208">
                  <a:moveTo>
                    <a:pt x="0" y="0"/>
                  </a:moveTo>
                  <a:lnTo>
                    <a:pt x="5220072" y="0"/>
                  </a:lnTo>
                  <a:lnTo>
                    <a:pt x="4610911" y="1862630"/>
                  </a:lnTo>
                  <a:lnTo>
                    <a:pt x="0" y="187220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2F4DC5">
                    <a:alpha val="90000"/>
                  </a:srgbClr>
                </a:gs>
                <a:gs pos="0">
                  <a:srgbClr val="368CE2">
                    <a:alpha val="85000"/>
                  </a:srgb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036619" y="1226825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chemeClr val="bg1"/>
                </a:solidFill>
                <a:latin typeface="微软雅黑"/>
                <a:ea typeface="微软雅黑"/>
              </a:rPr>
              <a:t>岗位认知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36619" y="1801148"/>
            <a:ext cx="2959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 dirty="0">
                <a:solidFill>
                  <a:schemeClr val="bg1"/>
                </a:solidFill>
                <a:latin typeface="Arial"/>
                <a:ea typeface="方正粗谭黑简体" panose="02000000000000000000" pitchFamily="2" charset="-122"/>
              </a:rPr>
              <a:t>Job Knowledge</a:t>
            </a:r>
          </a:p>
        </p:txBody>
      </p:sp>
      <p:sp>
        <p:nvSpPr>
          <p:cNvPr id="17" name="矩形 16"/>
          <p:cNvSpPr/>
          <p:nvPr/>
        </p:nvSpPr>
        <p:spPr>
          <a:xfrm>
            <a:off x="2036619" y="2067694"/>
            <a:ext cx="25989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consectetuer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Aenean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commodo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ligula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eget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dolor.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900" dirty="0" err="1" smtClea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endParaRPr lang="zh-CN" altLang="en-US" sz="9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971600" y="960678"/>
            <a:ext cx="9573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/>
              </a:rPr>
              <a:t>2</a:t>
            </a:r>
            <a:endParaRPr lang="zh-CN" altLang="en-US" sz="12000" dirty="0">
              <a:solidFill>
                <a:schemeClr val="bg1"/>
              </a:solidFill>
              <a:latin typeface="Impact" panose="020B0806030902050204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750582329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5" grpId="0"/>
          <p:bldP spid="16" grpId="0"/>
          <p:bldP spid="17" grpId="0" build="allAtOnce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5" grpId="0"/>
          <p:bldP spid="16" grpId="0"/>
          <p:bldP spid="17" grpId="0" build="allAtOnce"/>
          <p:bldP spid="1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5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>
          <a:xfrm>
            <a:off x="3588483" y="1823653"/>
            <a:ext cx="2017323" cy="2021439"/>
          </a:xfrm>
          <a:custGeom>
            <a:avLst/>
            <a:gdLst>
              <a:gd name="connsiteX0" fmla="*/ 1459427 w 2987299"/>
              <a:gd name="connsiteY0" fmla="*/ 660111 h 2993395"/>
              <a:gd name="connsiteX1" fmla="*/ 647987 w 2987299"/>
              <a:gd name="connsiteY1" fmla="*/ 1471549 h 2993395"/>
              <a:gd name="connsiteX2" fmla="*/ 1459427 w 2987299"/>
              <a:gd name="connsiteY2" fmla="*/ 2282987 h 2993395"/>
              <a:gd name="connsiteX3" fmla="*/ 2270867 w 2987299"/>
              <a:gd name="connsiteY3" fmla="*/ 1471549 h 2993395"/>
              <a:gd name="connsiteX4" fmla="*/ 1459427 w 2987299"/>
              <a:gd name="connsiteY4" fmla="*/ 660111 h 2993395"/>
              <a:gd name="connsiteX5" fmla="*/ 0 w 2987299"/>
              <a:gd name="connsiteY5" fmla="*/ 0 h 2993395"/>
              <a:gd name="connsiteX6" fmla="*/ 2987299 w 2987299"/>
              <a:gd name="connsiteY6" fmla="*/ 0 h 2993395"/>
              <a:gd name="connsiteX7" fmla="*/ 2987299 w 2987299"/>
              <a:gd name="connsiteY7" fmla="*/ 2993395 h 2993395"/>
              <a:gd name="connsiteX8" fmla="*/ 0 w 2987299"/>
              <a:gd name="connsiteY8" fmla="*/ 2993395 h 2993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87299" h="2993395">
                <a:moveTo>
                  <a:pt x="1459427" y="660111"/>
                </a:moveTo>
                <a:cubicBezTo>
                  <a:pt x="1011281" y="660111"/>
                  <a:pt x="647987" y="1023404"/>
                  <a:pt x="647987" y="1471549"/>
                </a:cubicBezTo>
                <a:cubicBezTo>
                  <a:pt x="647987" y="1919694"/>
                  <a:pt x="1011281" y="2282987"/>
                  <a:pt x="1459427" y="2282987"/>
                </a:cubicBezTo>
                <a:cubicBezTo>
                  <a:pt x="1907573" y="2282987"/>
                  <a:pt x="2270867" y="1919694"/>
                  <a:pt x="2270867" y="1471549"/>
                </a:cubicBezTo>
                <a:cubicBezTo>
                  <a:pt x="2270867" y="1023404"/>
                  <a:pt x="1907573" y="660111"/>
                  <a:pt x="1459427" y="660111"/>
                </a:cubicBezTo>
                <a:close/>
                <a:moveTo>
                  <a:pt x="0" y="0"/>
                </a:moveTo>
                <a:lnTo>
                  <a:pt x="2987299" y="0"/>
                </a:lnTo>
                <a:lnTo>
                  <a:pt x="2987299" y="2993395"/>
                </a:lnTo>
                <a:lnTo>
                  <a:pt x="0" y="2993395"/>
                </a:lnTo>
                <a:close/>
              </a:path>
            </a:pathLst>
          </a:custGeom>
        </p:spPr>
      </p:pic>
      <p:sp>
        <p:nvSpPr>
          <p:cNvPr id="30" name="MH_Other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372645" y="1602523"/>
            <a:ext cx="2448999" cy="2463698"/>
          </a:xfrm>
          <a:prstGeom prst="ellipse">
            <a:avLst/>
          </a:prstGeom>
          <a:noFill/>
          <a:ln w="53975" cmpd="dbl">
            <a:solidFill>
              <a:schemeClr val="bg1">
                <a:lumMod val="65000"/>
              </a:schemeClr>
            </a:solidFill>
            <a:bevel/>
            <a:headEnd/>
            <a:tailEnd/>
          </a:ln>
        </p:spPr>
        <p:txBody>
          <a:bodyPr lIns="68580" tIns="34290" rIns="68580" bIns="34290" anchor="ctr">
            <a:normAutofit/>
          </a:bodyPr>
          <a:lstStyle/>
          <a:p>
            <a:pPr algn="ctr">
              <a:defRPr/>
            </a:pPr>
            <a:endParaRPr lang="zh-CN" altLang="zh-CN" sz="6000">
              <a:solidFill>
                <a:schemeClr val="bg1"/>
              </a:solidFill>
              <a:sym typeface="Calibri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348199" y="1602523"/>
            <a:ext cx="768804" cy="773213"/>
            <a:chOff x="4394941" y="2091617"/>
            <a:chExt cx="1025072" cy="1030951"/>
          </a:xfrm>
          <a:solidFill>
            <a:srgbClr val="020202"/>
          </a:solidFill>
        </p:grpSpPr>
        <p:sp>
          <p:nvSpPr>
            <p:cNvPr id="31" name="MH_Other_2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4394941" y="2091617"/>
              <a:ext cx="1025072" cy="1030951"/>
            </a:xfrm>
            <a:prstGeom prst="ellipse">
              <a:avLst/>
            </a:prstGeom>
            <a:solidFill>
              <a:srgbClr val="2F4DC5"/>
            </a:solidFill>
            <a:ln w="28575">
              <a:noFill/>
              <a:bevel/>
              <a:headEnd/>
              <a:tailEnd/>
            </a:ln>
          </p:spPr>
          <p:txBody>
            <a:bodyPr anchor="ctr">
              <a:normAutofit fontScale="55000" lnSpcReduction="20000"/>
            </a:bodyPr>
            <a:lstStyle/>
            <a:p>
              <a:pPr algn="ctr">
                <a:defRPr/>
              </a:pPr>
              <a:endParaRPr lang="zh-CN" altLang="zh-CN" sz="6000">
                <a:solidFill>
                  <a:schemeClr val="bg1"/>
                </a:solidFill>
                <a:sym typeface="Calibri" pitchFamily="34" charset="0"/>
              </a:endParaRPr>
            </a:p>
          </p:txBody>
        </p:sp>
        <p:sp>
          <p:nvSpPr>
            <p:cNvPr id="37" name="MH_Other_8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839856" y="2626692"/>
              <a:ext cx="101919" cy="101919"/>
            </a:xfrm>
            <a:custGeom>
              <a:avLst/>
              <a:gdLst>
                <a:gd name="T0" fmla="*/ 89848 w 36"/>
                <a:gd name="T1" fmla="*/ 49916 h 36"/>
                <a:gd name="T2" fmla="*/ 39932 w 36"/>
                <a:gd name="T3" fmla="*/ 0 h 36"/>
                <a:gd name="T4" fmla="*/ 39932 w 36"/>
                <a:gd name="T5" fmla="*/ 0 h 36"/>
                <a:gd name="T6" fmla="*/ 0 w 36"/>
                <a:gd name="T7" fmla="*/ 89848 h 36"/>
                <a:gd name="T8" fmla="*/ 89848 w 36"/>
                <a:gd name="T9" fmla="*/ 4991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200"/>
            </a:p>
          </p:txBody>
        </p:sp>
        <p:sp>
          <p:nvSpPr>
            <p:cNvPr id="38" name="MH_Other_9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941777" y="2683530"/>
              <a:ext cx="1959" cy="1961"/>
            </a:xfrm>
            <a:prstGeom prst="rect">
              <a:avLst/>
            </a:prstGeom>
            <a:grpFill/>
            <a:ln w="9525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200">
                <a:sym typeface="Calibri" pitchFamily="34" charset="0"/>
              </a:endParaRPr>
            </a:p>
          </p:txBody>
        </p:sp>
        <p:sp>
          <p:nvSpPr>
            <p:cNvPr id="39" name="MH_Other_10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4898657" y="2381693"/>
              <a:ext cx="258719" cy="252837"/>
            </a:xfrm>
            <a:custGeom>
              <a:avLst/>
              <a:gdLst>
                <a:gd name="T0" fmla="*/ 202159 w 91"/>
                <a:gd name="T1" fmla="*/ 0 h 89"/>
                <a:gd name="T2" fmla="*/ 0 w 91"/>
                <a:gd name="T3" fmla="*/ 202159 h 89"/>
                <a:gd name="T4" fmla="*/ 19966 w 91"/>
                <a:gd name="T5" fmla="*/ 222125 h 89"/>
                <a:gd name="T6" fmla="*/ 227117 w 91"/>
                <a:gd name="T7" fmla="*/ 19966 h 89"/>
                <a:gd name="T8" fmla="*/ 202159 w 91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89"/>
                <a:gd name="T17" fmla="*/ 91 w 9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70000" lnSpcReduction="20000"/>
            </a:bodyPr>
            <a:lstStyle/>
            <a:p>
              <a:pPr>
                <a:defRPr/>
              </a:pPr>
              <a:endParaRPr lang="zh-CN" altLang="en-US" sz="1200"/>
            </a:p>
          </p:txBody>
        </p:sp>
        <p:sp>
          <p:nvSpPr>
            <p:cNvPr id="40" name="MH_Other_11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4933933" y="2416974"/>
              <a:ext cx="256757" cy="254797"/>
            </a:xfrm>
            <a:custGeom>
              <a:avLst/>
              <a:gdLst>
                <a:gd name="T0" fmla="*/ 0 w 91"/>
                <a:gd name="T1" fmla="*/ 204654 h 90"/>
                <a:gd name="T2" fmla="*/ 19966 w 91"/>
                <a:gd name="T3" fmla="*/ 224620 h 90"/>
                <a:gd name="T4" fmla="*/ 227117 w 91"/>
                <a:gd name="T5" fmla="*/ 19966 h 90"/>
                <a:gd name="T6" fmla="*/ 207151 w 91"/>
                <a:gd name="T7" fmla="*/ 0 h 90"/>
                <a:gd name="T8" fmla="*/ 0 w 91"/>
                <a:gd name="T9" fmla="*/ 2046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70000" lnSpcReduction="20000"/>
            </a:bodyPr>
            <a:lstStyle/>
            <a:p>
              <a:pPr>
                <a:defRPr/>
              </a:pPr>
              <a:endParaRPr lang="zh-CN" altLang="en-US" sz="1200"/>
            </a:p>
          </p:txBody>
        </p:sp>
        <p:sp>
          <p:nvSpPr>
            <p:cNvPr id="41" name="MH_Other_12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5145615" y="2348375"/>
              <a:ext cx="80359" cy="74479"/>
            </a:xfrm>
            <a:custGeom>
              <a:avLst/>
              <a:gdLst>
                <a:gd name="T0" fmla="*/ 46588 w 21"/>
                <a:gd name="T1" fmla="*/ 19467 h 20"/>
                <a:gd name="T2" fmla="*/ 0 w 21"/>
                <a:gd name="T3" fmla="*/ 19467 h 20"/>
                <a:gd name="T4" fmla="*/ 49916 w 21"/>
                <a:gd name="T5" fmla="*/ 64890 h 20"/>
                <a:gd name="T6" fmla="*/ 46588 w 21"/>
                <a:gd name="T7" fmla="*/ 1946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200"/>
            </a:p>
          </p:txBody>
        </p:sp>
        <p:sp>
          <p:nvSpPr>
            <p:cNvPr id="42" name="MH_Other_13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4659540" y="2360134"/>
              <a:ext cx="474316" cy="468435"/>
            </a:xfrm>
            <a:custGeom>
              <a:avLst/>
              <a:gdLst>
                <a:gd name="T0" fmla="*/ 366880 w 167"/>
                <a:gd name="T1" fmla="*/ 361889 h 165"/>
                <a:gd name="T2" fmla="*/ 49916 w 167"/>
                <a:gd name="T3" fmla="*/ 361889 h 165"/>
                <a:gd name="T4" fmla="*/ 49916 w 167"/>
                <a:gd name="T5" fmla="*/ 49916 h 165"/>
                <a:gd name="T6" fmla="*/ 346914 w 167"/>
                <a:gd name="T7" fmla="*/ 49916 h 165"/>
                <a:gd name="T8" fmla="*/ 399326 w 167"/>
                <a:gd name="T9" fmla="*/ 0 h 165"/>
                <a:gd name="T10" fmla="*/ 0 w 167"/>
                <a:gd name="T11" fmla="*/ 0 h 165"/>
                <a:gd name="T12" fmla="*/ 0 w 167"/>
                <a:gd name="T13" fmla="*/ 411805 h 165"/>
                <a:gd name="T14" fmla="*/ 416796 w 167"/>
                <a:gd name="T15" fmla="*/ 411805 h 165"/>
                <a:gd name="T16" fmla="*/ 416796 w 167"/>
                <a:gd name="T17" fmla="*/ 152243 h 165"/>
                <a:gd name="T18" fmla="*/ 366880 w 167"/>
                <a:gd name="T19" fmla="*/ 202159 h 165"/>
                <a:gd name="T20" fmla="*/ 366880 w 167"/>
                <a:gd name="T21" fmla="*/ 361889 h 1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5"/>
                <a:gd name="T35" fmla="*/ 167 w 167"/>
                <a:gd name="T36" fmla="*/ 165 h 1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solidFill>
              <a:schemeClr val="bg1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93932" y="2481576"/>
            <a:ext cx="768803" cy="773213"/>
            <a:chOff x="3922584" y="3263687"/>
            <a:chExt cx="1025071" cy="1030951"/>
          </a:xfrm>
        </p:grpSpPr>
        <p:sp>
          <p:nvSpPr>
            <p:cNvPr id="32" name="MH_Other_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922584" y="3263687"/>
              <a:ext cx="1025071" cy="1030951"/>
            </a:xfrm>
            <a:prstGeom prst="ellipse">
              <a:avLst/>
            </a:prstGeom>
            <a:solidFill>
              <a:srgbClr val="2F4DC5"/>
            </a:solidFill>
            <a:ln w="28575">
              <a:noFill/>
              <a:bevel/>
              <a:headEnd/>
              <a:tailEnd/>
            </a:ln>
          </p:spPr>
          <p:txBody>
            <a:bodyPr anchor="ctr">
              <a:normAutofit fontScale="55000" lnSpcReduction="20000"/>
            </a:bodyPr>
            <a:lstStyle/>
            <a:p>
              <a:pPr algn="ctr">
                <a:defRPr/>
              </a:pPr>
              <a:endParaRPr lang="zh-CN" altLang="zh-CN" sz="6000">
                <a:solidFill>
                  <a:schemeClr val="bg1"/>
                </a:solidFill>
                <a:sym typeface="Calibri" pitchFamily="34" charset="0"/>
              </a:endParaRPr>
            </a:p>
          </p:txBody>
        </p:sp>
        <p:sp>
          <p:nvSpPr>
            <p:cNvPr id="43" name="MH_Other_14"/>
            <p:cNvSpPr>
              <a:spLocks noEditPoints="1"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4157781" y="3528284"/>
              <a:ext cx="531155" cy="525275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F5C700"/>
            </a:solidFill>
            <a:ln w="9525" cmpd="sng">
              <a:noFill/>
              <a:bevel/>
              <a:headEnd/>
              <a:tailEnd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200"/>
            </a:p>
          </p:txBody>
        </p:sp>
        <p:sp>
          <p:nvSpPr>
            <p:cNvPr id="44" name="MH_Other_1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367500" y="3736043"/>
              <a:ext cx="109759" cy="105839"/>
            </a:xfrm>
            <a:prstGeom prst="ellipse">
              <a:avLst/>
            </a:prstGeom>
            <a:solidFill>
              <a:srgbClr val="FEFFFF"/>
            </a:solidFill>
            <a:ln w="9525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200">
                <a:sym typeface="Calibri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00260" y="2481576"/>
            <a:ext cx="770273" cy="773213"/>
            <a:chOff x="7264355" y="3263687"/>
            <a:chExt cx="1027031" cy="1030951"/>
          </a:xfrm>
          <a:solidFill>
            <a:schemeClr val="bg1"/>
          </a:solidFill>
        </p:grpSpPr>
        <p:sp>
          <p:nvSpPr>
            <p:cNvPr id="35" name="MH_Other_6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7264355" y="3263687"/>
              <a:ext cx="1027031" cy="1030951"/>
            </a:xfrm>
            <a:prstGeom prst="ellipse">
              <a:avLst/>
            </a:prstGeom>
            <a:solidFill>
              <a:srgbClr val="2F4DC5"/>
            </a:solidFill>
            <a:ln w="28575">
              <a:noFill/>
              <a:bevel/>
              <a:headEnd/>
              <a:tailEnd/>
            </a:ln>
          </p:spPr>
          <p:txBody>
            <a:bodyPr anchor="ctr">
              <a:normAutofit fontScale="55000" lnSpcReduction="20000"/>
            </a:bodyPr>
            <a:lstStyle/>
            <a:p>
              <a:pPr algn="ctr">
                <a:defRPr/>
              </a:pPr>
              <a:endParaRPr lang="zh-CN" altLang="zh-CN" sz="6000">
                <a:solidFill>
                  <a:schemeClr val="bg1"/>
                </a:solidFill>
                <a:sym typeface="Calibri" pitchFamily="34" charset="0"/>
              </a:endParaRPr>
            </a:p>
          </p:txBody>
        </p:sp>
        <p:sp>
          <p:nvSpPr>
            <p:cNvPr id="45" name="MH_Other_16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7560314" y="3479285"/>
              <a:ext cx="435116" cy="546836"/>
            </a:xfrm>
            <a:custGeom>
              <a:avLst/>
              <a:gdLst>
                <a:gd name="connsiteX0" fmla="*/ 7193 w 352425"/>
                <a:gd name="connsiteY0" fmla="*/ 298450 h 442913"/>
                <a:gd name="connsiteX1" fmla="*/ 176213 w 352425"/>
                <a:gd name="connsiteY1" fmla="*/ 352624 h 442913"/>
                <a:gd name="connsiteX2" fmla="*/ 345233 w 352425"/>
                <a:gd name="connsiteY2" fmla="*/ 298450 h 442913"/>
                <a:gd name="connsiteX3" fmla="*/ 352425 w 352425"/>
                <a:gd name="connsiteY3" fmla="*/ 312896 h 442913"/>
                <a:gd name="connsiteX4" fmla="*/ 352425 w 352425"/>
                <a:gd name="connsiteY4" fmla="*/ 367070 h 442913"/>
                <a:gd name="connsiteX5" fmla="*/ 176213 w 352425"/>
                <a:gd name="connsiteY5" fmla="*/ 442913 h 442913"/>
                <a:gd name="connsiteX6" fmla="*/ 0 w 352425"/>
                <a:gd name="connsiteY6" fmla="*/ 367070 h 442913"/>
                <a:gd name="connsiteX7" fmla="*/ 0 w 352425"/>
                <a:gd name="connsiteY7" fmla="*/ 312896 h 442913"/>
                <a:gd name="connsiteX8" fmla="*/ 7193 w 352425"/>
                <a:gd name="connsiteY8" fmla="*/ 298450 h 442913"/>
                <a:gd name="connsiteX9" fmla="*/ 7193 w 352425"/>
                <a:gd name="connsiteY9" fmla="*/ 184150 h 442913"/>
                <a:gd name="connsiteX10" fmla="*/ 176213 w 352425"/>
                <a:gd name="connsiteY10" fmla="*/ 243205 h 442913"/>
                <a:gd name="connsiteX11" fmla="*/ 345233 w 352425"/>
                <a:gd name="connsiteY11" fmla="*/ 184150 h 442913"/>
                <a:gd name="connsiteX12" fmla="*/ 352425 w 352425"/>
                <a:gd name="connsiteY12" fmla="*/ 202605 h 442913"/>
                <a:gd name="connsiteX13" fmla="*/ 352425 w 352425"/>
                <a:gd name="connsiteY13" fmla="*/ 257969 h 442913"/>
                <a:gd name="connsiteX14" fmla="*/ 176213 w 352425"/>
                <a:gd name="connsiteY14" fmla="*/ 331788 h 442913"/>
                <a:gd name="connsiteX15" fmla="*/ 0 w 352425"/>
                <a:gd name="connsiteY15" fmla="*/ 257969 h 442913"/>
                <a:gd name="connsiteX16" fmla="*/ 0 w 352425"/>
                <a:gd name="connsiteY16" fmla="*/ 202605 h 442913"/>
                <a:gd name="connsiteX17" fmla="*/ 7193 w 352425"/>
                <a:gd name="connsiteY17" fmla="*/ 184150 h 442913"/>
                <a:gd name="connsiteX18" fmla="*/ 7193 w 352425"/>
                <a:gd name="connsiteY18" fmla="*/ 76200 h 442913"/>
                <a:gd name="connsiteX19" fmla="*/ 176213 w 352425"/>
                <a:gd name="connsiteY19" fmla="*/ 130795 h 442913"/>
                <a:gd name="connsiteX20" fmla="*/ 345233 w 352425"/>
                <a:gd name="connsiteY20" fmla="*/ 76200 h 442913"/>
                <a:gd name="connsiteX21" fmla="*/ 352425 w 352425"/>
                <a:gd name="connsiteY21" fmla="*/ 94398 h 442913"/>
                <a:gd name="connsiteX22" fmla="*/ 352425 w 352425"/>
                <a:gd name="connsiteY22" fmla="*/ 148993 h 442913"/>
                <a:gd name="connsiteX23" fmla="*/ 176213 w 352425"/>
                <a:gd name="connsiteY23" fmla="*/ 225425 h 442913"/>
                <a:gd name="connsiteX24" fmla="*/ 0 w 352425"/>
                <a:gd name="connsiteY24" fmla="*/ 148993 h 442913"/>
                <a:gd name="connsiteX25" fmla="*/ 0 w 352425"/>
                <a:gd name="connsiteY25" fmla="*/ 94398 h 442913"/>
                <a:gd name="connsiteX26" fmla="*/ 7193 w 352425"/>
                <a:gd name="connsiteY26" fmla="*/ 76200 h 442913"/>
                <a:gd name="connsiteX27" fmla="*/ 177006 w 352425"/>
                <a:gd name="connsiteY27" fmla="*/ 0 h 442913"/>
                <a:gd name="connsiteX28" fmla="*/ 349250 w 352425"/>
                <a:gd name="connsiteY28" fmla="*/ 57944 h 442913"/>
                <a:gd name="connsiteX29" fmla="*/ 177006 w 352425"/>
                <a:gd name="connsiteY29" fmla="*/ 115888 h 442913"/>
                <a:gd name="connsiteX30" fmla="*/ 4762 w 352425"/>
                <a:gd name="connsiteY30" fmla="*/ 57944 h 442913"/>
                <a:gd name="connsiteX31" fmla="*/ 177006 w 352425"/>
                <a:gd name="connsiteY31" fmla="*/ 0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2425" h="442913">
                  <a:moveTo>
                    <a:pt x="7193" y="298450"/>
                  </a:moveTo>
                  <a:cubicBezTo>
                    <a:pt x="25173" y="330954"/>
                    <a:pt x="93501" y="352624"/>
                    <a:pt x="176213" y="352624"/>
                  </a:cubicBezTo>
                  <a:cubicBezTo>
                    <a:pt x="258925" y="352624"/>
                    <a:pt x="327252" y="330954"/>
                    <a:pt x="345233" y="298450"/>
                  </a:cubicBezTo>
                  <a:cubicBezTo>
                    <a:pt x="348829" y="302062"/>
                    <a:pt x="352425" y="309285"/>
                    <a:pt x="352425" y="312896"/>
                  </a:cubicBezTo>
                  <a:cubicBezTo>
                    <a:pt x="352425" y="312896"/>
                    <a:pt x="352425" y="312896"/>
                    <a:pt x="352425" y="367070"/>
                  </a:cubicBezTo>
                  <a:cubicBezTo>
                    <a:pt x="352425" y="410409"/>
                    <a:pt x="273309" y="442913"/>
                    <a:pt x="176213" y="442913"/>
                  </a:cubicBezTo>
                  <a:cubicBezTo>
                    <a:pt x="79116" y="442913"/>
                    <a:pt x="0" y="410409"/>
                    <a:pt x="0" y="367070"/>
                  </a:cubicBezTo>
                  <a:cubicBezTo>
                    <a:pt x="0" y="367070"/>
                    <a:pt x="0" y="367070"/>
                    <a:pt x="0" y="312896"/>
                  </a:cubicBezTo>
                  <a:cubicBezTo>
                    <a:pt x="0" y="309285"/>
                    <a:pt x="3596" y="302062"/>
                    <a:pt x="7193" y="298450"/>
                  </a:cubicBezTo>
                  <a:close/>
                  <a:moveTo>
                    <a:pt x="7193" y="184150"/>
                  </a:moveTo>
                  <a:cubicBezTo>
                    <a:pt x="25173" y="217369"/>
                    <a:pt x="93501" y="243205"/>
                    <a:pt x="176213" y="243205"/>
                  </a:cubicBezTo>
                  <a:cubicBezTo>
                    <a:pt x="258925" y="243205"/>
                    <a:pt x="327252" y="217369"/>
                    <a:pt x="345233" y="184150"/>
                  </a:cubicBezTo>
                  <a:cubicBezTo>
                    <a:pt x="348829" y="191532"/>
                    <a:pt x="352425" y="195223"/>
                    <a:pt x="352425" y="202605"/>
                  </a:cubicBezTo>
                  <a:cubicBezTo>
                    <a:pt x="352425" y="202605"/>
                    <a:pt x="352425" y="202605"/>
                    <a:pt x="352425" y="257969"/>
                  </a:cubicBezTo>
                  <a:cubicBezTo>
                    <a:pt x="352425" y="298570"/>
                    <a:pt x="273309" y="331788"/>
                    <a:pt x="176213" y="331788"/>
                  </a:cubicBezTo>
                  <a:cubicBezTo>
                    <a:pt x="79116" y="331788"/>
                    <a:pt x="0" y="298570"/>
                    <a:pt x="0" y="257969"/>
                  </a:cubicBezTo>
                  <a:cubicBezTo>
                    <a:pt x="0" y="257969"/>
                    <a:pt x="0" y="257969"/>
                    <a:pt x="0" y="202605"/>
                  </a:cubicBezTo>
                  <a:cubicBezTo>
                    <a:pt x="0" y="195223"/>
                    <a:pt x="3596" y="191532"/>
                    <a:pt x="7193" y="184150"/>
                  </a:cubicBezTo>
                  <a:close/>
                  <a:moveTo>
                    <a:pt x="7193" y="76200"/>
                  </a:moveTo>
                  <a:cubicBezTo>
                    <a:pt x="10789" y="108957"/>
                    <a:pt x="86308" y="130795"/>
                    <a:pt x="176213" y="130795"/>
                  </a:cubicBezTo>
                  <a:cubicBezTo>
                    <a:pt x="269713" y="130795"/>
                    <a:pt x="341637" y="108957"/>
                    <a:pt x="345233" y="76200"/>
                  </a:cubicBezTo>
                  <a:cubicBezTo>
                    <a:pt x="348829" y="83479"/>
                    <a:pt x="352425" y="87119"/>
                    <a:pt x="352425" y="94398"/>
                  </a:cubicBezTo>
                  <a:cubicBezTo>
                    <a:pt x="352425" y="94398"/>
                    <a:pt x="352425" y="94398"/>
                    <a:pt x="352425" y="148993"/>
                  </a:cubicBezTo>
                  <a:cubicBezTo>
                    <a:pt x="352425" y="189029"/>
                    <a:pt x="273309" y="225425"/>
                    <a:pt x="176213" y="225425"/>
                  </a:cubicBezTo>
                  <a:cubicBezTo>
                    <a:pt x="79116" y="225425"/>
                    <a:pt x="0" y="189029"/>
                    <a:pt x="0" y="148993"/>
                  </a:cubicBezTo>
                  <a:cubicBezTo>
                    <a:pt x="0" y="148993"/>
                    <a:pt x="0" y="148993"/>
                    <a:pt x="0" y="94398"/>
                  </a:cubicBezTo>
                  <a:cubicBezTo>
                    <a:pt x="0" y="87119"/>
                    <a:pt x="3596" y="83479"/>
                    <a:pt x="7193" y="76200"/>
                  </a:cubicBezTo>
                  <a:close/>
                  <a:moveTo>
                    <a:pt x="177006" y="0"/>
                  </a:moveTo>
                  <a:cubicBezTo>
                    <a:pt x="272134" y="0"/>
                    <a:pt x="349250" y="25942"/>
                    <a:pt x="349250" y="57944"/>
                  </a:cubicBezTo>
                  <a:cubicBezTo>
                    <a:pt x="349250" y="89946"/>
                    <a:pt x="272134" y="115888"/>
                    <a:pt x="177006" y="115888"/>
                  </a:cubicBezTo>
                  <a:cubicBezTo>
                    <a:pt x="81878" y="115888"/>
                    <a:pt x="4762" y="89946"/>
                    <a:pt x="4762" y="57944"/>
                  </a:cubicBezTo>
                  <a:cubicBezTo>
                    <a:pt x="4762" y="25942"/>
                    <a:pt x="81878" y="0"/>
                    <a:pt x="177006" y="0"/>
                  </a:cubicBezTo>
                  <a:close/>
                </a:path>
              </a:pathLst>
            </a:custGeom>
            <a:grpFill/>
            <a:ln w="9525">
              <a:noFill/>
              <a:bevel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zh-CN" sz="1200">
                <a:sym typeface="Calibri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48199" y="3404728"/>
            <a:ext cx="768804" cy="774683"/>
            <a:chOff x="4394941" y="4494556"/>
            <a:chExt cx="1025072" cy="1032911"/>
          </a:xfrm>
          <a:solidFill>
            <a:schemeClr val="bg1"/>
          </a:solidFill>
        </p:grpSpPr>
        <p:sp>
          <p:nvSpPr>
            <p:cNvPr id="33" name="MH_Other_4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394941" y="4494556"/>
              <a:ext cx="1025072" cy="1032911"/>
            </a:xfrm>
            <a:prstGeom prst="ellipse">
              <a:avLst/>
            </a:prstGeom>
            <a:solidFill>
              <a:srgbClr val="2F4DC5"/>
            </a:solidFill>
            <a:ln w="28575">
              <a:noFill/>
              <a:bevel/>
              <a:headEnd/>
              <a:tailEnd/>
            </a:ln>
          </p:spPr>
          <p:txBody>
            <a:bodyPr anchor="ctr">
              <a:normAutofit fontScale="55000" lnSpcReduction="20000"/>
            </a:bodyPr>
            <a:lstStyle/>
            <a:p>
              <a:pPr algn="ctr">
                <a:defRPr/>
              </a:pPr>
              <a:endParaRPr lang="zh-CN" altLang="zh-CN" sz="6000">
                <a:solidFill>
                  <a:schemeClr val="bg1"/>
                </a:solidFill>
                <a:sym typeface="Calibri" pitchFamily="34" charset="0"/>
              </a:endParaRPr>
            </a:p>
          </p:txBody>
        </p:sp>
        <p:sp>
          <p:nvSpPr>
            <p:cNvPr id="46" name="MH_Other_17"/>
            <p:cNvSpPr>
              <a:spLocks noEditPoints="1"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612498" y="4761113"/>
              <a:ext cx="509596" cy="499796"/>
            </a:xfrm>
            <a:custGeom>
              <a:avLst/>
              <a:gdLst>
                <a:gd name="T0" fmla="*/ 2147483646 w 113"/>
                <a:gd name="T1" fmla="*/ 2147483646 h 112"/>
                <a:gd name="T2" fmla="*/ 2147483646 w 113"/>
                <a:gd name="T3" fmla="*/ 2147483646 h 112"/>
                <a:gd name="T4" fmla="*/ 2147483646 w 113"/>
                <a:gd name="T5" fmla="*/ 2147483646 h 112"/>
                <a:gd name="T6" fmla="*/ 2147483646 w 113"/>
                <a:gd name="T7" fmla="*/ 2147483646 h 112"/>
                <a:gd name="T8" fmla="*/ 2147483646 w 113"/>
                <a:gd name="T9" fmla="*/ 2147483646 h 112"/>
                <a:gd name="T10" fmla="*/ 2147483646 w 113"/>
                <a:gd name="T11" fmla="*/ 2147483646 h 112"/>
                <a:gd name="T12" fmla="*/ 2147483646 w 113"/>
                <a:gd name="T13" fmla="*/ 2147483646 h 112"/>
                <a:gd name="T14" fmla="*/ 2147483646 w 113"/>
                <a:gd name="T15" fmla="*/ 2147483646 h 112"/>
                <a:gd name="T16" fmla="*/ 2147483646 w 113"/>
                <a:gd name="T17" fmla="*/ 2147483646 h 112"/>
                <a:gd name="T18" fmla="*/ 2147483646 w 113"/>
                <a:gd name="T19" fmla="*/ 2147483646 h 112"/>
                <a:gd name="T20" fmla="*/ 2147483646 w 113"/>
                <a:gd name="T21" fmla="*/ 2147483646 h 112"/>
                <a:gd name="T22" fmla="*/ 2147483646 w 113"/>
                <a:gd name="T23" fmla="*/ 2147483646 h 112"/>
                <a:gd name="T24" fmla="*/ 2147483646 w 113"/>
                <a:gd name="T25" fmla="*/ 2147483646 h 112"/>
                <a:gd name="T26" fmla="*/ 2147483646 w 113"/>
                <a:gd name="T27" fmla="*/ 2147483646 h 112"/>
                <a:gd name="T28" fmla="*/ 2147483646 w 113"/>
                <a:gd name="T29" fmla="*/ 2147483646 h 112"/>
                <a:gd name="T30" fmla="*/ 2147483646 w 113"/>
                <a:gd name="T31" fmla="*/ 2147483646 h 112"/>
                <a:gd name="T32" fmla="*/ 2147483646 w 113"/>
                <a:gd name="T33" fmla="*/ 2147483646 h 112"/>
                <a:gd name="T34" fmla="*/ 2147483646 w 113"/>
                <a:gd name="T35" fmla="*/ 2147483646 h 1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12"/>
                <a:gd name="T56" fmla="*/ 113 w 113"/>
                <a:gd name="T57" fmla="*/ 112 h 1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93033" y="3404728"/>
            <a:ext cx="768803" cy="774683"/>
            <a:chOff x="6854719" y="4494556"/>
            <a:chExt cx="1025071" cy="1032911"/>
          </a:xfrm>
          <a:solidFill>
            <a:schemeClr val="bg1"/>
          </a:solidFill>
        </p:grpSpPr>
        <p:sp>
          <p:nvSpPr>
            <p:cNvPr id="36" name="MH_Other_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854719" y="4494556"/>
              <a:ext cx="1025071" cy="1032911"/>
            </a:xfrm>
            <a:prstGeom prst="ellipse">
              <a:avLst/>
            </a:prstGeom>
            <a:solidFill>
              <a:srgbClr val="2F4DC5"/>
            </a:solidFill>
            <a:ln w="28575">
              <a:noFill/>
              <a:bevel/>
              <a:headEnd/>
              <a:tailEnd/>
            </a:ln>
          </p:spPr>
          <p:txBody>
            <a:bodyPr anchor="ctr">
              <a:normAutofit fontScale="55000" lnSpcReduction="20000"/>
            </a:bodyPr>
            <a:lstStyle/>
            <a:p>
              <a:pPr algn="ctr">
                <a:defRPr/>
              </a:pPr>
              <a:endParaRPr lang="zh-CN" altLang="zh-CN" sz="6000">
                <a:solidFill>
                  <a:schemeClr val="bg1"/>
                </a:solidFill>
                <a:sym typeface="Calibri" pitchFamily="34" charset="0"/>
              </a:endParaRPr>
            </a:p>
          </p:txBody>
        </p:sp>
        <p:sp>
          <p:nvSpPr>
            <p:cNvPr id="47" name="MH_Other_18"/>
            <p:cNvSpPr>
              <a:spLocks noEditPoints="1"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7099717" y="4731714"/>
              <a:ext cx="537035" cy="529195"/>
            </a:xfrm>
            <a:custGeom>
              <a:avLst/>
              <a:gdLst>
                <a:gd name="T0" fmla="*/ 2147483646 w 120"/>
                <a:gd name="T1" fmla="*/ 2147483646 h 118"/>
                <a:gd name="T2" fmla="*/ 2147483646 w 120"/>
                <a:gd name="T3" fmla="*/ 2147483646 h 118"/>
                <a:gd name="T4" fmla="*/ 2147483646 w 120"/>
                <a:gd name="T5" fmla="*/ 2147483646 h 118"/>
                <a:gd name="T6" fmla="*/ 2147483646 w 120"/>
                <a:gd name="T7" fmla="*/ 2147483646 h 118"/>
                <a:gd name="T8" fmla="*/ 2147483646 w 120"/>
                <a:gd name="T9" fmla="*/ 2147483646 h 118"/>
                <a:gd name="T10" fmla="*/ 2147483646 w 120"/>
                <a:gd name="T11" fmla="*/ 2147483646 h 118"/>
                <a:gd name="T12" fmla="*/ 2147483646 w 120"/>
                <a:gd name="T13" fmla="*/ 2147483646 h 118"/>
                <a:gd name="T14" fmla="*/ 2147483646 w 120"/>
                <a:gd name="T15" fmla="*/ 2147483646 h 118"/>
                <a:gd name="T16" fmla="*/ 2147483646 w 120"/>
                <a:gd name="T17" fmla="*/ 2147483646 h 118"/>
                <a:gd name="T18" fmla="*/ 2147483646 w 120"/>
                <a:gd name="T19" fmla="*/ 2147483646 h 118"/>
                <a:gd name="T20" fmla="*/ 2147483646 w 120"/>
                <a:gd name="T21" fmla="*/ 2147483646 h 118"/>
                <a:gd name="T22" fmla="*/ 2147483646 w 120"/>
                <a:gd name="T23" fmla="*/ 2147483646 h 118"/>
                <a:gd name="T24" fmla="*/ 2147483646 w 120"/>
                <a:gd name="T25" fmla="*/ 2147483646 h 118"/>
                <a:gd name="T26" fmla="*/ 2147483646 w 120"/>
                <a:gd name="T27" fmla="*/ 2147483646 h 118"/>
                <a:gd name="T28" fmla="*/ 2147483646 w 120"/>
                <a:gd name="T29" fmla="*/ 2147483646 h 118"/>
                <a:gd name="T30" fmla="*/ 2147483646 w 120"/>
                <a:gd name="T31" fmla="*/ 2147483646 h 118"/>
                <a:gd name="T32" fmla="*/ 2147483646 w 120"/>
                <a:gd name="T33" fmla="*/ 2147483646 h 118"/>
                <a:gd name="T34" fmla="*/ 2147483646 w 120"/>
                <a:gd name="T35" fmla="*/ 2147483646 h 118"/>
                <a:gd name="T36" fmla="*/ 2147483646 w 120"/>
                <a:gd name="T37" fmla="*/ 2147483646 h 118"/>
                <a:gd name="T38" fmla="*/ 2147483646 w 120"/>
                <a:gd name="T39" fmla="*/ 2147483646 h 1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18"/>
                <a:gd name="T62" fmla="*/ 120 w 120"/>
                <a:gd name="T63" fmla="*/ 118 h 11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93032" y="1602523"/>
            <a:ext cx="768803" cy="773213"/>
            <a:chOff x="6854717" y="2091617"/>
            <a:chExt cx="1025071" cy="1030951"/>
          </a:xfrm>
          <a:solidFill>
            <a:schemeClr val="bg1"/>
          </a:solidFill>
        </p:grpSpPr>
        <p:sp>
          <p:nvSpPr>
            <p:cNvPr id="34" name="MH_Other_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6854717" y="2091617"/>
              <a:ext cx="1025071" cy="1030951"/>
            </a:xfrm>
            <a:prstGeom prst="ellipse">
              <a:avLst/>
            </a:prstGeom>
            <a:solidFill>
              <a:srgbClr val="2F4DC5"/>
            </a:solidFill>
            <a:ln w="28575">
              <a:noFill/>
              <a:bevel/>
              <a:headEnd/>
              <a:tailEnd/>
            </a:ln>
          </p:spPr>
          <p:txBody>
            <a:bodyPr anchor="ctr">
              <a:normAutofit fontScale="55000" lnSpcReduction="20000"/>
            </a:bodyPr>
            <a:lstStyle/>
            <a:p>
              <a:pPr algn="ctr">
                <a:defRPr/>
              </a:pPr>
              <a:endParaRPr lang="zh-CN" altLang="zh-CN" sz="6000">
                <a:solidFill>
                  <a:schemeClr val="bg1"/>
                </a:solidFill>
                <a:sym typeface="Calibri" pitchFamily="34" charset="0"/>
              </a:endParaRPr>
            </a:p>
          </p:txBody>
        </p:sp>
        <p:sp>
          <p:nvSpPr>
            <p:cNvPr id="48" name="MH_Other_19"/>
            <p:cNvSpPr>
              <a:spLocks noEditPoints="1"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7087958" y="2256254"/>
              <a:ext cx="248918" cy="454716"/>
            </a:xfrm>
            <a:custGeom>
              <a:avLst/>
              <a:gdLst>
                <a:gd name="T0" fmla="*/ 2147483646 w 50"/>
                <a:gd name="T1" fmla="*/ 2147483646 h 90"/>
                <a:gd name="T2" fmla="*/ 2147483646 w 50"/>
                <a:gd name="T3" fmla="*/ 2147483646 h 90"/>
                <a:gd name="T4" fmla="*/ 2147483646 w 50"/>
                <a:gd name="T5" fmla="*/ 0 h 90"/>
                <a:gd name="T6" fmla="*/ 2147483646 w 50"/>
                <a:gd name="T7" fmla="*/ 0 h 90"/>
                <a:gd name="T8" fmla="*/ 0 w 50"/>
                <a:gd name="T9" fmla="*/ 2147483646 h 90"/>
                <a:gd name="T10" fmla="*/ 0 w 50"/>
                <a:gd name="T11" fmla="*/ 2147483646 h 90"/>
                <a:gd name="T12" fmla="*/ 2147483646 w 50"/>
                <a:gd name="T13" fmla="*/ 2147483646 h 90"/>
                <a:gd name="T14" fmla="*/ 2147483646 w 50"/>
                <a:gd name="T15" fmla="*/ 2147483646 h 90"/>
                <a:gd name="T16" fmla="*/ 2147483646 w 50"/>
                <a:gd name="T17" fmla="*/ 2147483646 h 90"/>
                <a:gd name="T18" fmla="*/ 2147483646 w 50"/>
                <a:gd name="T19" fmla="*/ 2147483646 h 90"/>
                <a:gd name="T20" fmla="*/ 2147483646 w 50"/>
                <a:gd name="T21" fmla="*/ 2147483646 h 90"/>
                <a:gd name="T22" fmla="*/ 2147483646 w 50"/>
                <a:gd name="T23" fmla="*/ 2147483646 h 90"/>
                <a:gd name="T24" fmla="*/ 2147483646 w 50"/>
                <a:gd name="T25" fmla="*/ 2147483646 h 90"/>
                <a:gd name="T26" fmla="*/ 2147483646 w 50"/>
                <a:gd name="T27" fmla="*/ 2147483646 h 90"/>
                <a:gd name="T28" fmla="*/ 2147483646 w 50"/>
                <a:gd name="T29" fmla="*/ 2147483646 h 90"/>
                <a:gd name="T30" fmla="*/ 2147483646 w 50"/>
                <a:gd name="T31" fmla="*/ 2147483646 h 90"/>
                <a:gd name="T32" fmla="*/ 2147483646 w 50"/>
                <a:gd name="T33" fmla="*/ 2147483646 h 90"/>
                <a:gd name="T34" fmla="*/ 2147483646 w 50"/>
                <a:gd name="T35" fmla="*/ 2147483646 h 90"/>
                <a:gd name="T36" fmla="*/ 2147483646 w 50"/>
                <a:gd name="T37" fmla="*/ 2147483646 h 90"/>
                <a:gd name="T38" fmla="*/ 2147483646 w 50"/>
                <a:gd name="T39" fmla="*/ 2147483646 h 90"/>
                <a:gd name="T40" fmla="*/ 2147483646 w 50"/>
                <a:gd name="T41" fmla="*/ 2147483646 h 90"/>
                <a:gd name="T42" fmla="*/ 2147483646 w 50"/>
                <a:gd name="T43" fmla="*/ 2147483646 h 90"/>
                <a:gd name="T44" fmla="*/ 2147483646 w 50"/>
                <a:gd name="T45" fmla="*/ 2147483646 h 90"/>
                <a:gd name="T46" fmla="*/ 2147483646 w 50"/>
                <a:gd name="T47" fmla="*/ 2147483646 h 90"/>
                <a:gd name="T48" fmla="*/ 2147483646 w 50"/>
                <a:gd name="T49" fmla="*/ 2147483646 h 90"/>
                <a:gd name="T50" fmla="*/ 2147483646 w 50"/>
                <a:gd name="T51" fmla="*/ 2147483646 h 90"/>
                <a:gd name="T52" fmla="*/ 2147483646 w 50"/>
                <a:gd name="T53" fmla="*/ 2147483646 h 90"/>
                <a:gd name="T54" fmla="*/ 2147483646 w 50"/>
                <a:gd name="T55" fmla="*/ 2147483646 h 90"/>
                <a:gd name="T56" fmla="*/ 2147483646 w 50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MH_Other_20"/>
            <p:cNvSpPr>
              <a:spLocks noEditPoints="1"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7379994" y="2426773"/>
              <a:ext cx="256757" cy="454716"/>
            </a:xfrm>
            <a:custGeom>
              <a:avLst/>
              <a:gdLst>
                <a:gd name="T0" fmla="*/ 2147483646 w 51"/>
                <a:gd name="T1" fmla="*/ 0 h 90"/>
                <a:gd name="T2" fmla="*/ 2147483646 w 51"/>
                <a:gd name="T3" fmla="*/ 0 h 90"/>
                <a:gd name="T4" fmla="*/ 0 w 51"/>
                <a:gd name="T5" fmla="*/ 2147483646 h 90"/>
                <a:gd name="T6" fmla="*/ 0 w 51"/>
                <a:gd name="T7" fmla="*/ 2147483646 h 90"/>
                <a:gd name="T8" fmla="*/ 2147483646 w 51"/>
                <a:gd name="T9" fmla="*/ 2147483646 h 90"/>
                <a:gd name="T10" fmla="*/ 2147483646 w 51"/>
                <a:gd name="T11" fmla="*/ 2147483646 h 90"/>
                <a:gd name="T12" fmla="*/ 2147483646 w 51"/>
                <a:gd name="T13" fmla="*/ 2147483646 h 90"/>
                <a:gd name="T14" fmla="*/ 2147483646 w 51"/>
                <a:gd name="T15" fmla="*/ 2147483646 h 90"/>
                <a:gd name="T16" fmla="*/ 2147483646 w 51"/>
                <a:gd name="T17" fmla="*/ 0 h 90"/>
                <a:gd name="T18" fmla="*/ 2147483646 w 51"/>
                <a:gd name="T19" fmla="*/ 2147483646 h 90"/>
                <a:gd name="T20" fmla="*/ 2147483646 w 51"/>
                <a:gd name="T21" fmla="*/ 2147483646 h 90"/>
                <a:gd name="T22" fmla="*/ 2147483646 w 51"/>
                <a:gd name="T23" fmla="*/ 2147483646 h 90"/>
                <a:gd name="T24" fmla="*/ 2147483646 w 51"/>
                <a:gd name="T25" fmla="*/ 2147483646 h 90"/>
                <a:gd name="T26" fmla="*/ 2147483646 w 51"/>
                <a:gd name="T27" fmla="*/ 2147483646 h 90"/>
                <a:gd name="T28" fmla="*/ 2147483646 w 51"/>
                <a:gd name="T29" fmla="*/ 2147483646 h 90"/>
                <a:gd name="T30" fmla="*/ 2147483646 w 51"/>
                <a:gd name="T31" fmla="*/ 2147483646 h 90"/>
                <a:gd name="T32" fmla="*/ 2147483646 w 51"/>
                <a:gd name="T33" fmla="*/ 2147483646 h 90"/>
                <a:gd name="T34" fmla="*/ 2147483646 w 51"/>
                <a:gd name="T35" fmla="*/ 2147483646 h 90"/>
                <a:gd name="T36" fmla="*/ 2147483646 w 51"/>
                <a:gd name="T37" fmla="*/ 2147483646 h 90"/>
                <a:gd name="T38" fmla="*/ 2147483646 w 51"/>
                <a:gd name="T39" fmla="*/ 2147483646 h 90"/>
                <a:gd name="T40" fmla="*/ 2147483646 w 51"/>
                <a:gd name="T41" fmla="*/ 2147483646 h 90"/>
                <a:gd name="T42" fmla="*/ 2147483646 w 51"/>
                <a:gd name="T43" fmla="*/ 2147483646 h 90"/>
                <a:gd name="T44" fmla="*/ 2147483646 w 51"/>
                <a:gd name="T45" fmla="*/ 2147483646 h 90"/>
                <a:gd name="T46" fmla="*/ 2147483646 w 51"/>
                <a:gd name="T47" fmla="*/ 2147483646 h 90"/>
                <a:gd name="T48" fmla="*/ 2147483646 w 51"/>
                <a:gd name="T49" fmla="*/ 2147483646 h 90"/>
                <a:gd name="T50" fmla="*/ 2147483646 w 51"/>
                <a:gd name="T51" fmla="*/ 2147483646 h 90"/>
                <a:gd name="T52" fmla="*/ 2147483646 w 51"/>
                <a:gd name="T53" fmla="*/ 2147483646 h 90"/>
                <a:gd name="T54" fmla="*/ 2147483646 w 51"/>
                <a:gd name="T55" fmla="*/ 2147483646 h 90"/>
                <a:gd name="T56" fmla="*/ 2147483646 w 51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MH_Other_2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7360396" y="2283695"/>
              <a:ext cx="150918" cy="123480"/>
            </a:xfrm>
            <a:custGeom>
              <a:avLst/>
              <a:gdLst>
                <a:gd name="T0" fmla="*/ 79865 w 40"/>
                <a:gd name="T1" fmla="*/ 82362 h 33"/>
                <a:gd name="T2" fmla="*/ 99831 w 40"/>
                <a:gd name="T3" fmla="*/ 82362 h 33"/>
                <a:gd name="T4" fmla="*/ 99831 w 40"/>
                <a:gd name="T5" fmla="*/ 19967 h 33"/>
                <a:gd name="T6" fmla="*/ 99831 w 40"/>
                <a:gd name="T7" fmla="*/ 0 h 33"/>
                <a:gd name="T8" fmla="*/ 79865 w 40"/>
                <a:gd name="T9" fmla="*/ 0 h 33"/>
                <a:gd name="T10" fmla="*/ 0 w 40"/>
                <a:gd name="T11" fmla="*/ 0 h 33"/>
                <a:gd name="T12" fmla="*/ 0 w 40"/>
                <a:gd name="T13" fmla="*/ 19967 h 33"/>
                <a:gd name="T14" fmla="*/ 79865 w 40"/>
                <a:gd name="T15" fmla="*/ 19967 h 33"/>
                <a:gd name="T16" fmla="*/ 79865 w 40"/>
                <a:gd name="T17" fmla="*/ 82362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200"/>
            </a:p>
          </p:txBody>
        </p:sp>
        <p:sp>
          <p:nvSpPr>
            <p:cNvPr id="51" name="MH_Other_22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225156" y="2738411"/>
              <a:ext cx="123480" cy="123480"/>
            </a:xfrm>
            <a:custGeom>
              <a:avLst/>
              <a:gdLst>
                <a:gd name="T0" fmla="*/ 19967 w 33"/>
                <a:gd name="T1" fmla="*/ 0 h 33"/>
                <a:gd name="T2" fmla="*/ 0 w 33"/>
                <a:gd name="T3" fmla="*/ 0 h 33"/>
                <a:gd name="T4" fmla="*/ 0 w 33"/>
                <a:gd name="T5" fmla="*/ 62395 h 33"/>
                <a:gd name="T6" fmla="*/ 0 w 33"/>
                <a:gd name="T7" fmla="*/ 82362 h 33"/>
                <a:gd name="T8" fmla="*/ 19967 w 33"/>
                <a:gd name="T9" fmla="*/ 82362 h 33"/>
                <a:gd name="T10" fmla="*/ 82362 w 33"/>
                <a:gd name="T11" fmla="*/ 82362 h 33"/>
                <a:gd name="T12" fmla="*/ 82362 w 33"/>
                <a:gd name="T13" fmla="*/ 62395 h 33"/>
                <a:gd name="T14" fmla="*/ 19967 w 33"/>
                <a:gd name="T15" fmla="*/ 62395 h 33"/>
                <a:gd name="T16" fmla="*/ 19967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 cmpd="sng">
              <a:noFill/>
              <a:bevel/>
              <a:headEnd/>
              <a:tailEnd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200"/>
            </a:p>
          </p:txBody>
        </p:sp>
      </p:grpSp>
      <p:sp>
        <p:nvSpPr>
          <p:cNvPr id="54" name="矩形 53"/>
          <p:cNvSpPr/>
          <p:nvPr/>
        </p:nvSpPr>
        <p:spPr>
          <a:xfrm>
            <a:off x="1554706" y="1757791"/>
            <a:ext cx="162095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人力资源管理意识</a:t>
            </a:r>
          </a:p>
        </p:txBody>
      </p:sp>
      <p:sp>
        <p:nvSpPr>
          <p:cNvPr id="60" name="矩形 59"/>
          <p:cNvSpPr/>
          <p:nvPr/>
        </p:nvSpPr>
        <p:spPr>
          <a:xfrm>
            <a:off x="1402388" y="2716869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专业的知识技能</a:t>
            </a:r>
          </a:p>
        </p:txBody>
      </p:sp>
      <p:sp>
        <p:nvSpPr>
          <p:cNvPr id="5" name="矩形 4"/>
          <p:cNvSpPr/>
          <p:nvPr/>
        </p:nvSpPr>
        <p:spPr>
          <a:xfrm>
            <a:off x="4239514" y="2511207"/>
            <a:ext cx="7152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020202"/>
                </a:solidFill>
                <a:latin typeface="+mn-ea"/>
              </a:rPr>
              <a:t>知识</a:t>
            </a:r>
            <a:endParaRPr lang="en-US" altLang="zh-CN" b="1" dirty="0">
              <a:solidFill>
                <a:srgbClr val="020202"/>
              </a:solidFill>
              <a:latin typeface="+mn-ea"/>
            </a:endParaRPr>
          </a:p>
          <a:p>
            <a:r>
              <a:rPr lang="zh-CN" altLang="en-US" b="1" dirty="0">
                <a:solidFill>
                  <a:srgbClr val="020202"/>
                </a:solidFill>
                <a:latin typeface="+mn-ea"/>
              </a:rPr>
              <a:t>技能</a:t>
            </a:r>
            <a:r>
              <a:rPr lang="en-US" altLang="zh-CN" b="1" dirty="0">
                <a:solidFill>
                  <a:srgbClr val="020202"/>
                </a:solidFill>
                <a:latin typeface="+mn-ea"/>
              </a:rPr>
              <a:t> </a:t>
            </a:r>
            <a:endParaRPr lang="zh-CN" altLang="en-US" b="1" dirty="0">
              <a:solidFill>
                <a:srgbClr val="020202"/>
              </a:solidFill>
              <a:latin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知识技能 </a:t>
            </a:r>
            <a:r>
              <a:rPr lang="en-US" altLang="zh-CN" dirty="0"/>
              <a:t>| Knowledge</a:t>
            </a:r>
            <a:endParaRPr lang="zh-CN" altLang="en-US" dirty="0"/>
          </a:p>
        </p:txBody>
      </p:sp>
      <p:sp>
        <p:nvSpPr>
          <p:cNvPr id="82" name="矩形 81"/>
          <p:cNvSpPr/>
          <p:nvPr/>
        </p:nvSpPr>
        <p:spPr>
          <a:xfrm>
            <a:off x="1554706" y="3675947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全面的知识结构</a:t>
            </a:r>
          </a:p>
        </p:txBody>
      </p:sp>
      <p:sp>
        <p:nvSpPr>
          <p:cNvPr id="96" name="矩形 95"/>
          <p:cNvSpPr/>
          <p:nvPr/>
        </p:nvSpPr>
        <p:spPr>
          <a:xfrm>
            <a:off x="6156176" y="1757791"/>
            <a:ext cx="10823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良好的心态</a:t>
            </a:r>
          </a:p>
        </p:txBody>
      </p:sp>
      <p:sp>
        <p:nvSpPr>
          <p:cNvPr id="97" name="矩形 96"/>
          <p:cNvSpPr/>
          <p:nvPr/>
        </p:nvSpPr>
        <p:spPr>
          <a:xfrm>
            <a:off x="6444208" y="2716869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持之以恒的毅力</a:t>
            </a:r>
          </a:p>
        </p:txBody>
      </p:sp>
      <p:sp>
        <p:nvSpPr>
          <p:cNvPr id="98" name="矩形 97"/>
          <p:cNvSpPr/>
          <p:nvPr/>
        </p:nvSpPr>
        <p:spPr>
          <a:xfrm>
            <a:off x="6083875" y="3675947"/>
            <a:ext cx="18004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良好的人文素质修养</a:t>
            </a:r>
          </a:p>
        </p:txBody>
      </p:sp>
    </p:spTree>
    <p:extLst>
      <p:ext uri="{BB962C8B-B14F-4D97-AF65-F5344CB8AC3E}">
        <p14:creationId xmlns:p14="http://schemas.microsoft.com/office/powerpoint/2010/main" val="3258020922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3.95833E-6 -2.59259E-6 C 0.04675 -0.0956 0.14467 -0.08217 0.18907 -0.01597 C 0.22956 0.06135 0.26615 0.20185 0.19987 0.33172 C 0.128 0.45972 0.02448 0.39491 -0.00312 0.32986 C -0.05182 0.23519 -0.04674 0.09607 -3.95833E-6 -2.59259E-6 Z " pathEditMode="relative" rAng="18900000" ptsTypes="AAAAA">
                                      <p:cBhvr>
                                        <p:cTn id="19" dur="1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57" y="1678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3.33333E-6 -7.40741E-7 C -0.00494 -0.12639 0.06966 -0.24005 0.12735 -0.24907 C 0.18672 -0.24537 0.26849 -0.1919 0.27331 -0.01667 C 0.27331 0.16412 0.17435 0.24838 0.12904 0.23704 C 0.0569 0.23125 0.00521 0.12662 -3.33333E-6 -7.40741E-7 Z " pathEditMode="relative" rAng="16200000" ptsTypes="AAAAA">
                                      <p:cBhvr>
                                        <p:cTn id="26" dur="1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46" y="-53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6.25E-7 1.85185E-6 C -0.05378 -0.0831 -0.04622 -0.25718 -0.00898 -0.33611 C 0.03451 -0.4081 0.11354 -0.47315 0.18659 -0.35533 C 0.25859 -0.22755 0.22214 -0.04352 0.18555 0.00555 C 0.13229 0.09213 0.05404 0.0831 -6.25E-7 1.85185E-6 Z " pathEditMode="relative" rAng="13500000" ptsTypes="AAAAA">
                                      <p:cBhvr>
                                        <p:cTn id="33" dur="17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1752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2.5E-6 -1.85185E-6 C 0.053 0.08472 0.04375 0.25857 0.00573 0.33634 C -0.03841 0.40695 -0.1181 0.46945 -0.18997 0.34931 C -0.26067 0.21945 -0.22239 0.03658 -0.18528 -0.01111 C -0.13125 -0.09606 -0.05312 -0.08495 -2.5E-6 -1.85185E-6 Z " pathEditMode="relative" rAng="2760000" ptsTypes="AAAAA">
                                      <p:cBhvr>
                                        <p:cTn id="40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6" y="1724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path" presetSubtype="0" accel="50000" decel="5000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2.70833E-6 1.82146E-17 C 0.00495 0.12639 -0.06953 0.24005 -0.12735 0.24907 C -0.18672 0.24537 -0.26849 0.1919 -0.27318 0.01667 C -0.27331 -0.16412 -0.17435 -0.24838 -0.12891 -0.23681 C -0.0569 -0.23125 -0.00508 -0.12662 2.70833E-6 1.82146E-17 Z " pathEditMode="relative" rAng="5400000" ptsTypes="AAAAA">
                                      <p:cBhvr>
                                        <p:cTn id="47" dur="1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46" y="556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6.25E-7 -7.40741E-7 C -0.04675 0.0956 -0.14466 0.08218 -0.18906 0.01597 C -0.22956 -0.06134 -0.26615 -0.20185 -0.19987 -0.33171 C -0.128 -0.45972 -0.02448 -0.39491 0.00312 -0.32986 C 0.05182 -0.23518 0.04674 -0.09606 6.25E-7 -7.40741E-7 Z " pathEditMode="relative" rAng="8100000" ptsTypes="AAAAA">
                                      <p:cBhvr>
                                        <p:cTn id="54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57" y="-16782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54" grpId="0"/>
      <p:bldP spid="60" grpId="0"/>
      <p:bldP spid="5" grpId="0"/>
      <p:bldP spid="82" grpId="0"/>
      <p:bldP spid="96" grpId="0"/>
      <p:bldP spid="97" grpId="0"/>
      <p:bldP spid="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解决问题 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| Solve The Problem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MH_SubTitle_1"/>
          <p:cNvSpPr/>
          <p:nvPr>
            <p:custDataLst>
              <p:tags r:id="rId3"/>
            </p:custDataLst>
          </p:nvPr>
        </p:nvSpPr>
        <p:spPr>
          <a:xfrm>
            <a:off x="1105950" y="1971647"/>
            <a:ext cx="2033394" cy="921873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4910" tIns="0" rIns="188960" bIns="0" anchor="ctr">
            <a:normAutofit/>
          </a:bodyPr>
          <a:lstStyle/>
          <a:p>
            <a:pPr algn="ctr">
              <a:defRPr/>
            </a:pP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发现问题</a:t>
            </a:r>
          </a:p>
        </p:txBody>
      </p:sp>
      <p:sp>
        <p:nvSpPr>
          <p:cNvPr id="20" name="MH_Other_1"/>
          <p:cNvSpPr/>
          <p:nvPr>
            <p:custDataLst>
              <p:tags r:id="rId4"/>
            </p:custDataLst>
          </p:nvPr>
        </p:nvSpPr>
        <p:spPr>
          <a:xfrm>
            <a:off x="1349965" y="1720083"/>
            <a:ext cx="461987" cy="453772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F4DC5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000" b="1">
                <a:solidFill>
                  <a:srgbClr val="2F4DC5"/>
                </a:solidFill>
                <a:cs typeface="+mn-ea"/>
                <a:sym typeface="+mn-lt"/>
              </a:rPr>
              <a:t>1</a:t>
            </a:r>
            <a:endParaRPr lang="zh-CN" altLang="en-US" sz="2000" b="1">
              <a:solidFill>
                <a:srgbClr val="2F4DC5"/>
              </a:solidFill>
              <a:cs typeface="+mn-ea"/>
              <a:sym typeface="+mn-lt"/>
            </a:endParaRPr>
          </a:p>
        </p:txBody>
      </p:sp>
      <p:sp>
        <p:nvSpPr>
          <p:cNvPr id="23" name="MH_SubTitle_2"/>
          <p:cNvSpPr/>
          <p:nvPr>
            <p:custDataLst>
              <p:tags r:id="rId5"/>
            </p:custDataLst>
          </p:nvPr>
        </p:nvSpPr>
        <p:spPr>
          <a:xfrm>
            <a:off x="2784728" y="1971647"/>
            <a:ext cx="2031767" cy="921873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4910" tIns="0" rIns="188960" bIns="0" anchor="ctr">
            <a:normAutofit/>
          </a:bodyPr>
          <a:lstStyle/>
          <a:p>
            <a:pPr algn="ctr">
              <a:defRPr/>
            </a:pPr>
            <a:r>
              <a:rPr lang="zh-CN" altLang="en-US" sz="1500" dirty="0">
                <a:solidFill>
                  <a:srgbClr val="FFFFFF"/>
                </a:solidFill>
                <a:cs typeface="+mn-ea"/>
                <a:sym typeface="+mn-lt"/>
              </a:rPr>
              <a:t>分析问题</a:t>
            </a:r>
          </a:p>
        </p:txBody>
      </p:sp>
      <p:sp>
        <p:nvSpPr>
          <p:cNvPr id="24" name="MH_Other_2"/>
          <p:cNvSpPr/>
          <p:nvPr>
            <p:custDataLst>
              <p:tags r:id="rId6"/>
            </p:custDataLst>
          </p:nvPr>
        </p:nvSpPr>
        <p:spPr>
          <a:xfrm>
            <a:off x="3027109" y="1720083"/>
            <a:ext cx="461987" cy="453772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F4DC5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000" b="1">
                <a:solidFill>
                  <a:srgbClr val="2F4DC5"/>
                </a:solidFill>
                <a:cs typeface="+mn-ea"/>
                <a:sym typeface="+mn-lt"/>
              </a:rPr>
              <a:t>2</a:t>
            </a:r>
            <a:endParaRPr lang="zh-CN" altLang="en-US" sz="2000" b="1">
              <a:solidFill>
                <a:srgbClr val="2F4DC5"/>
              </a:solidFill>
              <a:cs typeface="+mn-ea"/>
              <a:sym typeface="+mn-lt"/>
            </a:endParaRPr>
          </a:p>
        </p:txBody>
      </p:sp>
      <p:sp>
        <p:nvSpPr>
          <p:cNvPr id="26" name="MH_SubTitle_3"/>
          <p:cNvSpPr/>
          <p:nvPr>
            <p:custDataLst>
              <p:tags r:id="rId7"/>
            </p:custDataLst>
          </p:nvPr>
        </p:nvSpPr>
        <p:spPr>
          <a:xfrm>
            <a:off x="4461867" y="1971647"/>
            <a:ext cx="2031767" cy="921873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4910" tIns="0" rIns="188960" bIns="0" anchor="ctr">
            <a:normAutofit/>
          </a:bodyPr>
          <a:lstStyle/>
          <a:p>
            <a:pPr algn="ctr">
              <a:defRPr/>
            </a:pPr>
            <a:r>
              <a:rPr lang="zh-CN" altLang="en-US" sz="1500" dirty="0">
                <a:solidFill>
                  <a:schemeClr val="bg1"/>
                </a:solidFill>
                <a:cs typeface="+mn-ea"/>
                <a:sym typeface="+mn-lt"/>
              </a:rPr>
              <a:t>提出假设</a:t>
            </a:r>
          </a:p>
        </p:txBody>
      </p:sp>
      <p:sp>
        <p:nvSpPr>
          <p:cNvPr id="27" name="MH_Other_3"/>
          <p:cNvSpPr/>
          <p:nvPr>
            <p:custDataLst>
              <p:tags r:id="rId8"/>
            </p:custDataLst>
          </p:nvPr>
        </p:nvSpPr>
        <p:spPr>
          <a:xfrm>
            <a:off x="4704251" y="1720083"/>
            <a:ext cx="461987" cy="453772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F4DC5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000" b="1">
                <a:solidFill>
                  <a:srgbClr val="2F4DC5"/>
                </a:solidFill>
                <a:cs typeface="+mn-ea"/>
                <a:sym typeface="+mn-lt"/>
              </a:rPr>
              <a:t>3</a:t>
            </a:r>
            <a:endParaRPr lang="zh-CN" altLang="en-US" sz="2000" b="1">
              <a:solidFill>
                <a:srgbClr val="2F4DC5"/>
              </a:solidFill>
              <a:cs typeface="+mn-ea"/>
              <a:sym typeface="+mn-lt"/>
            </a:endParaRPr>
          </a:p>
        </p:txBody>
      </p:sp>
      <p:sp>
        <p:nvSpPr>
          <p:cNvPr id="29" name="MH_SubTitle_4"/>
          <p:cNvSpPr/>
          <p:nvPr>
            <p:custDataLst>
              <p:tags r:id="rId9"/>
            </p:custDataLst>
          </p:nvPr>
        </p:nvSpPr>
        <p:spPr>
          <a:xfrm>
            <a:off x="6139006" y="1971647"/>
            <a:ext cx="2033394" cy="921873"/>
          </a:xfrm>
          <a:custGeom>
            <a:avLst/>
            <a:gdLst>
              <a:gd name="connsiteX0" fmla="*/ 0 w 1674206"/>
              <a:gd name="connsiteY0" fmla="*/ 0 h 775493"/>
              <a:gd name="connsiteX1" fmla="*/ 1240155 w 1674206"/>
              <a:gd name="connsiteY1" fmla="*/ 0 h 775493"/>
              <a:gd name="connsiteX2" fmla="*/ 1674206 w 1674206"/>
              <a:gd name="connsiteY2" fmla="*/ 387747 h 775493"/>
              <a:gd name="connsiteX3" fmla="*/ 1240155 w 1674206"/>
              <a:gd name="connsiteY3" fmla="*/ 775493 h 775493"/>
              <a:gd name="connsiteX4" fmla="*/ 0 w 1674206"/>
              <a:gd name="connsiteY4" fmla="*/ 775493 h 775493"/>
              <a:gd name="connsiteX5" fmla="*/ 434051 w 1674206"/>
              <a:gd name="connsiteY5" fmla="*/ 387747 h 775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74206" h="775493">
                <a:moveTo>
                  <a:pt x="0" y="0"/>
                </a:moveTo>
                <a:lnTo>
                  <a:pt x="1240155" y="0"/>
                </a:lnTo>
                <a:lnTo>
                  <a:pt x="1674206" y="387747"/>
                </a:lnTo>
                <a:lnTo>
                  <a:pt x="1240155" y="775493"/>
                </a:lnTo>
                <a:lnTo>
                  <a:pt x="0" y="775493"/>
                </a:lnTo>
                <a:lnTo>
                  <a:pt x="434051" y="387747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04910" tIns="0" rIns="188960" bIns="0" anchor="ctr">
            <a:normAutofit/>
          </a:bodyPr>
          <a:lstStyle/>
          <a:p>
            <a:pPr algn="ctr">
              <a:defRPr/>
            </a:pPr>
            <a:r>
              <a:rPr lang="zh-CN" altLang="en-US" sz="1500" dirty="0">
                <a:solidFill>
                  <a:srgbClr val="FFFFFF"/>
                </a:solidFill>
                <a:cs typeface="+mn-ea"/>
                <a:sym typeface="+mn-lt"/>
              </a:rPr>
              <a:t>检验假设</a:t>
            </a:r>
          </a:p>
        </p:txBody>
      </p:sp>
      <p:sp>
        <p:nvSpPr>
          <p:cNvPr id="30" name="MH_Other_4"/>
          <p:cNvSpPr/>
          <p:nvPr>
            <p:custDataLst>
              <p:tags r:id="rId10"/>
            </p:custDataLst>
          </p:nvPr>
        </p:nvSpPr>
        <p:spPr>
          <a:xfrm>
            <a:off x="6381397" y="1720083"/>
            <a:ext cx="463613" cy="453772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F4DC5"/>
            </a:solidFill>
          </a:ln>
          <a:effectLst>
            <a:outerShdw blurRad="63500" dist="508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2000" b="1">
                <a:solidFill>
                  <a:srgbClr val="2F4DC5"/>
                </a:solidFill>
                <a:cs typeface="+mn-ea"/>
                <a:sym typeface="+mn-lt"/>
              </a:rPr>
              <a:t>4</a:t>
            </a:r>
            <a:endParaRPr lang="zh-CN" altLang="en-US" sz="2000" b="1">
              <a:solidFill>
                <a:srgbClr val="2F4DC5"/>
              </a:solidFill>
              <a:cs typeface="+mn-ea"/>
              <a:sym typeface="+mn-lt"/>
            </a:endParaRPr>
          </a:p>
        </p:txBody>
      </p:sp>
      <p:sp>
        <p:nvSpPr>
          <p:cNvPr id="15" name="MH_Text_1"/>
          <p:cNvSpPr txBox="1"/>
          <p:nvPr>
            <p:custDataLst>
              <p:tags r:id="rId11"/>
            </p:custDataLst>
          </p:nvPr>
        </p:nvSpPr>
        <p:spPr>
          <a:xfrm>
            <a:off x="1105949" y="3219918"/>
            <a:ext cx="6696000" cy="864000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kern="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 发现</a:t>
            </a: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问题是解决问题的先决条件，但仅仅满足提出问题是不够的，提出问题的目的就是为了有效的解决问题。人生就是解决一系列问题的过程。个体克服生活、学习、实践中新的矛盾时的复杂心理活动，其中主要是思维活动。教育心理学着重研究学生学习知识、应用知识中的问题解决。</a:t>
            </a:r>
            <a:endParaRPr lang="en-US" altLang="zh-CN" sz="1200" kern="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4112320"/>
      </p:ext>
    </p:extLst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" grpId="0"/>
      <p:bldP spid="19" grpId="0" animBg="1"/>
      <p:bldP spid="20" grpId="0" animBg="1"/>
      <p:bldP spid="23" grpId="0" animBg="1"/>
      <p:bldP spid="24" grpId="0" animBg="1"/>
      <p:bldP spid="26" grpId="0" animBg="1"/>
      <p:bldP spid="27" grpId="0" animBg="1"/>
      <p:bldP spid="29" grpId="0" animBg="1"/>
      <p:bldP spid="30" grpId="0" animBg="1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责任义务 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| Duty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MH_Other_2"/>
          <p:cNvSpPr/>
          <p:nvPr>
            <p:custDataLst>
              <p:tags r:id="rId3"/>
            </p:custDataLst>
          </p:nvPr>
        </p:nvSpPr>
        <p:spPr bwMode="auto">
          <a:xfrm>
            <a:off x="4762203" y="1668095"/>
            <a:ext cx="2580957" cy="2570237"/>
          </a:xfrm>
          <a:prstGeom prst="ellipse">
            <a:avLst/>
          </a:prstGeom>
          <a:noFill/>
          <a:ln w="12700">
            <a:solidFill>
              <a:srgbClr val="ABABAB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0" rIns="68567" bIns="0" rtlCol="0" anchor="ctr"/>
          <a:lstStyle/>
          <a:p>
            <a:pPr algn="ctr"/>
            <a:endParaRPr lang="zh-CN" altLang="en-US" sz="1000" b="1" kern="1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MH_Other_3"/>
          <p:cNvSpPr/>
          <p:nvPr>
            <p:custDataLst>
              <p:tags r:id="rId4"/>
            </p:custDataLst>
          </p:nvPr>
        </p:nvSpPr>
        <p:spPr bwMode="auto">
          <a:xfrm>
            <a:off x="4977281" y="1882274"/>
            <a:ext cx="2150798" cy="2141864"/>
          </a:xfrm>
          <a:prstGeom prst="ellipse">
            <a:avLst/>
          </a:prstGeom>
          <a:noFill/>
          <a:ln w="12700">
            <a:solidFill>
              <a:srgbClr val="ABABAB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0" rIns="68567" bIns="0" rtlCol="0" anchor="ctr"/>
          <a:lstStyle/>
          <a:p>
            <a:pPr algn="ctr"/>
            <a:endParaRPr lang="zh-CN" altLang="en-US" sz="1000" b="1" kern="1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MH_SubTitle_2"/>
          <p:cNvSpPr/>
          <p:nvPr>
            <p:custDataLst>
              <p:tags r:id="rId5"/>
            </p:custDataLst>
          </p:nvPr>
        </p:nvSpPr>
        <p:spPr bwMode="auto">
          <a:xfrm>
            <a:off x="5530217" y="1390443"/>
            <a:ext cx="1044932" cy="1049493"/>
          </a:xfrm>
          <a:custGeom>
            <a:avLst/>
            <a:gdLst>
              <a:gd name="connsiteX0" fmla="*/ 693728 w 1387455"/>
              <a:gd name="connsiteY0" fmla="*/ 0 h 1399324"/>
              <a:gd name="connsiteX1" fmla="*/ 1387455 w 1387455"/>
              <a:gd name="connsiteY1" fmla="*/ 397575 h 1399324"/>
              <a:gd name="connsiteX2" fmla="*/ 1387455 w 1387455"/>
              <a:gd name="connsiteY2" fmla="*/ 1399324 h 1399324"/>
              <a:gd name="connsiteX3" fmla="*/ 693728 w 1387455"/>
              <a:gd name="connsiteY3" fmla="*/ 1001749 h 1399324"/>
              <a:gd name="connsiteX4" fmla="*/ 0 w 1387455"/>
              <a:gd name="connsiteY4" fmla="*/ 1399324 h 1399324"/>
              <a:gd name="connsiteX5" fmla="*/ 0 w 1387455"/>
              <a:gd name="connsiteY5" fmla="*/ 397575 h 139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7455" h="1399324">
                <a:moveTo>
                  <a:pt x="693728" y="0"/>
                </a:moveTo>
                <a:lnTo>
                  <a:pt x="1387455" y="397575"/>
                </a:lnTo>
                <a:lnTo>
                  <a:pt x="1387455" y="1399324"/>
                </a:lnTo>
                <a:lnTo>
                  <a:pt x="693728" y="1001749"/>
                </a:lnTo>
                <a:lnTo>
                  <a:pt x="0" y="1399324"/>
                </a:lnTo>
                <a:lnTo>
                  <a:pt x="0" y="397575"/>
                </a:lnTo>
                <a:close/>
              </a:path>
            </a:pathLst>
          </a:custGeom>
          <a:solidFill>
            <a:srgbClr val="2F4DC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67" tIns="0" rIns="68567" bIns="134973"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针对性</a:t>
            </a:r>
            <a:endParaRPr lang="zh-CN" altLang="en-US" sz="1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MH_SubTitle_1"/>
          <p:cNvSpPr/>
          <p:nvPr>
            <p:custDataLst>
              <p:tags r:id="rId6"/>
            </p:custDataLst>
          </p:nvPr>
        </p:nvSpPr>
        <p:spPr bwMode="auto">
          <a:xfrm>
            <a:off x="4481633" y="2434436"/>
            <a:ext cx="1053870" cy="1040591"/>
          </a:xfrm>
          <a:custGeom>
            <a:avLst/>
            <a:gdLst>
              <a:gd name="connsiteX0" fmla="*/ 397575 w 1399324"/>
              <a:gd name="connsiteY0" fmla="*/ 0 h 1387455"/>
              <a:gd name="connsiteX1" fmla="*/ 1399324 w 1399324"/>
              <a:gd name="connsiteY1" fmla="*/ 0 h 1387455"/>
              <a:gd name="connsiteX2" fmla="*/ 1001749 w 1399324"/>
              <a:gd name="connsiteY2" fmla="*/ 693727 h 1387455"/>
              <a:gd name="connsiteX3" fmla="*/ 1399324 w 1399324"/>
              <a:gd name="connsiteY3" fmla="*/ 1387455 h 1387455"/>
              <a:gd name="connsiteX4" fmla="*/ 397575 w 1399324"/>
              <a:gd name="connsiteY4" fmla="*/ 1387455 h 1387455"/>
              <a:gd name="connsiteX5" fmla="*/ 0 w 1399324"/>
              <a:gd name="connsiteY5" fmla="*/ 693727 h 1387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9324" h="1387455">
                <a:moveTo>
                  <a:pt x="397575" y="0"/>
                </a:moveTo>
                <a:lnTo>
                  <a:pt x="1399324" y="0"/>
                </a:lnTo>
                <a:lnTo>
                  <a:pt x="1001749" y="693727"/>
                </a:lnTo>
                <a:lnTo>
                  <a:pt x="1399324" y="1387455"/>
                </a:lnTo>
                <a:lnTo>
                  <a:pt x="397575" y="1387455"/>
                </a:lnTo>
                <a:lnTo>
                  <a:pt x="0" y="693727"/>
                </a:lnTo>
                <a:close/>
              </a:path>
            </a:pathLst>
          </a:custGeom>
          <a:solidFill>
            <a:srgbClr val="2F4DC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242946" bIns="0"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系统性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MH_SubTitle_3"/>
          <p:cNvSpPr/>
          <p:nvPr>
            <p:custDataLst>
              <p:tags r:id="rId7"/>
            </p:custDataLst>
          </p:nvPr>
        </p:nvSpPr>
        <p:spPr bwMode="auto">
          <a:xfrm>
            <a:off x="6569854" y="2434436"/>
            <a:ext cx="1053870" cy="1040591"/>
          </a:xfrm>
          <a:custGeom>
            <a:avLst/>
            <a:gdLst>
              <a:gd name="connsiteX0" fmla="*/ 0 w 1399324"/>
              <a:gd name="connsiteY0" fmla="*/ 0 h 1387455"/>
              <a:gd name="connsiteX1" fmla="*/ 1001749 w 1399324"/>
              <a:gd name="connsiteY1" fmla="*/ 0 h 1387455"/>
              <a:gd name="connsiteX2" fmla="*/ 1399324 w 1399324"/>
              <a:gd name="connsiteY2" fmla="*/ 693727 h 1387455"/>
              <a:gd name="connsiteX3" fmla="*/ 1001749 w 1399324"/>
              <a:gd name="connsiteY3" fmla="*/ 1387455 h 1387455"/>
              <a:gd name="connsiteX4" fmla="*/ 0 w 1399324"/>
              <a:gd name="connsiteY4" fmla="*/ 1387455 h 1387455"/>
              <a:gd name="connsiteX5" fmla="*/ 397575 w 1399324"/>
              <a:gd name="connsiteY5" fmla="*/ 693727 h 1387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9324" h="1387455">
                <a:moveTo>
                  <a:pt x="0" y="0"/>
                </a:moveTo>
                <a:lnTo>
                  <a:pt x="1001749" y="0"/>
                </a:lnTo>
                <a:lnTo>
                  <a:pt x="1399324" y="693727"/>
                </a:lnTo>
                <a:lnTo>
                  <a:pt x="1001749" y="1387455"/>
                </a:lnTo>
                <a:lnTo>
                  <a:pt x="0" y="1387455"/>
                </a:lnTo>
                <a:lnTo>
                  <a:pt x="397575" y="693727"/>
                </a:lnTo>
                <a:close/>
              </a:path>
            </a:pathLst>
          </a:custGeom>
          <a:solidFill>
            <a:srgbClr val="2F4DC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42946" tIns="0" rIns="0" bIns="0"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经济性</a:t>
            </a:r>
          </a:p>
        </p:txBody>
      </p:sp>
      <p:sp>
        <p:nvSpPr>
          <p:cNvPr id="41" name="MH_SubTitle_4"/>
          <p:cNvSpPr/>
          <p:nvPr>
            <p:custDataLst>
              <p:tags r:id="rId8"/>
            </p:custDataLst>
          </p:nvPr>
        </p:nvSpPr>
        <p:spPr bwMode="auto">
          <a:xfrm>
            <a:off x="5530214" y="3466473"/>
            <a:ext cx="1044932" cy="1049493"/>
          </a:xfrm>
          <a:custGeom>
            <a:avLst/>
            <a:gdLst>
              <a:gd name="connsiteX0" fmla="*/ 0 w 1387456"/>
              <a:gd name="connsiteY0" fmla="*/ 0 h 1399324"/>
              <a:gd name="connsiteX1" fmla="*/ 693729 w 1387456"/>
              <a:gd name="connsiteY1" fmla="*/ 397575 h 1399324"/>
              <a:gd name="connsiteX2" fmla="*/ 1387456 w 1387456"/>
              <a:gd name="connsiteY2" fmla="*/ 0 h 1399324"/>
              <a:gd name="connsiteX3" fmla="*/ 1387456 w 1387456"/>
              <a:gd name="connsiteY3" fmla="*/ 1001749 h 1399324"/>
              <a:gd name="connsiteX4" fmla="*/ 693729 w 1387456"/>
              <a:gd name="connsiteY4" fmla="*/ 1399324 h 1399324"/>
              <a:gd name="connsiteX5" fmla="*/ 0 w 1387456"/>
              <a:gd name="connsiteY5" fmla="*/ 1001749 h 139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87456" h="1399324">
                <a:moveTo>
                  <a:pt x="0" y="0"/>
                </a:moveTo>
                <a:lnTo>
                  <a:pt x="693729" y="397575"/>
                </a:lnTo>
                <a:lnTo>
                  <a:pt x="1387456" y="0"/>
                </a:lnTo>
                <a:lnTo>
                  <a:pt x="1387456" y="1001749"/>
                </a:lnTo>
                <a:lnTo>
                  <a:pt x="693729" y="1399324"/>
                </a:lnTo>
                <a:lnTo>
                  <a:pt x="0" y="1001749"/>
                </a:lnTo>
                <a:close/>
              </a:path>
            </a:pathLst>
          </a:custGeom>
          <a:solidFill>
            <a:srgbClr val="2F4DC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8567" tIns="134973" rIns="68567" bIns="0"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800" b="1" dirty="0">
                <a:solidFill>
                  <a:schemeClr val="bg1"/>
                </a:solidFill>
                <a:cs typeface="+mn-ea"/>
                <a:sym typeface="+mn-lt"/>
              </a:rPr>
              <a:t>时效性</a:t>
            </a:r>
            <a:endParaRPr lang="zh-CN" alt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MH_Desc_1"/>
          <p:cNvSpPr/>
          <p:nvPr>
            <p:custDataLst>
              <p:tags r:id="rId9"/>
            </p:custDataLst>
          </p:nvPr>
        </p:nvSpPr>
        <p:spPr bwMode="auto">
          <a:xfrm>
            <a:off x="1331640" y="1815918"/>
            <a:ext cx="2232000" cy="2268000"/>
          </a:xfrm>
          <a:prstGeom prst="rect">
            <a:avLst/>
          </a:prstGeom>
          <a:noFill/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企事业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内部的组织结构健全、合理；各个部门的职权范围明确，分工合理；具有与其承担责任相适应的经济权利，人员的配置和使用适合工作要求。企事业的信息网络健全而具有功效，信息的收集和利用有针对性、系统性、时效性和经济性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2994644"/>
      </p:ext>
    </p:extLst>
  </p:cSld>
  <p:clrMapOvr>
    <a:masterClrMapping/>
  </p:clrMapOvr>
  <p:transition spd="slow" advClick="0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 animBg="1"/>
      <p:bldP spid="20" grpId="0" animBg="1"/>
      <p:bldP spid="35" grpId="0" animBg="1"/>
      <p:bldP spid="37" grpId="0" animBg="1"/>
      <p:bldP spid="39" grpId="0" animBg="1"/>
      <p:bldP spid="41" grpId="0" animBg="1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责任义务 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| 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Duty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MH_Other_1"/>
          <p:cNvSpPr/>
          <p:nvPr>
            <p:custDataLst>
              <p:tags r:id="rId3"/>
            </p:custDataLst>
          </p:nvPr>
        </p:nvSpPr>
        <p:spPr>
          <a:xfrm>
            <a:off x="1388444" y="1967673"/>
            <a:ext cx="909638" cy="685800"/>
          </a:xfrm>
          <a:custGeom>
            <a:avLst/>
            <a:gdLst>
              <a:gd name="connsiteX0" fmla="*/ 453425 w 910625"/>
              <a:gd name="connsiteY0" fmla="*/ 0 h 914400"/>
              <a:gd name="connsiteX1" fmla="*/ 910625 w 910625"/>
              <a:gd name="connsiteY1" fmla="*/ 457200 h 914400"/>
              <a:gd name="connsiteX2" fmla="*/ 453425 w 910625"/>
              <a:gd name="connsiteY2" fmla="*/ 914400 h 914400"/>
              <a:gd name="connsiteX3" fmla="*/ 5514 w 910625"/>
              <a:gd name="connsiteY3" fmla="*/ 549342 h 914400"/>
              <a:gd name="connsiteX4" fmla="*/ 0 w 910625"/>
              <a:gd name="connsiteY4" fmla="*/ 494647 h 914400"/>
              <a:gd name="connsiteX5" fmla="*/ 433360 w 910625"/>
              <a:gd name="connsiteY5" fmla="*/ 202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625" h="914400">
                <a:moveTo>
                  <a:pt x="453425" y="0"/>
                </a:moveTo>
                <a:cubicBezTo>
                  <a:pt x="705930" y="0"/>
                  <a:pt x="910625" y="204695"/>
                  <a:pt x="910625" y="457200"/>
                </a:cubicBezTo>
                <a:cubicBezTo>
                  <a:pt x="910625" y="709705"/>
                  <a:pt x="705930" y="914400"/>
                  <a:pt x="453425" y="914400"/>
                </a:cubicBezTo>
                <a:cubicBezTo>
                  <a:pt x="232483" y="914400"/>
                  <a:pt x="48146" y="757681"/>
                  <a:pt x="5514" y="549342"/>
                </a:cubicBezTo>
                <a:lnTo>
                  <a:pt x="0" y="494647"/>
                </a:lnTo>
                <a:lnTo>
                  <a:pt x="433360" y="2023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A</a:t>
            </a:r>
            <a:endParaRPr lang="zh-CN" altLang="en-US" sz="28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6" name="MH_Other_2"/>
          <p:cNvCxnSpPr/>
          <p:nvPr>
            <p:custDataLst>
              <p:tags r:id="rId4"/>
            </p:custDataLst>
          </p:nvPr>
        </p:nvCxnSpPr>
        <p:spPr>
          <a:xfrm flipV="1">
            <a:off x="1370978" y="1561674"/>
            <a:ext cx="868362" cy="754856"/>
          </a:xfrm>
          <a:prstGeom prst="line">
            <a:avLst/>
          </a:prstGeom>
          <a:ln>
            <a:solidFill>
              <a:srgbClr val="2F4D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SubTitle_1"/>
          <p:cNvSpPr txBox="1"/>
          <p:nvPr>
            <p:custDataLst>
              <p:tags r:id="rId5"/>
            </p:custDataLst>
          </p:nvPr>
        </p:nvSpPr>
        <p:spPr>
          <a:xfrm rot="18633972">
            <a:off x="1102495" y="1518613"/>
            <a:ext cx="989410" cy="554037"/>
          </a:xfrm>
          <a:prstGeom prst="rect">
            <a:avLst/>
          </a:prstGeom>
          <a:noFill/>
        </p:spPr>
        <p:txBody>
          <a:bodyPr lIns="68567" tIns="34289" rIns="68567" bIns="34289" anchor="ctr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预见性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MH_Other_3"/>
          <p:cNvSpPr/>
          <p:nvPr>
            <p:custDataLst>
              <p:tags r:id="rId6"/>
            </p:custDataLst>
          </p:nvPr>
        </p:nvSpPr>
        <p:spPr>
          <a:xfrm>
            <a:off x="2793388" y="1967673"/>
            <a:ext cx="911225" cy="685800"/>
          </a:xfrm>
          <a:custGeom>
            <a:avLst/>
            <a:gdLst>
              <a:gd name="connsiteX0" fmla="*/ 453425 w 910625"/>
              <a:gd name="connsiteY0" fmla="*/ 0 h 914400"/>
              <a:gd name="connsiteX1" fmla="*/ 910625 w 910625"/>
              <a:gd name="connsiteY1" fmla="*/ 457200 h 914400"/>
              <a:gd name="connsiteX2" fmla="*/ 453425 w 910625"/>
              <a:gd name="connsiteY2" fmla="*/ 914400 h 914400"/>
              <a:gd name="connsiteX3" fmla="*/ 5514 w 910625"/>
              <a:gd name="connsiteY3" fmla="*/ 549342 h 914400"/>
              <a:gd name="connsiteX4" fmla="*/ 0 w 910625"/>
              <a:gd name="connsiteY4" fmla="*/ 494647 h 914400"/>
              <a:gd name="connsiteX5" fmla="*/ 433360 w 910625"/>
              <a:gd name="connsiteY5" fmla="*/ 202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625" h="914400">
                <a:moveTo>
                  <a:pt x="453425" y="0"/>
                </a:moveTo>
                <a:cubicBezTo>
                  <a:pt x="705930" y="0"/>
                  <a:pt x="910625" y="204695"/>
                  <a:pt x="910625" y="457200"/>
                </a:cubicBezTo>
                <a:cubicBezTo>
                  <a:pt x="910625" y="709705"/>
                  <a:pt x="705930" y="914400"/>
                  <a:pt x="453425" y="914400"/>
                </a:cubicBezTo>
                <a:cubicBezTo>
                  <a:pt x="232483" y="914400"/>
                  <a:pt x="48146" y="757681"/>
                  <a:pt x="5514" y="549342"/>
                </a:cubicBezTo>
                <a:lnTo>
                  <a:pt x="0" y="494647"/>
                </a:lnTo>
                <a:lnTo>
                  <a:pt x="433360" y="2023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B</a:t>
            </a:r>
            <a:endParaRPr lang="zh-CN" altLang="en-US" sz="28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10" name="MH_Other_4"/>
          <p:cNvCxnSpPr/>
          <p:nvPr>
            <p:custDataLst>
              <p:tags r:id="rId7"/>
            </p:custDataLst>
          </p:nvPr>
        </p:nvCxnSpPr>
        <p:spPr>
          <a:xfrm flipV="1">
            <a:off x="2777508" y="1561674"/>
            <a:ext cx="866775" cy="754856"/>
          </a:xfrm>
          <a:prstGeom prst="line">
            <a:avLst/>
          </a:prstGeom>
          <a:ln>
            <a:solidFill>
              <a:srgbClr val="2F4D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SubTitle_2"/>
          <p:cNvSpPr txBox="1"/>
          <p:nvPr>
            <p:custDataLst>
              <p:tags r:id="rId8"/>
            </p:custDataLst>
          </p:nvPr>
        </p:nvSpPr>
        <p:spPr>
          <a:xfrm rot="18633972">
            <a:off x="2508226" y="1517825"/>
            <a:ext cx="989410" cy="555625"/>
          </a:xfrm>
          <a:prstGeom prst="rect">
            <a:avLst/>
          </a:prstGeom>
          <a:noFill/>
        </p:spPr>
        <p:txBody>
          <a:bodyPr lIns="68567" tIns="34289" rIns="68567" bIns="34289" anchor="ctr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适应性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MH_Other_5"/>
          <p:cNvSpPr/>
          <p:nvPr>
            <p:custDataLst>
              <p:tags r:id="rId9"/>
            </p:custDataLst>
          </p:nvPr>
        </p:nvSpPr>
        <p:spPr>
          <a:xfrm>
            <a:off x="4199913" y="1967673"/>
            <a:ext cx="909637" cy="685800"/>
          </a:xfrm>
          <a:custGeom>
            <a:avLst/>
            <a:gdLst>
              <a:gd name="connsiteX0" fmla="*/ 453425 w 910625"/>
              <a:gd name="connsiteY0" fmla="*/ 0 h 914400"/>
              <a:gd name="connsiteX1" fmla="*/ 910625 w 910625"/>
              <a:gd name="connsiteY1" fmla="*/ 457200 h 914400"/>
              <a:gd name="connsiteX2" fmla="*/ 453425 w 910625"/>
              <a:gd name="connsiteY2" fmla="*/ 914400 h 914400"/>
              <a:gd name="connsiteX3" fmla="*/ 5514 w 910625"/>
              <a:gd name="connsiteY3" fmla="*/ 549342 h 914400"/>
              <a:gd name="connsiteX4" fmla="*/ 0 w 910625"/>
              <a:gd name="connsiteY4" fmla="*/ 494647 h 914400"/>
              <a:gd name="connsiteX5" fmla="*/ 433360 w 910625"/>
              <a:gd name="connsiteY5" fmla="*/ 202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625" h="914400">
                <a:moveTo>
                  <a:pt x="453425" y="0"/>
                </a:moveTo>
                <a:cubicBezTo>
                  <a:pt x="705930" y="0"/>
                  <a:pt x="910625" y="204695"/>
                  <a:pt x="910625" y="457200"/>
                </a:cubicBezTo>
                <a:cubicBezTo>
                  <a:pt x="910625" y="709705"/>
                  <a:pt x="705930" y="914400"/>
                  <a:pt x="453425" y="914400"/>
                </a:cubicBezTo>
                <a:cubicBezTo>
                  <a:pt x="232483" y="914400"/>
                  <a:pt x="48146" y="757681"/>
                  <a:pt x="5514" y="549342"/>
                </a:cubicBezTo>
                <a:lnTo>
                  <a:pt x="0" y="494647"/>
                </a:lnTo>
                <a:lnTo>
                  <a:pt x="433360" y="2023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C</a:t>
            </a:r>
            <a:endParaRPr lang="zh-CN" altLang="en-US" sz="28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14" name="MH_Other_6"/>
          <p:cNvCxnSpPr/>
          <p:nvPr>
            <p:custDataLst>
              <p:tags r:id="rId10"/>
            </p:custDataLst>
          </p:nvPr>
        </p:nvCxnSpPr>
        <p:spPr>
          <a:xfrm flipV="1">
            <a:off x="4182450" y="1561674"/>
            <a:ext cx="868363" cy="754856"/>
          </a:xfrm>
          <a:prstGeom prst="line">
            <a:avLst/>
          </a:prstGeom>
          <a:ln>
            <a:solidFill>
              <a:srgbClr val="2F4D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SubTitle_3"/>
          <p:cNvSpPr txBox="1"/>
          <p:nvPr>
            <p:custDataLst>
              <p:tags r:id="rId11"/>
            </p:custDataLst>
          </p:nvPr>
        </p:nvSpPr>
        <p:spPr>
          <a:xfrm rot="18633972">
            <a:off x="3913165" y="1517825"/>
            <a:ext cx="989410" cy="555625"/>
          </a:xfrm>
          <a:prstGeom prst="rect">
            <a:avLst/>
          </a:prstGeom>
          <a:noFill/>
        </p:spPr>
        <p:txBody>
          <a:bodyPr lIns="68567" tIns="34289" rIns="68567" bIns="34289" anchor="ctr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及时性</a:t>
            </a:r>
          </a:p>
        </p:txBody>
      </p:sp>
      <p:sp>
        <p:nvSpPr>
          <p:cNvPr id="17" name="MH_Other_7"/>
          <p:cNvSpPr/>
          <p:nvPr>
            <p:custDataLst>
              <p:tags r:id="rId12"/>
            </p:custDataLst>
          </p:nvPr>
        </p:nvSpPr>
        <p:spPr>
          <a:xfrm>
            <a:off x="5604845" y="1967673"/>
            <a:ext cx="909638" cy="685800"/>
          </a:xfrm>
          <a:custGeom>
            <a:avLst/>
            <a:gdLst>
              <a:gd name="connsiteX0" fmla="*/ 453425 w 910625"/>
              <a:gd name="connsiteY0" fmla="*/ 0 h 914400"/>
              <a:gd name="connsiteX1" fmla="*/ 910625 w 910625"/>
              <a:gd name="connsiteY1" fmla="*/ 457200 h 914400"/>
              <a:gd name="connsiteX2" fmla="*/ 453425 w 910625"/>
              <a:gd name="connsiteY2" fmla="*/ 914400 h 914400"/>
              <a:gd name="connsiteX3" fmla="*/ 5514 w 910625"/>
              <a:gd name="connsiteY3" fmla="*/ 549342 h 914400"/>
              <a:gd name="connsiteX4" fmla="*/ 0 w 910625"/>
              <a:gd name="connsiteY4" fmla="*/ 494647 h 914400"/>
              <a:gd name="connsiteX5" fmla="*/ 433360 w 910625"/>
              <a:gd name="connsiteY5" fmla="*/ 202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625" h="914400">
                <a:moveTo>
                  <a:pt x="453425" y="0"/>
                </a:moveTo>
                <a:cubicBezTo>
                  <a:pt x="705930" y="0"/>
                  <a:pt x="910625" y="204695"/>
                  <a:pt x="910625" y="457200"/>
                </a:cubicBezTo>
                <a:cubicBezTo>
                  <a:pt x="910625" y="709705"/>
                  <a:pt x="705930" y="914400"/>
                  <a:pt x="453425" y="914400"/>
                </a:cubicBezTo>
                <a:cubicBezTo>
                  <a:pt x="232483" y="914400"/>
                  <a:pt x="48146" y="757681"/>
                  <a:pt x="5514" y="549342"/>
                </a:cubicBezTo>
                <a:lnTo>
                  <a:pt x="0" y="494647"/>
                </a:lnTo>
                <a:lnTo>
                  <a:pt x="433360" y="2023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D</a:t>
            </a:r>
            <a:endParaRPr lang="zh-CN" altLang="en-US" sz="28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18" name="MH_Other_8"/>
          <p:cNvCxnSpPr/>
          <p:nvPr>
            <p:custDataLst>
              <p:tags r:id="rId13"/>
            </p:custDataLst>
          </p:nvPr>
        </p:nvCxnSpPr>
        <p:spPr>
          <a:xfrm flipV="1">
            <a:off x="5587378" y="1561674"/>
            <a:ext cx="868362" cy="754856"/>
          </a:xfrm>
          <a:prstGeom prst="line">
            <a:avLst/>
          </a:prstGeom>
          <a:ln>
            <a:solidFill>
              <a:srgbClr val="2F4D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H_SubTitle_4"/>
          <p:cNvSpPr txBox="1"/>
          <p:nvPr>
            <p:custDataLst>
              <p:tags r:id="rId14"/>
            </p:custDataLst>
          </p:nvPr>
        </p:nvSpPr>
        <p:spPr>
          <a:xfrm rot="18633972">
            <a:off x="5318896" y="1518613"/>
            <a:ext cx="989410" cy="554037"/>
          </a:xfrm>
          <a:prstGeom prst="rect">
            <a:avLst/>
          </a:prstGeom>
          <a:noFill/>
        </p:spPr>
        <p:txBody>
          <a:bodyPr lIns="68567" tIns="34289" rIns="68567" bIns="34289" anchor="ctr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真实性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MH_Other_9"/>
          <p:cNvSpPr/>
          <p:nvPr>
            <p:custDataLst>
              <p:tags r:id="rId15"/>
            </p:custDataLst>
          </p:nvPr>
        </p:nvSpPr>
        <p:spPr>
          <a:xfrm>
            <a:off x="7009788" y="1967673"/>
            <a:ext cx="911225" cy="685800"/>
          </a:xfrm>
          <a:custGeom>
            <a:avLst/>
            <a:gdLst>
              <a:gd name="connsiteX0" fmla="*/ 453425 w 910625"/>
              <a:gd name="connsiteY0" fmla="*/ 0 h 914400"/>
              <a:gd name="connsiteX1" fmla="*/ 910625 w 910625"/>
              <a:gd name="connsiteY1" fmla="*/ 457200 h 914400"/>
              <a:gd name="connsiteX2" fmla="*/ 453425 w 910625"/>
              <a:gd name="connsiteY2" fmla="*/ 914400 h 914400"/>
              <a:gd name="connsiteX3" fmla="*/ 5514 w 910625"/>
              <a:gd name="connsiteY3" fmla="*/ 549342 h 914400"/>
              <a:gd name="connsiteX4" fmla="*/ 0 w 910625"/>
              <a:gd name="connsiteY4" fmla="*/ 494647 h 914400"/>
              <a:gd name="connsiteX5" fmla="*/ 433360 w 910625"/>
              <a:gd name="connsiteY5" fmla="*/ 2023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0625" h="914400">
                <a:moveTo>
                  <a:pt x="453425" y="0"/>
                </a:moveTo>
                <a:cubicBezTo>
                  <a:pt x="705930" y="0"/>
                  <a:pt x="910625" y="204695"/>
                  <a:pt x="910625" y="457200"/>
                </a:cubicBezTo>
                <a:cubicBezTo>
                  <a:pt x="910625" y="709705"/>
                  <a:pt x="705930" y="914400"/>
                  <a:pt x="453425" y="914400"/>
                </a:cubicBezTo>
                <a:cubicBezTo>
                  <a:pt x="232483" y="914400"/>
                  <a:pt x="48146" y="757681"/>
                  <a:pt x="5514" y="549342"/>
                </a:cubicBezTo>
                <a:lnTo>
                  <a:pt x="0" y="494647"/>
                </a:lnTo>
                <a:lnTo>
                  <a:pt x="433360" y="2023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E</a:t>
            </a:r>
            <a:endParaRPr lang="zh-CN" altLang="en-US" sz="28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22" name="MH_Other_10"/>
          <p:cNvCxnSpPr/>
          <p:nvPr>
            <p:custDataLst>
              <p:tags r:id="rId16"/>
            </p:custDataLst>
          </p:nvPr>
        </p:nvCxnSpPr>
        <p:spPr>
          <a:xfrm flipV="1">
            <a:off x="6993906" y="1561674"/>
            <a:ext cx="866775" cy="754856"/>
          </a:xfrm>
          <a:prstGeom prst="line">
            <a:avLst/>
          </a:prstGeom>
          <a:ln>
            <a:solidFill>
              <a:srgbClr val="2F4D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H_SubTitle_5"/>
          <p:cNvSpPr txBox="1"/>
          <p:nvPr>
            <p:custDataLst>
              <p:tags r:id="rId17"/>
            </p:custDataLst>
          </p:nvPr>
        </p:nvSpPr>
        <p:spPr>
          <a:xfrm rot="18633972">
            <a:off x="6724627" y="1517825"/>
            <a:ext cx="989410" cy="555625"/>
          </a:xfrm>
          <a:prstGeom prst="rect">
            <a:avLst/>
          </a:prstGeom>
          <a:noFill/>
        </p:spPr>
        <p:txBody>
          <a:bodyPr lIns="68567" tIns="34289" rIns="68567" bIns="34289" anchor="ctr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有效性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MH_Desc_1"/>
          <p:cNvSpPr/>
          <p:nvPr>
            <p:custDataLst>
              <p:tags r:id="rId18"/>
            </p:custDataLst>
          </p:nvPr>
        </p:nvSpPr>
        <p:spPr>
          <a:xfrm>
            <a:off x="1216755" y="2896014"/>
            <a:ext cx="6875951" cy="684000"/>
          </a:xfrm>
          <a:prstGeom prst="rect">
            <a:avLst/>
          </a:prstGeom>
        </p:spPr>
        <p:txBody>
          <a:bodyPr lIns="68567" tIns="34289" rIns="68567" bIns="34289">
            <a:no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企事业内部控制系统具有预见性、适应性、及时性、真实性和有效性。控制系统能适应环境的变化有预见地、及时地发现偏差，有重点地、经济地采用措施</a:t>
            </a:r>
            <a:r>
              <a:rPr lang="en-US" altLang="zh-CN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-----</a:t>
            </a:r>
          </a:p>
        </p:txBody>
      </p:sp>
      <p:sp>
        <p:nvSpPr>
          <p:cNvPr id="2" name="矩形 1"/>
          <p:cNvSpPr/>
          <p:nvPr/>
        </p:nvSpPr>
        <p:spPr>
          <a:xfrm>
            <a:off x="1216749" y="3903974"/>
            <a:ext cx="7027659" cy="684000"/>
          </a:xfrm>
          <a:prstGeom prst="rect">
            <a:avLst/>
          </a:prstGeom>
        </p:spPr>
        <p:txBody>
          <a:bodyPr wrap="square" lIns="68567" tIns="34289" rIns="68567" bIns="34289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+mn-ea"/>
                <a:sym typeface="+mn-lt"/>
              </a:rPr>
              <a:t>企业、事业各部门领导人具有合格的管理素质，有战略眼光，管理部门的工作健全而有效率、管理责任审计就是针对企事业的管理工作是否达到了上述责任要求，进行审查和评价。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6748" y="3592347"/>
            <a:ext cx="3549663" cy="284691"/>
          </a:xfrm>
          <a:prstGeom prst="rect">
            <a:avLst/>
          </a:prstGeom>
        </p:spPr>
        <p:txBody>
          <a:bodyPr wrap="none" lIns="68567" tIns="34289" rIns="68567" bIns="34289">
            <a:spAutoFit/>
          </a:bodyPr>
          <a:lstStyle/>
          <a:p>
            <a:r>
              <a:rPr lang="zh-CN" altLang="en-US" sz="1400" b="1" kern="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把整个企业的活动引到目标管理轨道上来。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3284854"/>
      </p:ext>
    </p:extLst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5" grpId="0" animBg="1"/>
      <p:bldP spid="7" grpId="0"/>
      <p:bldP spid="9" grpId="0" animBg="1"/>
      <p:bldP spid="11" grpId="0"/>
      <p:bldP spid="13" grpId="0" animBg="1"/>
      <p:bldP spid="15" grpId="0"/>
      <p:bldP spid="17" grpId="0" animBg="1"/>
      <p:bldP spid="19" grpId="0"/>
      <p:bldP spid="21" grpId="0" animBg="1"/>
      <p:bldP spid="23" grpId="0"/>
      <p:bldP spid="25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" b="-102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0" y="843558"/>
            <a:ext cx="5420844" cy="2160240"/>
            <a:chOff x="0" y="843558"/>
            <a:chExt cx="5420844" cy="2160240"/>
          </a:xfrm>
        </p:grpSpPr>
        <p:sp>
          <p:nvSpPr>
            <p:cNvPr id="7" name="矩形 5"/>
            <p:cNvSpPr/>
            <p:nvPr/>
          </p:nvSpPr>
          <p:spPr>
            <a:xfrm>
              <a:off x="0" y="843558"/>
              <a:ext cx="5420844" cy="2160240"/>
            </a:xfrm>
            <a:custGeom>
              <a:avLst/>
              <a:gdLst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4610911 w 5220072"/>
                <a:gd name="connsiteY3" fmla="*/ 1862630 h 1872208"/>
                <a:gd name="connsiteX4" fmla="*/ 0 w 5220072"/>
                <a:gd name="connsiteY4" fmla="*/ 1872208 h 1872208"/>
                <a:gd name="connsiteX5" fmla="*/ 0 w 5220072"/>
                <a:gd name="connsiteY5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610911 w 5220072"/>
                <a:gd name="connsiteY2" fmla="*/ 1862630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555531 w 5220072"/>
                <a:gd name="connsiteY2" fmla="*/ 1862630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538918 w 5220072"/>
                <a:gd name="connsiteY2" fmla="*/ 1867615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0072" h="1872208">
                  <a:moveTo>
                    <a:pt x="0" y="0"/>
                  </a:moveTo>
                  <a:lnTo>
                    <a:pt x="5220072" y="0"/>
                  </a:lnTo>
                  <a:lnTo>
                    <a:pt x="4538918" y="1867615"/>
                  </a:lnTo>
                  <a:lnTo>
                    <a:pt x="0" y="1872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8CE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987574"/>
              <a:ext cx="5220072" cy="1872208"/>
            </a:xfrm>
            <a:custGeom>
              <a:avLst/>
              <a:gdLst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4610911 w 5220072"/>
                <a:gd name="connsiteY3" fmla="*/ 1862630 h 1872208"/>
                <a:gd name="connsiteX4" fmla="*/ 0 w 5220072"/>
                <a:gd name="connsiteY4" fmla="*/ 1872208 h 1872208"/>
                <a:gd name="connsiteX5" fmla="*/ 0 w 5220072"/>
                <a:gd name="connsiteY5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610911 w 5220072"/>
                <a:gd name="connsiteY2" fmla="*/ 1862630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0072" h="1872208">
                  <a:moveTo>
                    <a:pt x="0" y="0"/>
                  </a:moveTo>
                  <a:lnTo>
                    <a:pt x="5220072" y="0"/>
                  </a:lnTo>
                  <a:lnTo>
                    <a:pt x="4610911" y="1862630"/>
                  </a:lnTo>
                  <a:lnTo>
                    <a:pt x="0" y="187220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2F4DC5">
                    <a:alpha val="90000"/>
                  </a:srgbClr>
                </a:gs>
                <a:gs pos="0">
                  <a:srgbClr val="368CE2">
                    <a:alpha val="85000"/>
                  </a:srgb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036619" y="1226825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chemeClr val="bg1"/>
                </a:solidFill>
                <a:latin typeface="微软雅黑"/>
                <a:ea typeface="微软雅黑"/>
              </a:rPr>
              <a:t>胜任能力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36619" y="1801148"/>
            <a:ext cx="2959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 dirty="0">
                <a:solidFill>
                  <a:schemeClr val="bg1"/>
                </a:solidFill>
                <a:latin typeface="Arial"/>
                <a:ea typeface="方正粗谭黑简体" panose="02000000000000000000" pitchFamily="2" charset="-122"/>
              </a:rPr>
              <a:t>Competition Advantage</a:t>
            </a:r>
          </a:p>
        </p:txBody>
      </p:sp>
      <p:sp>
        <p:nvSpPr>
          <p:cNvPr id="17" name="矩形 16"/>
          <p:cNvSpPr/>
          <p:nvPr/>
        </p:nvSpPr>
        <p:spPr>
          <a:xfrm>
            <a:off x="2036619" y="2067694"/>
            <a:ext cx="25989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consectetuer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Aenean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commodo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ligula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eget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dolor.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900" dirty="0" err="1" smtClea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endParaRPr lang="zh-CN" altLang="en-US" sz="9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971600" y="960678"/>
            <a:ext cx="100059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/>
              </a:rPr>
              <a:t>3</a:t>
            </a:r>
            <a:endParaRPr lang="zh-CN" altLang="en-US" sz="12000" dirty="0">
              <a:solidFill>
                <a:schemeClr val="bg1"/>
              </a:solidFill>
              <a:latin typeface="Impact" panose="020B0806030902050204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86496665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5" grpId="0"/>
          <p:bldP spid="16" grpId="0"/>
          <p:bldP spid="17" grpId="0" build="allAtOnce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5" grpId="0"/>
          <p:bldP spid="16" grpId="0"/>
          <p:bldP spid="17" grpId="0" build="allAtOnce"/>
          <p:bldP spid="18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核心竞争力 </a:t>
            </a:r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| 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Core Competence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3" name="MH_Other_1"/>
          <p:cNvCxnSpPr>
            <a:stCxn id="17" idx="28"/>
            <a:endCxn id="6" idx="0"/>
          </p:cNvCxnSpPr>
          <p:nvPr>
            <p:custDataLst>
              <p:tags r:id="rId3"/>
            </p:custDataLst>
          </p:nvPr>
        </p:nvCxnSpPr>
        <p:spPr>
          <a:xfrm>
            <a:off x="1861884" y="2558815"/>
            <a:ext cx="2612660" cy="1617539"/>
          </a:xfrm>
          <a:prstGeom prst="line">
            <a:avLst/>
          </a:prstGeom>
          <a:ln cmpd="sng"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MH_Other_2"/>
          <p:cNvCxnSpPr>
            <a:stCxn id="6" idx="0"/>
            <a:endCxn id="8" idx="32"/>
          </p:cNvCxnSpPr>
          <p:nvPr>
            <p:custDataLst>
              <p:tags r:id="rId4"/>
            </p:custDataLst>
          </p:nvPr>
        </p:nvCxnSpPr>
        <p:spPr>
          <a:xfrm flipH="1" flipV="1">
            <a:off x="3202043" y="2732164"/>
            <a:ext cx="1272509" cy="1444184"/>
          </a:xfrm>
          <a:prstGeom prst="line">
            <a:avLst/>
          </a:prstGeom>
          <a:ln cmpd="sng"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H_Title_1"/>
          <p:cNvSpPr txBox="1"/>
          <p:nvPr>
            <p:custDataLst>
              <p:tags r:id="rId5"/>
            </p:custDataLst>
          </p:nvPr>
        </p:nvSpPr>
        <p:spPr>
          <a:xfrm>
            <a:off x="2812024" y="4176348"/>
            <a:ext cx="3325055" cy="483634"/>
          </a:xfrm>
          <a:prstGeom prst="rect">
            <a:avLst/>
          </a:prstGeom>
          <a:solidFill>
            <a:srgbClr val="2F4DC5"/>
          </a:solidFill>
        </p:spPr>
        <p:txBody>
          <a:bodyPr lIns="68567" tIns="34289" rIns="68567" bIns="34289" anchor="ctr">
            <a:no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b="1" dirty="0">
                <a:solidFill>
                  <a:schemeClr val="bg1"/>
                </a:solidFill>
                <a:cs typeface="+mn-ea"/>
                <a:sym typeface="+mn-lt"/>
              </a:rPr>
              <a:t>核心竞争力</a:t>
            </a:r>
          </a:p>
        </p:txBody>
      </p:sp>
      <p:sp>
        <p:nvSpPr>
          <p:cNvPr id="8" name="MH_Other_3"/>
          <p:cNvSpPr/>
          <p:nvPr>
            <p:custDataLst>
              <p:tags r:id="rId6"/>
            </p:custDataLst>
          </p:nvPr>
        </p:nvSpPr>
        <p:spPr>
          <a:xfrm>
            <a:off x="2281240" y="1368794"/>
            <a:ext cx="1377000" cy="1377000"/>
          </a:xfrm>
          <a:custGeom>
            <a:avLst/>
            <a:gdLst>
              <a:gd name="connsiteX0" fmla="*/ 967503 w 1885632"/>
              <a:gd name="connsiteY0" fmla="*/ 143738 h 1811838"/>
              <a:gd name="connsiteX1" fmla="*/ 813446 w 1885632"/>
              <a:gd name="connsiteY1" fmla="*/ 154545 h 1811838"/>
              <a:gd name="connsiteX2" fmla="*/ 191442 w 1885632"/>
              <a:gd name="connsiteY2" fmla="*/ 1035290 h 1811838"/>
              <a:gd name="connsiteX3" fmla="*/ 1072187 w 1885632"/>
              <a:gd name="connsiteY3" fmla="*/ 1657294 h 1811838"/>
              <a:gd name="connsiteX4" fmla="*/ 1694191 w 1885632"/>
              <a:gd name="connsiteY4" fmla="*/ 776549 h 1811838"/>
              <a:gd name="connsiteX5" fmla="*/ 967503 w 1885632"/>
              <a:gd name="connsiteY5" fmla="*/ 143738 h 1811838"/>
              <a:gd name="connsiteX6" fmla="*/ 1205499 w 1885632"/>
              <a:gd name="connsiteY6" fmla="*/ 0 h 1811838"/>
              <a:gd name="connsiteX7" fmla="*/ 1205599 w 1885632"/>
              <a:gd name="connsiteY7" fmla="*/ 3219 h 1811838"/>
              <a:gd name="connsiteX8" fmla="*/ 1207410 w 1885632"/>
              <a:gd name="connsiteY8" fmla="*/ 556 h 1811838"/>
              <a:gd name="connsiteX9" fmla="*/ 1233742 w 1885632"/>
              <a:gd name="connsiteY9" fmla="*/ 44096 h 1811838"/>
              <a:gd name="connsiteX10" fmla="*/ 1412402 w 1885632"/>
              <a:gd name="connsiteY10" fmla="*/ 215739 h 1811838"/>
              <a:gd name="connsiteX11" fmla="*/ 1637652 w 1885632"/>
              <a:gd name="connsiteY11" fmla="*/ 318908 h 1811838"/>
              <a:gd name="connsiteX12" fmla="*/ 1687817 w 1885632"/>
              <a:gd name="connsiteY12" fmla="*/ 327417 h 1811838"/>
              <a:gd name="connsiteX13" fmla="*/ 1686005 w 1885632"/>
              <a:gd name="connsiteY13" fmla="*/ 330079 h 1811838"/>
              <a:gd name="connsiteX14" fmla="*/ 1689037 w 1885632"/>
              <a:gd name="connsiteY14" fmla="*/ 328991 h 1811838"/>
              <a:gd name="connsiteX15" fmla="*/ 1684748 w 1885632"/>
              <a:gd name="connsiteY15" fmla="*/ 379691 h 1811838"/>
              <a:gd name="connsiteX16" fmla="*/ 1728398 w 1885632"/>
              <a:gd name="connsiteY16" fmla="*/ 623568 h 1811838"/>
              <a:gd name="connsiteX17" fmla="*/ 1849986 w 1885632"/>
              <a:gd name="connsiteY17" fmla="*/ 839431 h 1811838"/>
              <a:gd name="connsiteX18" fmla="*/ 1885570 w 1885632"/>
              <a:gd name="connsiteY18" fmla="*/ 875801 h 1811838"/>
              <a:gd name="connsiteX19" fmla="*/ 1882539 w 1885632"/>
              <a:gd name="connsiteY19" fmla="*/ 876891 h 1811838"/>
              <a:gd name="connsiteX20" fmla="*/ 1885632 w 1885632"/>
              <a:gd name="connsiteY20" fmla="*/ 877791 h 1811838"/>
              <a:gd name="connsiteX21" fmla="*/ 1852361 w 1885632"/>
              <a:gd name="connsiteY21" fmla="*/ 916288 h 1811838"/>
              <a:gd name="connsiteX22" fmla="*/ 1744327 w 1885632"/>
              <a:gd name="connsiteY22" fmla="*/ 1139246 h 1811838"/>
              <a:gd name="connsiteX23" fmla="*/ 1715813 w 1885632"/>
              <a:gd name="connsiteY23" fmla="*/ 1385351 h 1811838"/>
              <a:gd name="connsiteX24" fmla="*/ 1723223 w 1885632"/>
              <a:gd name="connsiteY24" fmla="*/ 1435690 h 1811838"/>
              <a:gd name="connsiteX25" fmla="*/ 1720128 w 1885632"/>
              <a:gd name="connsiteY25" fmla="*/ 1434789 h 1811838"/>
              <a:gd name="connsiteX26" fmla="*/ 1722103 w 1885632"/>
              <a:gd name="connsiteY26" fmla="*/ 1437336 h 1811838"/>
              <a:gd name="connsiteX27" fmla="*/ 1672558 w 1885632"/>
              <a:gd name="connsiteY27" fmla="*/ 1448926 h 1811838"/>
              <a:gd name="connsiteX28" fmla="*/ 1454106 w 1885632"/>
              <a:gd name="connsiteY28" fmla="*/ 1565801 h 1811838"/>
              <a:gd name="connsiteX29" fmla="*/ 1286380 w 1885632"/>
              <a:gd name="connsiteY29" fmla="*/ 1748145 h 1811838"/>
              <a:gd name="connsiteX30" fmla="*/ 1262786 w 1885632"/>
              <a:gd name="connsiteY30" fmla="*/ 1793224 h 1811838"/>
              <a:gd name="connsiteX31" fmla="*/ 1260813 w 1885632"/>
              <a:gd name="connsiteY31" fmla="*/ 1790678 h 1811838"/>
              <a:gd name="connsiteX32" fmla="*/ 1260913 w 1885632"/>
              <a:gd name="connsiteY32" fmla="*/ 1793899 h 1811838"/>
              <a:gd name="connsiteX33" fmla="*/ 1214018 w 1885632"/>
              <a:gd name="connsiteY33" fmla="*/ 1774152 h 1811838"/>
              <a:gd name="connsiteX34" fmla="*/ 968589 w 1885632"/>
              <a:gd name="connsiteY34" fmla="*/ 1740304 h 1811838"/>
              <a:gd name="connsiteX35" fmla="*/ 725717 w 1885632"/>
              <a:gd name="connsiteY35" fmla="*/ 1789236 h 1811838"/>
              <a:gd name="connsiteX36" fmla="*/ 680132 w 1885632"/>
              <a:gd name="connsiteY36" fmla="*/ 1811838 h 1811838"/>
              <a:gd name="connsiteX37" fmla="*/ 680033 w 1885632"/>
              <a:gd name="connsiteY37" fmla="*/ 1808619 h 1811838"/>
              <a:gd name="connsiteX38" fmla="*/ 678222 w 1885632"/>
              <a:gd name="connsiteY38" fmla="*/ 1811282 h 1811838"/>
              <a:gd name="connsiteX39" fmla="*/ 651889 w 1885632"/>
              <a:gd name="connsiteY39" fmla="*/ 1767743 h 1811838"/>
              <a:gd name="connsiteX40" fmla="*/ 473229 w 1885632"/>
              <a:gd name="connsiteY40" fmla="*/ 1596099 h 1811838"/>
              <a:gd name="connsiteX41" fmla="*/ 247980 w 1885632"/>
              <a:gd name="connsiteY41" fmla="*/ 1492930 h 1811838"/>
              <a:gd name="connsiteX42" fmla="*/ 197815 w 1885632"/>
              <a:gd name="connsiteY42" fmla="*/ 1484422 h 1811838"/>
              <a:gd name="connsiteX43" fmla="*/ 199626 w 1885632"/>
              <a:gd name="connsiteY43" fmla="*/ 1481759 h 1811838"/>
              <a:gd name="connsiteX44" fmla="*/ 196595 w 1885632"/>
              <a:gd name="connsiteY44" fmla="*/ 1482848 h 1811838"/>
              <a:gd name="connsiteX45" fmla="*/ 200883 w 1885632"/>
              <a:gd name="connsiteY45" fmla="*/ 1432147 h 1811838"/>
              <a:gd name="connsiteX46" fmla="*/ 157233 w 1885632"/>
              <a:gd name="connsiteY46" fmla="*/ 1188270 h 1811838"/>
              <a:gd name="connsiteX47" fmla="*/ 35644 w 1885632"/>
              <a:gd name="connsiteY47" fmla="*/ 972407 h 1811838"/>
              <a:gd name="connsiteX48" fmla="*/ 62 w 1885632"/>
              <a:gd name="connsiteY48" fmla="*/ 936036 h 1811838"/>
              <a:gd name="connsiteX49" fmla="*/ 3095 w 1885632"/>
              <a:gd name="connsiteY49" fmla="*/ 934947 h 1811838"/>
              <a:gd name="connsiteX50" fmla="*/ 0 w 1885632"/>
              <a:gd name="connsiteY50" fmla="*/ 934046 h 1811838"/>
              <a:gd name="connsiteX51" fmla="*/ 33272 w 1885632"/>
              <a:gd name="connsiteY51" fmla="*/ 895549 h 1811838"/>
              <a:gd name="connsiteX52" fmla="*/ 141305 w 1885632"/>
              <a:gd name="connsiteY52" fmla="*/ 672591 h 1811838"/>
              <a:gd name="connsiteX53" fmla="*/ 169819 w 1885632"/>
              <a:gd name="connsiteY53" fmla="*/ 426486 h 1811838"/>
              <a:gd name="connsiteX54" fmla="*/ 162409 w 1885632"/>
              <a:gd name="connsiteY54" fmla="*/ 376147 h 1811838"/>
              <a:gd name="connsiteX55" fmla="*/ 165502 w 1885632"/>
              <a:gd name="connsiteY55" fmla="*/ 377047 h 1811838"/>
              <a:gd name="connsiteX56" fmla="*/ 163529 w 1885632"/>
              <a:gd name="connsiteY56" fmla="*/ 374501 h 1811838"/>
              <a:gd name="connsiteX57" fmla="*/ 213074 w 1885632"/>
              <a:gd name="connsiteY57" fmla="*/ 362912 h 1811838"/>
              <a:gd name="connsiteX58" fmla="*/ 431525 w 1885632"/>
              <a:gd name="connsiteY58" fmla="*/ 246037 h 1811838"/>
              <a:gd name="connsiteX59" fmla="*/ 599251 w 1885632"/>
              <a:gd name="connsiteY59" fmla="*/ 63694 h 1811838"/>
              <a:gd name="connsiteX60" fmla="*/ 622846 w 1885632"/>
              <a:gd name="connsiteY60" fmla="*/ 18614 h 1811838"/>
              <a:gd name="connsiteX61" fmla="*/ 624818 w 1885632"/>
              <a:gd name="connsiteY61" fmla="*/ 21159 h 1811838"/>
              <a:gd name="connsiteX62" fmla="*/ 624719 w 1885632"/>
              <a:gd name="connsiteY62" fmla="*/ 17940 h 1811838"/>
              <a:gd name="connsiteX63" fmla="*/ 671613 w 1885632"/>
              <a:gd name="connsiteY63" fmla="*/ 37686 h 1811838"/>
              <a:gd name="connsiteX64" fmla="*/ 917042 w 1885632"/>
              <a:gd name="connsiteY64" fmla="*/ 71535 h 1811838"/>
              <a:gd name="connsiteX65" fmla="*/ 1159914 w 1885632"/>
              <a:gd name="connsiteY65" fmla="*/ 22602 h 181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885632" h="1811838">
                <a:moveTo>
                  <a:pt x="967503" y="143738"/>
                </a:moveTo>
                <a:cubicBezTo>
                  <a:pt x="916867" y="142150"/>
                  <a:pt x="865318" y="145614"/>
                  <a:pt x="813446" y="154545"/>
                </a:cubicBezTo>
                <a:cubicBezTo>
                  <a:pt x="398473" y="225994"/>
                  <a:pt x="119993" y="620317"/>
                  <a:pt x="191442" y="1035290"/>
                </a:cubicBezTo>
                <a:cubicBezTo>
                  <a:pt x="262892" y="1450263"/>
                  <a:pt x="657215" y="1728743"/>
                  <a:pt x="1072187" y="1657294"/>
                </a:cubicBezTo>
                <a:cubicBezTo>
                  <a:pt x="1487160" y="1585844"/>
                  <a:pt x="1765641" y="1191522"/>
                  <a:pt x="1694191" y="776549"/>
                </a:cubicBezTo>
                <a:cubicBezTo>
                  <a:pt x="1631673" y="413447"/>
                  <a:pt x="1321955" y="154848"/>
                  <a:pt x="967503" y="143738"/>
                </a:cubicBezTo>
                <a:close/>
                <a:moveTo>
                  <a:pt x="1205499" y="0"/>
                </a:moveTo>
                <a:lnTo>
                  <a:pt x="1205599" y="3219"/>
                </a:lnTo>
                <a:lnTo>
                  <a:pt x="1207410" y="556"/>
                </a:lnTo>
                <a:lnTo>
                  <a:pt x="1233742" y="44096"/>
                </a:lnTo>
                <a:cubicBezTo>
                  <a:pt x="1276686" y="104934"/>
                  <a:pt x="1337594" y="164840"/>
                  <a:pt x="1412402" y="215739"/>
                </a:cubicBezTo>
                <a:cubicBezTo>
                  <a:pt x="1487211" y="266637"/>
                  <a:pt x="1565296" y="301300"/>
                  <a:pt x="1637652" y="318908"/>
                </a:cubicBezTo>
                <a:lnTo>
                  <a:pt x="1687817" y="327417"/>
                </a:lnTo>
                <a:lnTo>
                  <a:pt x="1686005" y="330079"/>
                </a:lnTo>
                <a:lnTo>
                  <a:pt x="1689037" y="328991"/>
                </a:lnTo>
                <a:lnTo>
                  <a:pt x="1684748" y="379691"/>
                </a:lnTo>
                <a:cubicBezTo>
                  <a:pt x="1683729" y="454152"/>
                  <a:pt x="1697794" y="538419"/>
                  <a:pt x="1728398" y="623568"/>
                </a:cubicBezTo>
                <a:cubicBezTo>
                  <a:pt x="1759002" y="708716"/>
                  <a:pt x="1801800" y="782656"/>
                  <a:pt x="1849986" y="839431"/>
                </a:cubicBezTo>
                <a:lnTo>
                  <a:pt x="1885570" y="875801"/>
                </a:lnTo>
                <a:lnTo>
                  <a:pt x="1882539" y="876891"/>
                </a:lnTo>
                <a:lnTo>
                  <a:pt x="1885632" y="877791"/>
                </a:lnTo>
                <a:lnTo>
                  <a:pt x="1852361" y="916288"/>
                </a:lnTo>
                <a:cubicBezTo>
                  <a:pt x="1807769" y="975929"/>
                  <a:pt x="1769618" y="1052370"/>
                  <a:pt x="1744327" y="1139246"/>
                </a:cubicBezTo>
                <a:cubicBezTo>
                  <a:pt x="1719038" y="1226121"/>
                  <a:pt x="1710201" y="1311095"/>
                  <a:pt x="1715813" y="1385351"/>
                </a:cubicBezTo>
                <a:lnTo>
                  <a:pt x="1723223" y="1435690"/>
                </a:lnTo>
                <a:lnTo>
                  <a:pt x="1720128" y="1434789"/>
                </a:lnTo>
                <a:lnTo>
                  <a:pt x="1722103" y="1437336"/>
                </a:lnTo>
                <a:lnTo>
                  <a:pt x="1672558" y="1448926"/>
                </a:lnTo>
                <a:cubicBezTo>
                  <a:pt x="1601426" y="1470966"/>
                  <a:pt x="1525630" y="1510382"/>
                  <a:pt x="1454106" y="1565801"/>
                </a:cubicBezTo>
                <a:cubicBezTo>
                  <a:pt x="1382582" y="1621220"/>
                  <a:pt x="1325485" y="1684771"/>
                  <a:pt x="1286380" y="1748145"/>
                </a:cubicBezTo>
                <a:lnTo>
                  <a:pt x="1262786" y="1793224"/>
                </a:lnTo>
                <a:lnTo>
                  <a:pt x="1260813" y="1790678"/>
                </a:lnTo>
                <a:lnTo>
                  <a:pt x="1260913" y="1793899"/>
                </a:lnTo>
                <a:lnTo>
                  <a:pt x="1214018" y="1774152"/>
                </a:lnTo>
                <a:cubicBezTo>
                  <a:pt x="1143517" y="1750173"/>
                  <a:pt x="1059028" y="1737510"/>
                  <a:pt x="968589" y="1740304"/>
                </a:cubicBezTo>
                <a:cubicBezTo>
                  <a:pt x="878151" y="1743097"/>
                  <a:pt x="794605" y="1760951"/>
                  <a:pt x="725717" y="1789236"/>
                </a:cubicBezTo>
                <a:lnTo>
                  <a:pt x="680132" y="1811838"/>
                </a:lnTo>
                <a:lnTo>
                  <a:pt x="680033" y="1808619"/>
                </a:lnTo>
                <a:lnTo>
                  <a:pt x="678222" y="1811282"/>
                </a:lnTo>
                <a:lnTo>
                  <a:pt x="651889" y="1767743"/>
                </a:lnTo>
                <a:cubicBezTo>
                  <a:pt x="608947" y="1706903"/>
                  <a:pt x="548037" y="1646998"/>
                  <a:pt x="473229" y="1596099"/>
                </a:cubicBezTo>
                <a:cubicBezTo>
                  <a:pt x="398420" y="1545201"/>
                  <a:pt x="320336" y="1510538"/>
                  <a:pt x="247980" y="1492930"/>
                </a:cubicBezTo>
                <a:lnTo>
                  <a:pt x="197815" y="1484422"/>
                </a:lnTo>
                <a:lnTo>
                  <a:pt x="199626" y="1481759"/>
                </a:lnTo>
                <a:lnTo>
                  <a:pt x="196595" y="1482848"/>
                </a:lnTo>
                <a:lnTo>
                  <a:pt x="200883" y="1432147"/>
                </a:lnTo>
                <a:cubicBezTo>
                  <a:pt x="201903" y="1357686"/>
                  <a:pt x="187837" y="1273419"/>
                  <a:pt x="157233" y="1188270"/>
                </a:cubicBezTo>
                <a:cubicBezTo>
                  <a:pt x="126630" y="1103122"/>
                  <a:pt x="83832" y="1029181"/>
                  <a:pt x="35644" y="972407"/>
                </a:cubicBezTo>
                <a:lnTo>
                  <a:pt x="62" y="936036"/>
                </a:lnTo>
                <a:lnTo>
                  <a:pt x="3095" y="934947"/>
                </a:lnTo>
                <a:lnTo>
                  <a:pt x="0" y="934046"/>
                </a:lnTo>
                <a:lnTo>
                  <a:pt x="33272" y="895549"/>
                </a:lnTo>
                <a:cubicBezTo>
                  <a:pt x="77863" y="835908"/>
                  <a:pt x="116015" y="759468"/>
                  <a:pt x="141305" y="672591"/>
                </a:cubicBezTo>
                <a:cubicBezTo>
                  <a:pt x="166594" y="585716"/>
                  <a:pt x="175432" y="500742"/>
                  <a:pt x="169819" y="426486"/>
                </a:cubicBezTo>
                <a:lnTo>
                  <a:pt x="162409" y="376147"/>
                </a:lnTo>
                <a:lnTo>
                  <a:pt x="165502" y="377047"/>
                </a:lnTo>
                <a:lnTo>
                  <a:pt x="163529" y="374501"/>
                </a:lnTo>
                <a:lnTo>
                  <a:pt x="213074" y="362912"/>
                </a:lnTo>
                <a:cubicBezTo>
                  <a:pt x="284205" y="340872"/>
                  <a:pt x="360001" y="301455"/>
                  <a:pt x="431525" y="246037"/>
                </a:cubicBezTo>
                <a:cubicBezTo>
                  <a:pt x="503050" y="190619"/>
                  <a:pt x="560146" y="127066"/>
                  <a:pt x="599251" y="63694"/>
                </a:cubicBezTo>
                <a:lnTo>
                  <a:pt x="622846" y="18614"/>
                </a:lnTo>
                <a:lnTo>
                  <a:pt x="624818" y="21159"/>
                </a:lnTo>
                <a:lnTo>
                  <a:pt x="624719" y="17940"/>
                </a:lnTo>
                <a:lnTo>
                  <a:pt x="671613" y="37686"/>
                </a:lnTo>
                <a:cubicBezTo>
                  <a:pt x="742114" y="61665"/>
                  <a:pt x="826603" y="74328"/>
                  <a:pt x="917042" y="71535"/>
                </a:cubicBezTo>
                <a:cubicBezTo>
                  <a:pt x="1007480" y="68741"/>
                  <a:pt x="1091027" y="50886"/>
                  <a:pt x="1159914" y="22602"/>
                </a:cubicBez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MH_SubTitle_2"/>
          <p:cNvSpPr/>
          <p:nvPr>
            <p:custDataLst>
              <p:tags r:id="rId7"/>
            </p:custDataLst>
          </p:nvPr>
        </p:nvSpPr>
        <p:spPr>
          <a:xfrm>
            <a:off x="2429740" y="1517294"/>
            <a:ext cx="1080000" cy="1080000"/>
          </a:xfrm>
          <a:custGeom>
            <a:avLst/>
            <a:gdLst>
              <a:gd name="connsiteX0" fmla="*/ 766985 w 1487101"/>
              <a:gd name="connsiteY0" fmla="*/ 20013 h 1487102"/>
              <a:gd name="connsiteX1" fmla="*/ 620740 w 1487101"/>
              <a:gd name="connsiteY1" fmla="*/ 30273 h 1487102"/>
              <a:gd name="connsiteX2" fmla="*/ 30272 w 1487101"/>
              <a:gd name="connsiteY2" fmla="*/ 866362 h 1487102"/>
              <a:gd name="connsiteX3" fmla="*/ 866362 w 1487101"/>
              <a:gd name="connsiteY3" fmla="*/ 1456830 h 1487102"/>
              <a:gd name="connsiteX4" fmla="*/ 1456829 w 1487101"/>
              <a:gd name="connsiteY4" fmla="*/ 620740 h 1487102"/>
              <a:gd name="connsiteX5" fmla="*/ 766985 w 1487101"/>
              <a:gd name="connsiteY5" fmla="*/ 20013 h 1487102"/>
              <a:gd name="connsiteX6" fmla="*/ 767622 w 1487101"/>
              <a:gd name="connsiteY6" fmla="*/ 364 h 1487102"/>
              <a:gd name="connsiteX7" fmla="*/ 1476200 w 1487101"/>
              <a:gd name="connsiteY7" fmla="*/ 617405 h 1487102"/>
              <a:gd name="connsiteX8" fmla="*/ 869697 w 1487101"/>
              <a:gd name="connsiteY8" fmla="*/ 1476201 h 1487102"/>
              <a:gd name="connsiteX9" fmla="*/ 10901 w 1487101"/>
              <a:gd name="connsiteY9" fmla="*/ 869698 h 1487102"/>
              <a:gd name="connsiteX10" fmla="*/ 617404 w 1487101"/>
              <a:gd name="connsiteY10" fmla="*/ 10902 h 1487102"/>
              <a:gd name="connsiteX11" fmla="*/ 767622 w 1487101"/>
              <a:gd name="connsiteY11" fmla="*/ 364 h 148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7101" h="1487102">
                <a:moveTo>
                  <a:pt x="766985" y="20013"/>
                </a:moveTo>
                <a:cubicBezTo>
                  <a:pt x="718916" y="18506"/>
                  <a:pt x="669981" y="21794"/>
                  <a:pt x="620740" y="30273"/>
                </a:cubicBezTo>
                <a:cubicBezTo>
                  <a:pt x="226807" y="98099"/>
                  <a:pt x="-37554" y="472430"/>
                  <a:pt x="30272" y="866362"/>
                </a:cubicBezTo>
                <a:cubicBezTo>
                  <a:pt x="98099" y="1260295"/>
                  <a:pt x="472430" y="1524656"/>
                  <a:pt x="866362" y="1456830"/>
                </a:cubicBezTo>
                <a:cubicBezTo>
                  <a:pt x="1260295" y="1389003"/>
                  <a:pt x="1524656" y="1014672"/>
                  <a:pt x="1456829" y="620740"/>
                </a:cubicBezTo>
                <a:cubicBezTo>
                  <a:pt x="1397481" y="276049"/>
                  <a:pt x="1103466" y="30561"/>
                  <a:pt x="766985" y="20013"/>
                </a:cubicBezTo>
                <a:close/>
                <a:moveTo>
                  <a:pt x="767622" y="364"/>
                </a:moveTo>
                <a:cubicBezTo>
                  <a:pt x="1113240" y="11198"/>
                  <a:pt x="1415240" y="263352"/>
                  <a:pt x="1476200" y="617405"/>
                </a:cubicBezTo>
                <a:cubicBezTo>
                  <a:pt x="1545869" y="1022036"/>
                  <a:pt x="1274328" y="1406532"/>
                  <a:pt x="869697" y="1476201"/>
                </a:cubicBezTo>
                <a:cubicBezTo>
                  <a:pt x="465066" y="1545869"/>
                  <a:pt x="80570" y="1274329"/>
                  <a:pt x="10901" y="869698"/>
                </a:cubicBezTo>
                <a:cubicBezTo>
                  <a:pt x="-58767" y="465067"/>
                  <a:pt x="212773" y="80570"/>
                  <a:pt x="617404" y="10902"/>
                </a:cubicBezTo>
                <a:cubicBezTo>
                  <a:pt x="667983" y="2193"/>
                  <a:pt x="718248" y="-1184"/>
                  <a:pt x="767622" y="364"/>
                </a:cubicBezTo>
                <a:close/>
              </a:path>
            </a:pathLst>
          </a:custGeom>
          <a:ln>
            <a:solidFill>
              <a:srgbClr val="2F4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>
            <a:norm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20202"/>
                </a:solidFill>
                <a:cs typeface="+mn-ea"/>
                <a:sym typeface="+mn-lt"/>
              </a:rPr>
              <a:t>专业技能</a:t>
            </a:r>
          </a:p>
        </p:txBody>
      </p:sp>
      <p:sp>
        <p:nvSpPr>
          <p:cNvPr id="11" name="MH_Other_4"/>
          <p:cNvSpPr/>
          <p:nvPr>
            <p:custDataLst>
              <p:tags r:id="rId8"/>
            </p:custDataLst>
          </p:nvPr>
        </p:nvSpPr>
        <p:spPr>
          <a:xfrm>
            <a:off x="3760929" y="1368794"/>
            <a:ext cx="1377000" cy="1377000"/>
          </a:xfrm>
          <a:custGeom>
            <a:avLst/>
            <a:gdLst>
              <a:gd name="connsiteX0" fmla="*/ 967503 w 1885632"/>
              <a:gd name="connsiteY0" fmla="*/ 143738 h 1811838"/>
              <a:gd name="connsiteX1" fmla="*/ 813446 w 1885632"/>
              <a:gd name="connsiteY1" fmla="*/ 154545 h 1811838"/>
              <a:gd name="connsiteX2" fmla="*/ 191442 w 1885632"/>
              <a:gd name="connsiteY2" fmla="*/ 1035290 h 1811838"/>
              <a:gd name="connsiteX3" fmla="*/ 1072187 w 1885632"/>
              <a:gd name="connsiteY3" fmla="*/ 1657294 h 1811838"/>
              <a:gd name="connsiteX4" fmla="*/ 1694191 w 1885632"/>
              <a:gd name="connsiteY4" fmla="*/ 776549 h 1811838"/>
              <a:gd name="connsiteX5" fmla="*/ 967503 w 1885632"/>
              <a:gd name="connsiteY5" fmla="*/ 143738 h 1811838"/>
              <a:gd name="connsiteX6" fmla="*/ 1205499 w 1885632"/>
              <a:gd name="connsiteY6" fmla="*/ 0 h 1811838"/>
              <a:gd name="connsiteX7" fmla="*/ 1205599 w 1885632"/>
              <a:gd name="connsiteY7" fmla="*/ 3219 h 1811838"/>
              <a:gd name="connsiteX8" fmla="*/ 1207410 w 1885632"/>
              <a:gd name="connsiteY8" fmla="*/ 556 h 1811838"/>
              <a:gd name="connsiteX9" fmla="*/ 1233742 w 1885632"/>
              <a:gd name="connsiteY9" fmla="*/ 44096 h 1811838"/>
              <a:gd name="connsiteX10" fmla="*/ 1412402 w 1885632"/>
              <a:gd name="connsiteY10" fmla="*/ 215739 h 1811838"/>
              <a:gd name="connsiteX11" fmla="*/ 1637652 w 1885632"/>
              <a:gd name="connsiteY11" fmla="*/ 318908 h 1811838"/>
              <a:gd name="connsiteX12" fmla="*/ 1687817 w 1885632"/>
              <a:gd name="connsiteY12" fmla="*/ 327417 h 1811838"/>
              <a:gd name="connsiteX13" fmla="*/ 1686005 w 1885632"/>
              <a:gd name="connsiteY13" fmla="*/ 330079 h 1811838"/>
              <a:gd name="connsiteX14" fmla="*/ 1689037 w 1885632"/>
              <a:gd name="connsiteY14" fmla="*/ 328991 h 1811838"/>
              <a:gd name="connsiteX15" fmla="*/ 1684748 w 1885632"/>
              <a:gd name="connsiteY15" fmla="*/ 379691 h 1811838"/>
              <a:gd name="connsiteX16" fmla="*/ 1728398 w 1885632"/>
              <a:gd name="connsiteY16" fmla="*/ 623568 h 1811838"/>
              <a:gd name="connsiteX17" fmla="*/ 1849986 w 1885632"/>
              <a:gd name="connsiteY17" fmla="*/ 839431 h 1811838"/>
              <a:gd name="connsiteX18" fmla="*/ 1885570 w 1885632"/>
              <a:gd name="connsiteY18" fmla="*/ 875801 h 1811838"/>
              <a:gd name="connsiteX19" fmla="*/ 1882539 w 1885632"/>
              <a:gd name="connsiteY19" fmla="*/ 876891 h 1811838"/>
              <a:gd name="connsiteX20" fmla="*/ 1885632 w 1885632"/>
              <a:gd name="connsiteY20" fmla="*/ 877791 h 1811838"/>
              <a:gd name="connsiteX21" fmla="*/ 1852361 w 1885632"/>
              <a:gd name="connsiteY21" fmla="*/ 916288 h 1811838"/>
              <a:gd name="connsiteX22" fmla="*/ 1744327 w 1885632"/>
              <a:gd name="connsiteY22" fmla="*/ 1139246 h 1811838"/>
              <a:gd name="connsiteX23" fmla="*/ 1715813 w 1885632"/>
              <a:gd name="connsiteY23" fmla="*/ 1385351 h 1811838"/>
              <a:gd name="connsiteX24" fmla="*/ 1723223 w 1885632"/>
              <a:gd name="connsiteY24" fmla="*/ 1435690 h 1811838"/>
              <a:gd name="connsiteX25" fmla="*/ 1720128 w 1885632"/>
              <a:gd name="connsiteY25" fmla="*/ 1434789 h 1811838"/>
              <a:gd name="connsiteX26" fmla="*/ 1722103 w 1885632"/>
              <a:gd name="connsiteY26" fmla="*/ 1437336 h 1811838"/>
              <a:gd name="connsiteX27" fmla="*/ 1672558 w 1885632"/>
              <a:gd name="connsiteY27" fmla="*/ 1448926 h 1811838"/>
              <a:gd name="connsiteX28" fmla="*/ 1454106 w 1885632"/>
              <a:gd name="connsiteY28" fmla="*/ 1565801 h 1811838"/>
              <a:gd name="connsiteX29" fmla="*/ 1286380 w 1885632"/>
              <a:gd name="connsiteY29" fmla="*/ 1748145 h 1811838"/>
              <a:gd name="connsiteX30" fmla="*/ 1262786 w 1885632"/>
              <a:gd name="connsiteY30" fmla="*/ 1793224 h 1811838"/>
              <a:gd name="connsiteX31" fmla="*/ 1260813 w 1885632"/>
              <a:gd name="connsiteY31" fmla="*/ 1790678 h 1811838"/>
              <a:gd name="connsiteX32" fmla="*/ 1260913 w 1885632"/>
              <a:gd name="connsiteY32" fmla="*/ 1793899 h 1811838"/>
              <a:gd name="connsiteX33" fmla="*/ 1214018 w 1885632"/>
              <a:gd name="connsiteY33" fmla="*/ 1774152 h 1811838"/>
              <a:gd name="connsiteX34" fmla="*/ 968589 w 1885632"/>
              <a:gd name="connsiteY34" fmla="*/ 1740304 h 1811838"/>
              <a:gd name="connsiteX35" fmla="*/ 725717 w 1885632"/>
              <a:gd name="connsiteY35" fmla="*/ 1789236 h 1811838"/>
              <a:gd name="connsiteX36" fmla="*/ 680132 w 1885632"/>
              <a:gd name="connsiteY36" fmla="*/ 1811838 h 1811838"/>
              <a:gd name="connsiteX37" fmla="*/ 680033 w 1885632"/>
              <a:gd name="connsiteY37" fmla="*/ 1808619 h 1811838"/>
              <a:gd name="connsiteX38" fmla="*/ 678222 w 1885632"/>
              <a:gd name="connsiteY38" fmla="*/ 1811282 h 1811838"/>
              <a:gd name="connsiteX39" fmla="*/ 651889 w 1885632"/>
              <a:gd name="connsiteY39" fmla="*/ 1767743 h 1811838"/>
              <a:gd name="connsiteX40" fmla="*/ 473229 w 1885632"/>
              <a:gd name="connsiteY40" fmla="*/ 1596099 h 1811838"/>
              <a:gd name="connsiteX41" fmla="*/ 247980 w 1885632"/>
              <a:gd name="connsiteY41" fmla="*/ 1492930 h 1811838"/>
              <a:gd name="connsiteX42" fmla="*/ 197815 w 1885632"/>
              <a:gd name="connsiteY42" fmla="*/ 1484422 h 1811838"/>
              <a:gd name="connsiteX43" fmla="*/ 199626 w 1885632"/>
              <a:gd name="connsiteY43" fmla="*/ 1481759 h 1811838"/>
              <a:gd name="connsiteX44" fmla="*/ 196595 w 1885632"/>
              <a:gd name="connsiteY44" fmla="*/ 1482848 h 1811838"/>
              <a:gd name="connsiteX45" fmla="*/ 200883 w 1885632"/>
              <a:gd name="connsiteY45" fmla="*/ 1432147 h 1811838"/>
              <a:gd name="connsiteX46" fmla="*/ 157233 w 1885632"/>
              <a:gd name="connsiteY46" fmla="*/ 1188270 h 1811838"/>
              <a:gd name="connsiteX47" fmla="*/ 35644 w 1885632"/>
              <a:gd name="connsiteY47" fmla="*/ 972407 h 1811838"/>
              <a:gd name="connsiteX48" fmla="*/ 62 w 1885632"/>
              <a:gd name="connsiteY48" fmla="*/ 936036 h 1811838"/>
              <a:gd name="connsiteX49" fmla="*/ 3095 w 1885632"/>
              <a:gd name="connsiteY49" fmla="*/ 934947 h 1811838"/>
              <a:gd name="connsiteX50" fmla="*/ 0 w 1885632"/>
              <a:gd name="connsiteY50" fmla="*/ 934046 h 1811838"/>
              <a:gd name="connsiteX51" fmla="*/ 33272 w 1885632"/>
              <a:gd name="connsiteY51" fmla="*/ 895549 h 1811838"/>
              <a:gd name="connsiteX52" fmla="*/ 141305 w 1885632"/>
              <a:gd name="connsiteY52" fmla="*/ 672591 h 1811838"/>
              <a:gd name="connsiteX53" fmla="*/ 169819 w 1885632"/>
              <a:gd name="connsiteY53" fmla="*/ 426486 h 1811838"/>
              <a:gd name="connsiteX54" fmla="*/ 162409 w 1885632"/>
              <a:gd name="connsiteY54" fmla="*/ 376147 h 1811838"/>
              <a:gd name="connsiteX55" fmla="*/ 165502 w 1885632"/>
              <a:gd name="connsiteY55" fmla="*/ 377047 h 1811838"/>
              <a:gd name="connsiteX56" fmla="*/ 163529 w 1885632"/>
              <a:gd name="connsiteY56" fmla="*/ 374501 h 1811838"/>
              <a:gd name="connsiteX57" fmla="*/ 213074 w 1885632"/>
              <a:gd name="connsiteY57" fmla="*/ 362912 h 1811838"/>
              <a:gd name="connsiteX58" fmla="*/ 431525 w 1885632"/>
              <a:gd name="connsiteY58" fmla="*/ 246037 h 1811838"/>
              <a:gd name="connsiteX59" fmla="*/ 599251 w 1885632"/>
              <a:gd name="connsiteY59" fmla="*/ 63694 h 1811838"/>
              <a:gd name="connsiteX60" fmla="*/ 622846 w 1885632"/>
              <a:gd name="connsiteY60" fmla="*/ 18614 h 1811838"/>
              <a:gd name="connsiteX61" fmla="*/ 624818 w 1885632"/>
              <a:gd name="connsiteY61" fmla="*/ 21159 h 1811838"/>
              <a:gd name="connsiteX62" fmla="*/ 624719 w 1885632"/>
              <a:gd name="connsiteY62" fmla="*/ 17940 h 1811838"/>
              <a:gd name="connsiteX63" fmla="*/ 671613 w 1885632"/>
              <a:gd name="connsiteY63" fmla="*/ 37686 h 1811838"/>
              <a:gd name="connsiteX64" fmla="*/ 917042 w 1885632"/>
              <a:gd name="connsiteY64" fmla="*/ 71535 h 1811838"/>
              <a:gd name="connsiteX65" fmla="*/ 1159914 w 1885632"/>
              <a:gd name="connsiteY65" fmla="*/ 22602 h 181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885632" h="1811838">
                <a:moveTo>
                  <a:pt x="967503" y="143738"/>
                </a:moveTo>
                <a:cubicBezTo>
                  <a:pt x="916867" y="142150"/>
                  <a:pt x="865318" y="145614"/>
                  <a:pt x="813446" y="154545"/>
                </a:cubicBezTo>
                <a:cubicBezTo>
                  <a:pt x="398473" y="225994"/>
                  <a:pt x="119993" y="620317"/>
                  <a:pt x="191442" y="1035290"/>
                </a:cubicBezTo>
                <a:cubicBezTo>
                  <a:pt x="262892" y="1450263"/>
                  <a:pt x="657215" y="1728743"/>
                  <a:pt x="1072187" y="1657294"/>
                </a:cubicBezTo>
                <a:cubicBezTo>
                  <a:pt x="1487160" y="1585844"/>
                  <a:pt x="1765641" y="1191522"/>
                  <a:pt x="1694191" y="776549"/>
                </a:cubicBezTo>
                <a:cubicBezTo>
                  <a:pt x="1631673" y="413447"/>
                  <a:pt x="1321955" y="154848"/>
                  <a:pt x="967503" y="143738"/>
                </a:cubicBezTo>
                <a:close/>
                <a:moveTo>
                  <a:pt x="1205499" y="0"/>
                </a:moveTo>
                <a:lnTo>
                  <a:pt x="1205599" y="3219"/>
                </a:lnTo>
                <a:lnTo>
                  <a:pt x="1207410" y="556"/>
                </a:lnTo>
                <a:lnTo>
                  <a:pt x="1233742" y="44096"/>
                </a:lnTo>
                <a:cubicBezTo>
                  <a:pt x="1276686" y="104934"/>
                  <a:pt x="1337594" y="164840"/>
                  <a:pt x="1412402" y="215739"/>
                </a:cubicBezTo>
                <a:cubicBezTo>
                  <a:pt x="1487211" y="266637"/>
                  <a:pt x="1565296" y="301300"/>
                  <a:pt x="1637652" y="318908"/>
                </a:cubicBezTo>
                <a:lnTo>
                  <a:pt x="1687817" y="327417"/>
                </a:lnTo>
                <a:lnTo>
                  <a:pt x="1686005" y="330079"/>
                </a:lnTo>
                <a:lnTo>
                  <a:pt x="1689037" y="328991"/>
                </a:lnTo>
                <a:lnTo>
                  <a:pt x="1684748" y="379691"/>
                </a:lnTo>
                <a:cubicBezTo>
                  <a:pt x="1683729" y="454152"/>
                  <a:pt x="1697794" y="538419"/>
                  <a:pt x="1728398" y="623568"/>
                </a:cubicBezTo>
                <a:cubicBezTo>
                  <a:pt x="1759002" y="708716"/>
                  <a:pt x="1801800" y="782656"/>
                  <a:pt x="1849986" y="839431"/>
                </a:cubicBezTo>
                <a:lnTo>
                  <a:pt x="1885570" y="875801"/>
                </a:lnTo>
                <a:lnTo>
                  <a:pt x="1882539" y="876891"/>
                </a:lnTo>
                <a:lnTo>
                  <a:pt x="1885632" y="877791"/>
                </a:lnTo>
                <a:lnTo>
                  <a:pt x="1852361" y="916288"/>
                </a:lnTo>
                <a:cubicBezTo>
                  <a:pt x="1807769" y="975929"/>
                  <a:pt x="1769618" y="1052370"/>
                  <a:pt x="1744327" y="1139246"/>
                </a:cubicBezTo>
                <a:cubicBezTo>
                  <a:pt x="1719038" y="1226121"/>
                  <a:pt x="1710201" y="1311095"/>
                  <a:pt x="1715813" y="1385351"/>
                </a:cubicBezTo>
                <a:lnTo>
                  <a:pt x="1723223" y="1435690"/>
                </a:lnTo>
                <a:lnTo>
                  <a:pt x="1720128" y="1434789"/>
                </a:lnTo>
                <a:lnTo>
                  <a:pt x="1722103" y="1437336"/>
                </a:lnTo>
                <a:lnTo>
                  <a:pt x="1672558" y="1448926"/>
                </a:lnTo>
                <a:cubicBezTo>
                  <a:pt x="1601426" y="1470966"/>
                  <a:pt x="1525630" y="1510382"/>
                  <a:pt x="1454106" y="1565801"/>
                </a:cubicBezTo>
                <a:cubicBezTo>
                  <a:pt x="1382582" y="1621220"/>
                  <a:pt x="1325485" y="1684771"/>
                  <a:pt x="1286380" y="1748145"/>
                </a:cubicBezTo>
                <a:lnTo>
                  <a:pt x="1262786" y="1793224"/>
                </a:lnTo>
                <a:lnTo>
                  <a:pt x="1260813" y="1790678"/>
                </a:lnTo>
                <a:lnTo>
                  <a:pt x="1260913" y="1793899"/>
                </a:lnTo>
                <a:lnTo>
                  <a:pt x="1214018" y="1774152"/>
                </a:lnTo>
                <a:cubicBezTo>
                  <a:pt x="1143517" y="1750173"/>
                  <a:pt x="1059028" y="1737510"/>
                  <a:pt x="968589" y="1740304"/>
                </a:cubicBezTo>
                <a:cubicBezTo>
                  <a:pt x="878151" y="1743097"/>
                  <a:pt x="794605" y="1760951"/>
                  <a:pt x="725717" y="1789236"/>
                </a:cubicBezTo>
                <a:lnTo>
                  <a:pt x="680132" y="1811838"/>
                </a:lnTo>
                <a:lnTo>
                  <a:pt x="680033" y="1808619"/>
                </a:lnTo>
                <a:lnTo>
                  <a:pt x="678222" y="1811282"/>
                </a:lnTo>
                <a:lnTo>
                  <a:pt x="651889" y="1767743"/>
                </a:lnTo>
                <a:cubicBezTo>
                  <a:pt x="608947" y="1706903"/>
                  <a:pt x="548037" y="1646998"/>
                  <a:pt x="473229" y="1596099"/>
                </a:cubicBezTo>
                <a:cubicBezTo>
                  <a:pt x="398420" y="1545201"/>
                  <a:pt x="320336" y="1510538"/>
                  <a:pt x="247980" y="1492930"/>
                </a:cubicBezTo>
                <a:lnTo>
                  <a:pt x="197815" y="1484422"/>
                </a:lnTo>
                <a:lnTo>
                  <a:pt x="199626" y="1481759"/>
                </a:lnTo>
                <a:lnTo>
                  <a:pt x="196595" y="1482848"/>
                </a:lnTo>
                <a:lnTo>
                  <a:pt x="200883" y="1432147"/>
                </a:lnTo>
                <a:cubicBezTo>
                  <a:pt x="201903" y="1357686"/>
                  <a:pt x="187837" y="1273419"/>
                  <a:pt x="157233" y="1188270"/>
                </a:cubicBezTo>
                <a:cubicBezTo>
                  <a:pt x="126630" y="1103122"/>
                  <a:pt x="83832" y="1029181"/>
                  <a:pt x="35644" y="972407"/>
                </a:cubicBezTo>
                <a:lnTo>
                  <a:pt x="62" y="936036"/>
                </a:lnTo>
                <a:lnTo>
                  <a:pt x="3095" y="934947"/>
                </a:lnTo>
                <a:lnTo>
                  <a:pt x="0" y="934046"/>
                </a:lnTo>
                <a:lnTo>
                  <a:pt x="33272" y="895549"/>
                </a:lnTo>
                <a:cubicBezTo>
                  <a:pt x="77863" y="835908"/>
                  <a:pt x="116015" y="759468"/>
                  <a:pt x="141305" y="672591"/>
                </a:cubicBezTo>
                <a:cubicBezTo>
                  <a:pt x="166594" y="585716"/>
                  <a:pt x="175432" y="500742"/>
                  <a:pt x="169819" y="426486"/>
                </a:cubicBezTo>
                <a:lnTo>
                  <a:pt x="162409" y="376147"/>
                </a:lnTo>
                <a:lnTo>
                  <a:pt x="165502" y="377047"/>
                </a:lnTo>
                <a:lnTo>
                  <a:pt x="163529" y="374501"/>
                </a:lnTo>
                <a:lnTo>
                  <a:pt x="213074" y="362912"/>
                </a:lnTo>
                <a:cubicBezTo>
                  <a:pt x="284205" y="340872"/>
                  <a:pt x="360001" y="301455"/>
                  <a:pt x="431525" y="246037"/>
                </a:cubicBezTo>
                <a:cubicBezTo>
                  <a:pt x="503050" y="190619"/>
                  <a:pt x="560146" y="127066"/>
                  <a:pt x="599251" y="63694"/>
                </a:cubicBezTo>
                <a:lnTo>
                  <a:pt x="622846" y="18614"/>
                </a:lnTo>
                <a:lnTo>
                  <a:pt x="624818" y="21159"/>
                </a:lnTo>
                <a:lnTo>
                  <a:pt x="624719" y="17940"/>
                </a:lnTo>
                <a:lnTo>
                  <a:pt x="671613" y="37686"/>
                </a:lnTo>
                <a:cubicBezTo>
                  <a:pt x="742114" y="61665"/>
                  <a:pt x="826603" y="74328"/>
                  <a:pt x="917042" y="71535"/>
                </a:cubicBezTo>
                <a:cubicBezTo>
                  <a:pt x="1007480" y="68741"/>
                  <a:pt x="1091027" y="50886"/>
                  <a:pt x="1159914" y="22602"/>
                </a:cubicBez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MH_SubTitle_3"/>
          <p:cNvSpPr/>
          <p:nvPr>
            <p:custDataLst>
              <p:tags r:id="rId9"/>
            </p:custDataLst>
          </p:nvPr>
        </p:nvSpPr>
        <p:spPr>
          <a:xfrm>
            <a:off x="3909429" y="1517294"/>
            <a:ext cx="1080000" cy="1080000"/>
          </a:xfrm>
          <a:custGeom>
            <a:avLst/>
            <a:gdLst>
              <a:gd name="connsiteX0" fmla="*/ 766985 w 1487101"/>
              <a:gd name="connsiteY0" fmla="*/ 20013 h 1487102"/>
              <a:gd name="connsiteX1" fmla="*/ 620740 w 1487101"/>
              <a:gd name="connsiteY1" fmla="*/ 30273 h 1487102"/>
              <a:gd name="connsiteX2" fmla="*/ 30272 w 1487101"/>
              <a:gd name="connsiteY2" fmla="*/ 866362 h 1487102"/>
              <a:gd name="connsiteX3" fmla="*/ 866362 w 1487101"/>
              <a:gd name="connsiteY3" fmla="*/ 1456830 h 1487102"/>
              <a:gd name="connsiteX4" fmla="*/ 1456829 w 1487101"/>
              <a:gd name="connsiteY4" fmla="*/ 620740 h 1487102"/>
              <a:gd name="connsiteX5" fmla="*/ 766985 w 1487101"/>
              <a:gd name="connsiteY5" fmla="*/ 20013 h 1487102"/>
              <a:gd name="connsiteX6" fmla="*/ 767622 w 1487101"/>
              <a:gd name="connsiteY6" fmla="*/ 364 h 1487102"/>
              <a:gd name="connsiteX7" fmla="*/ 1476200 w 1487101"/>
              <a:gd name="connsiteY7" fmla="*/ 617405 h 1487102"/>
              <a:gd name="connsiteX8" fmla="*/ 869697 w 1487101"/>
              <a:gd name="connsiteY8" fmla="*/ 1476201 h 1487102"/>
              <a:gd name="connsiteX9" fmla="*/ 10901 w 1487101"/>
              <a:gd name="connsiteY9" fmla="*/ 869698 h 1487102"/>
              <a:gd name="connsiteX10" fmla="*/ 617404 w 1487101"/>
              <a:gd name="connsiteY10" fmla="*/ 10902 h 1487102"/>
              <a:gd name="connsiteX11" fmla="*/ 767622 w 1487101"/>
              <a:gd name="connsiteY11" fmla="*/ 364 h 148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7101" h="1487102">
                <a:moveTo>
                  <a:pt x="766985" y="20013"/>
                </a:moveTo>
                <a:cubicBezTo>
                  <a:pt x="718916" y="18506"/>
                  <a:pt x="669981" y="21794"/>
                  <a:pt x="620740" y="30273"/>
                </a:cubicBezTo>
                <a:cubicBezTo>
                  <a:pt x="226807" y="98099"/>
                  <a:pt x="-37554" y="472430"/>
                  <a:pt x="30272" y="866362"/>
                </a:cubicBezTo>
                <a:cubicBezTo>
                  <a:pt x="98099" y="1260295"/>
                  <a:pt x="472430" y="1524656"/>
                  <a:pt x="866362" y="1456830"/>
                </a:cubicBezTo>
                <a:cubicBezTo>
                  <a:pt x="1260295" y="1389003"/>
                  <a:pt x="1524656" y="1014672"/>
                  <a:pt x="1456829" y="620740"/>
                </a:cubicBezTo>
                <a:cubicBezTo>
                  <a:pt x="1397481" y="276049"/>
                  <a:pt x="1103466" y="30561"/>
                  <a:pt x="766985" y="20013"/>
                </a:cubicBezTo>
                <a:close/>
                <a:moveTo>
                  <a:pt x="767622" y="364"/>
                </a:moveTo>
                <a:cubicBezTo>
                  <a:pt x="1113240" y="11198"/>
                  <a:pt x="1415240" y="263352"/>
                  <a:pt x="1476200" y="617405"/>
                </a:cubicBezTo>
                <a:cubicBezTo>
                  <a:pt x="1545869" y="1022036"/>
                  <a:pt x="1274328" y="1406532"/>
                  <a:pt x="869697" y="1476201"/>
                </a:cubicBezTo>
                <a:cubicBezTo>
                  <a:pt x="465066" y="1545869"/>
                  <a:pt x="80570" y="1274329"/>
                  <a:pt x="10901" y="869698"/>
                </a:cubicBezTo>
                <a:cubicBezTo>
                  <a:pt x="-58767" y="465067"/>
                  <a:pt x="212773" y="80570"/>
                  <a:pt x="617404" y="10902"/>
                </a:cubicBezTo>
                <a:cubicBezTo>
                  <a:pt x="667983" y="2193"/>
                  <a:pt x="718248" y="-1184"/>
                  <a:pt x="767622" y="364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2F4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>
            <a:norm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20202"/>
                </a:solidFill>
                <a:cs typeface="+mn-ea"/>
                <a:sym typeface="+mn-lt"/>
              </a:rPr>
              <a:t>协调能力</a:t>
            </a:r>
          </a:p>
        </p:txBody>
      </p:sp>
      <p:sp>
        <p:nvSpPr>
          <p:cNvPr id="14" name="MH_Other_5"/>
          <p:cNvSpPr/>
          <p:nvPr>
            <p:custDataLst>
              <p:tags r:id="rId10"/>
            </p:custDataLst>
          </p:nvPr>
        </p:nvSpPr>
        <p:spPr>
          <a:xfrm>
            <a:off x="5242160" y="1368794"/>
            <a:ext cx="1377000" cy="1377000"/>
          </a:xfrm>
          <a:custGeom>
            <a:avLst/>
            <a:gdLst>
              <a:gd name="connsiteX0" fmla="*/ 967503 w 1885632"/>
              <a:gd name="connsiteY0" fmla="*/ 143738 h 1811838"/>
              <a:gd name="connsiteX1" fmla="*/ 813446 w 1885632"/>
              <a:gd name="connsiteY1" fmla="*/ 154545 h 1811838"/>
              <a:gd name="connsiteX2" fmla="*/ 191442 w 1885632"/>
              <a:gd name="connsiteY2" fmla="*/ 1035290 h 1811838"/>
              <a:gd name="connsiteX3" fmla="*/ 1072187 w 1885632"/>
              <a:gd name="connsiteY3" fmla="*/ 1657294 h 1811838"/>
              <a:gd name="connsiteX4" fmla="*/ 1694191 w 1885632"/>
              <a:gd name="connsiteY4" fmla="*/ 776549 h 1811838"/>
              <a:gd name="connsiteX5" fmla="*/ 967503 w 1885632"/>
              <a:gd name="connsiteY5" fmla="*/ 143738 h 1811838"/>
              <a:gd name="connsiteX6" fmla="*/ 1205499 w 1885632"/>
              <a:gd name="connsiteY6" fmla="*/ 0 h 1811838"/>
              <a:gd name="connsiteX7" fmla="*/ 1205599 w 1885632"/>
              <a:gd name="connsiteY7" fmla="*/ 3219 h 1811838"/>
              <a:gd name="connsiteX8" fmla="*/ 1207410 w 1885632"/>
              <a:gd name="connsiteY8" fmla="*/ 556 h 1811838"/>
              <a:gd name="connsiteX9" fmla="*/ 1233742 w 1885632"/>
              <a:gd name="connsiteY9" fmla="*/ 44096 h 1811838"/>
              <a:gd name="connsiteX10" fmla="*/ 1412402 w 1885632"/>
              <a:gd name="connsiteY10" fmla="*/ 215739 h 1811838"/>
              <a:gd name="connsiteX11" fmla="*/ 1637652 w 1885632"/>
              <a:gd name="connsiteY11" fmla="*/ 318908 h 1811838"/>
              <a:gd name="connsiteX12" fmla="*/ 1687817 w 1885632"/>
              <a:gd name="connsiteY12" fmla="*/ 327417 h 1811838"/>
              <a:gd name="connsiteX13" fmla="*/ 1686005 w 1885632"/>
              <a:gd name="connsiteY13" fmla="*/ 330079 h 1811838"/>
              <a:gd name="connsiteX14" fmla="*/ 1689037 w 1885632"/>
              <a:gd name="connsiteY14" fmla="*/ 328991 h 1811838"/>
              <a:gd name="connsiteX15" fmla="*/ 1684748 w 1885632"/>
              <a:gd name="connsiteY15" fmla="*/ 379691 h 1811838"/>
              <a:gd name="connsiteX16" fmla="*/ 1728398 w 1885632"/>
              <a:gd name="connsiteY16" fmla="*/ 623568 h 1811838"/>
              <a:gd name="connsiteX17" fmla="*/ 1849986 w 1885632"/>
              <a:gd name="connsiteY17" fmla="*/ 839431 h 1811838"/>
              <a:gd name="connsiteX18" fmla="*/ 1885570 w 1885632"/>
              <a:gd name="connsiteY18" fmla="*/ 875801 h 1811838"/>
              <a:gd name="connsiteX19" fmla="*/ 1882539 w 1885632"/>
              <a:gd name="connsiteY19" fmla="*/ 876891 h 1811838"/>
              <a:gd name="connsiteX20" fmla="*/ 1885632 w 1885632"/>
              <a:gd name="connsiteY20" fmla="*/ 877791 h 1811838"/>
              <a:gd name="connsiteX21" fmla="*/ 1852361 w 1885632"/>
              <a:gd name="connsiteY21" fmla="*/ 916288 h 1811838"/>
              <a:gd name="connsiteX22" fmla="*/ 1744327 w 1885632"/>
              <a:gd name="connsiteY22" fmla="*/ 1139246 h 1811838"/>
              <a:gd name="connsiteX23" fmla="*/ 1715813 w 1885632"/>
              <a:gd name="connsiteY23" fmla="*/ 1385351 h 1811838"/>
              <a:gd name="connsiteX24" fmla="*/ 1723223 w 1885632"/>
              <a:gd name="connsiteY24" fmla="*/ 1435690 h 1811838"/>
              <a:gd name="connsiteX25" fmla="*/ 1720128 w 1885632"/>
              <a:gd name="connsiteY25" fmla="*/ 1434789 h 1811838"/>
              <a:gd name="connsiteX26" fmla="*/ 1722103 w 1885632"/>
              <a:gd name="connsiteY26" fmla="*/ 1437336 h 1811838"/>
              <a:gd name="connsiteX27" fmla="*/ 1672558 w 1885632"/>
              <a:gd name="connsiteY27" fmla="*/ 1448926 h 1811838"/>
              <a:gd name="connsiteX28" fmla="*/ 1454106 w 1885632"/>
              <a:gd name="connsiteY28" fmla="*/ 1565801 h 1811838"/>
              <a:gd name="connsiteX29" fmla="*/ 1286380 w 1885632"/>
              <a:gd name="connsiteY29" fmla="*/ 1748145 h 1811838"/>
              <a:gd name="connsiteX30" fmla="*/ 1262786 w 1885632"/>
              <a:gd name="connsiteY30" fmla="*/ 1793224 h 1811838"/>
              <a:gd name="connsiteX31" fmla="*/ 1260813 w 1885632"/>
              <a:gd name="connsiteY31" fmla="*/ 1790678 h 1811838"/>
              <a:gd name="connsiteX32" fmla="*/ 1260913 w 1885632"/>
              <a:gd name="connsiteY32" fmla="*/ 1793899 h 1811838"/>
              <a:gd name="connsiteX33" fmla="*/ 1214018 w 1885632"/>
              <a:gd name="connsiteY33" fmla="*/ 1774152 h 1811838"/>
              <a:gd name="connsiteX34" fmla="*/ 968589 w 1885632"/>
              <a:gd name="connsiteY34" fmla="*/ 1740304 h 1811838"/>
              <a:gd name="connsiteX35" fmla="*/ 725717 w 1885632"/>
              <a:gd name="connsiteY35" fmla="*/ 1789236 h 1811838"/>
              <a:gd name="connsiteX36" fmla="*/ 680132 w 1885632"/>
              <a:gd name="connsiteY36" fmla="*/ 1811838 h 1811838"/>
              <a:gd name="connsiteX37" fmla="*/ 680033 w 1885632"/>
              <a:gd name="connsiteY37" fmla="*/ 1808619 h 1811838"/>
              <a:gd name="connsiteX38" fmla="*/ 678222 w 1885632"/>
              <a:gd name="connsiteY38" fmla="*/ 1811282 h 1811838"/>
              <a:gd name="connsiteX39" fmla="*/ 651889 w 1885632"/>
              <a:gd name="connsiteY39" fmla="*/ 1767743 h 1811838"/>
              <a:gd name="connsiteX40" fmla="*/ 473229 w 1885632"/>
              <a:gd name="connsiteY40" fmla="*/ 1596099 h 1811838"/>
              <a:gd name="connsiteX41" fmla="*/ 247980 w 1885632"/>
              <a:gd name="connsiteY41" fmla="*/ 1492930 h 1811838"/>
              <a:gd name="connsiteX42" fmla="*/ 197815 w 1885632"/>
              <a:gd name="connsiteY42" fmla="*/ 1484422 h 1811838"/>
              <a:gd name="connsiteX43" fmla="*/ 199626 w 1885632"/>
              <a:gd name="connsiteY43" fmla="*/ 1481759 h 1811838"/>
              <a:gd name="connsiteX44" fmla="*/ 196595 w 1885632"/>
              <a:gd name="connsiteY44" fmla="*/ 1482848 h 1811838"/>
              <a:gd name="connsiteX45" fmla="*/ 200883 w 1885632"/>
              <a:gd name="connsiteY45" fmla="*/ 1432147 h 1811838"/>
              <a:gd name="connsiteX46" fmla="*/ 157233 w 1885632"/>
              <a:gd name="connsiteY46" fmla="*/ 1188270 h 1811838"/>
              <a:gd name="connsiteX47" fmla="*/ 35644 w 1885632"/>
              <a:gd name="connsiteY47" fmla="*/ 972407 h 1811838"/>
              <a:gd name="connsiteX48" fmla="*/ 62 w 1885632"/>
              <a:gd name="connsiteY48" fmla="*/ 936036 h 1811838"/>
              <a:gd name="connsiteX49" fmla="*/ 3095 w 1885632"/>
              <a:gd name="connsiteY49" fmla="*/ 934947 h 1811838"/>
              <a:gd name="connsiteX50" fmla="*/ 0 w 1885632"/>
              <a:gd name="connsiteY50" fmla="*/ 934046 h 1811838"/>
              <a:gd name="connsiteX51" fmla="*/ 33272 w 1885632"/>
              <a:gd name="connsiteY51" fmla="*/ 895549 h 1811838"/>
              <a:gd name="connsiteX52" fmla="*/ 141305 w 1885632"/>
              <a:gd name="connsiteY52" fmla="*/ 672591 h 1811838"/>
              <a:gd name="connsiteX53" fmla="*/ 169819 w 1885632"/>
              <a:gd name="connsiteY53" fmla="*/ 426486 h 1811838"/>
              <a:gd name="connsiteX54" fmla="*/ 162409 w 1885632"/>
              <a:gd name="connsiteY54" fmla="*/ 376147 h 1811838"/>
              <a:gd name="connsiteX55" fmla="*/ 165502 w 1885632"/>
              <a:gd name="connsiteY55" fmla="*/ 377047 h 1811838"/>
              <a:gd name="connsiteX56" fmla="*/ 163529 w 1885632"/>
              <a:gd name="connsiteY56" fmla="*/ 374501 h 1811838"/>
              <a:gd name="connsiteX57" fmla="*/ 213074 w 1885632"/>
              <a:gd name="connsiteY57" fmla="*/ 362912 h 1811838"/>
              <a:gd name="connsiteX58" fmla="*/ 431525 w 1885632"/>
              <a:gd name="connsiteY58" fmla="*/ 246037 h 1811838"/>
              <a:gd name="connsiteX59" fmla="*/ 599251 w 1885632"/>
              <a:gd name="connsiteY59" fmla="*/ 63694 h 1811838"/>
              <a:gd name="connsiteX60" fmla="*/ 622846 w 1885632"/>
              <a:gd name="connsiteY60" fmla="*/ 18614 h 1811838"/>
              <a:gd name="connsiteX61" fmla="*/ 624818 w 1885632"/>
              <a:gd name="connsiteY61" fmla="*/ 21159 h 1811838"/>
              <a:gd name="connsiteX62" fmla="*/ 624719 w 1885632"/>
              <a:gd name="connsiteY62" fmla="*/ 17940 h 1811838"/>
              <a:gd name="connsiteX63" fmla="*/ 671613 w 1885632"/>
              <a:gd name="connsiteY63" fmla="*/ 37686 h 1811838"/>
              <a:gd name="connsiteX64" fmla="*/ 917042 w 1885632"/>
              <a:gd name="connsiteY64" fmla="*/ 71535 h 1811838"/>
              <a:gd name="connsiteX65" fmla="*/ 1159914 w 1885632"/>
              <a:gd name="connsiteY65" fmla="*/ 22602 h 181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885632" h="1811838">
                <a:moveTo>
                  <a:pt x="967503" y="143738"/>
                </a:moveTo>
                <a:cubicBezTo>
                  <a:pt x="916867" y="142150"/>
                  <a:pt x="865318" y="145614"/>
                  <a:pt x="813446" y="154545"/>
                </a:cubicBezTo>
                <a:cubicBezTo>
                  <a:pt x="398473" y="225994"/>
                  <a:pt x="119993" y="620317"/>
                  <a:pt x="191442" y="1035290"/>
                </a:cubicBezTo>
                <a:cubicBezTo>
                  <a:pt x="262892" y="1450263"/>
                  <a:pt x="657215" y="1728743"/>
                  <a:pt x="1072187" y="1657294"/>
                </a:cubicBezTo>
                <a:cubicBezTo>
                  <a:pt x="1487160" y="1585844"/>
                  <a:pt x="1765641" y="1191522"/>
                  <a:pt x="1694191" y="776549"/>
                </a:cubicBezTo>
                <a:cubicBezTo>
                  <a:pt x="1631673" y="413447"/>
                  <a:pt x="1321955" y="154848"/>
                  <a:pt x="967503" y="143738"/>
                </a:cubicBezTo>
                <a:close/>
                <a:moveTo>
                  <a:pt x="1205499" y="0"/>
                </a:moveTo>
                <a:lnTo>
                  <a:pt x="1205599" y="3219"/>
                </a:lnTo>
                <a:lnTo>
                  <a:pt x="1207410" y="556"/>
                </a:lnTo>
                <a:lnTo>
                  <a:pt x="1233742" y="44096"/>
                </a:lnTo>
                <a:cubicBezTo>
                  <a:pt x="1276686" y="104934"/>
                  <a:pt x="1337594" y="164840"/>
                  <a:pt x="1412402" y="215739"/>
                </a:cubicBezTo>
                <a:cubicBezTo>
                  <a:pt x="1487211" y="266637"/>
                  <a:pt x="1565296" y="301300"/>
                  <a:pt x="1637652" y="318908"/>
                </a:cubicBezTo>
                <a:lnTo>
                  <a:pt x="1687817" y="327417"/>
                </a:lnTo>
                <a:lnTo>
                  <a:pt x="1686005" y="330079"/>
                </a:lnTo>
                <a:lnTo>
                  <a:pt x="1689037" y="328991"/>
                </a:lnTo>
                <a:lnTo>
                  <a:pt x="1684748" y="379691"/>
                </a:lnTo>
                <a:cubicBezTo>
                  <a:pt x="1683729" y="454152"/>
                  <a:pt x="1697794" y="538419"/>
                  <a:pt x="1728398" y="623568"/>
                </a:cubicBezTo>
                <a:cubicBezTo>
                  <a:pt x="1759002" y="708716"/>
                  <a:pt x="1801800" y="782656"/>
                  <a:pt x="1849986" y="839431"/>
                </a:cubicBezTo>
                <a:lnTo>
                  <a:pt x="1885570" y="875801"/>
                </a:lnTo>
                <a:lnTo>
                  <a:pt x="1882539" y="876891"/>
                </a:lnTo>
                <a:lnTo>
                  <a:pt x="1885632" y="877791"/>
                </a:lnTo>
                <a:lnTo>
                  <a:pt x="1852361" y="916288"/>
                </a:lnTo>
                <a:cubicBezTo>
                  <a:pt x="1807769" y="975929"/>
                  <a:pt x="1769618" y="1052370"/>
                  <a:pt x="1744327" y="1139246"/>
                </a:cubicBezTo>
                <a:cubicBezTo>
                  <a:pt x="1719038" y="1226121"/>
                  <a:pt x="1710201" y="1311095"/>
                  <a:pt x="1715813" y="1385351"/>
                </a:cubicBezTo>
                <a:lnTo>
                  <a:pt x="1723223" y="1435690"/>
                </a:lnTo>
                <a:lnTo>
                  <a:pt x="1720128" y="1434789"/>
                </a:lnTo>
                <a:lnTo>
                  <a:pt x="1722103" y="1437336"/>
                </a:lnTo>
                <a:lnTo>
                  <a:pt x="1672558" y="1448926"/>
                </a:lnTo>
                <a:cubicBezTo>
                  <a:pt x="1601426" y="1470966"/>
                  <a:pt x="1525630" y="1510382"/>
                  <a:pt x="1454106" y="1565801"/>
                </a:cubicBezTo>
                <a:cubicBezTo>
                  <a:pt x="1382582" y="1621220"/>
                  <a:pt x="1325485" y="1684771"/>
                  <a:pt x="1286380" y="1748145"/>
                </a:cubicBezTo>
                <a:lnTo>
                  <a:pt x="1262786" y="1793224"/>
                </a:lnTo>
                <a:lnTo>
                  <a:pt x="1260813" y="1790678"/>
                </a:lnTo>
                <a:lnTo>
                  <a:pt x="1260913" y="1793899"/>
                </a:lnTo>
                <a:lnTo>
                  <a:pt x="1214018" y="1774152"/>
                </a:lnTo>
                <a:cubicBezTo>
                  <a:pt x="1143517" y="1750173"/>
                  <a:pt x="1059028" y="1737510"/>
                  <a:pt x="968589" y="1740304"/>
                </a:cubicBezTo>
                <a:cubicBezTo>
                  <a:pt x="878151" y="1743097"/>
                  <a:pt x="794605" y="1760951"/>
                  <a:pt x="725717" y="1789236"/>
                </a:cubicBezTo>
                <a:lnTo>
                  <a:pt x="680132" y="1811838"/>
                </a:lnTo>
                <a:lnTo>
                  <a:pt x="680033" y="1808619"/>
                </a:lnTo>
                <a:lnTo>
                  <a:pt x="678222" y="1811282"/>
                </a:lnTo>
                <a:lnTo>
                  <a:pt x="651889" y="1767743"/>
                </a:lnTo>
                <a:cubicBezTo>
                  <a:pt x="608947" y="1706903"/>
                  <a:pt x="548037" y="1646998"/>
                  <a:pt x="473229" y="1596099"/>
                </a:cubicBezTo>
                <a:cubicBezTo>
                  <a:pt x="398420" y="1545201"/>
                  <a:pt x="320336" y="1510538"/>
                  <a:pt x="247980" y="1492930"/>
                </a:cubicBezTo>
                <a:lnTo>
                  <a:pt x="197815" y="1484422"/>
                </a:lnTo>
                <a:lnTo>
                  <a:pt x="199626" y="1481759"/>
                </a:lnTo>
                <a:lnTo>
                  <a:pt x="196595" y="1482848"/>
                </a:lnTo>
                <a:lnTo>
                  <a:pt x="200883" y="1432147"/>
                </a:lnTo>
                <a:cubicBezTo>
                  <a:pt x="201903" y="1357686"/>
                  <a:pt x="187837" y="1273419"/>
                  <a:pt x="157233" y="1188270"/>
                </a:cubicBezTo>
                <a:cubicBezTo>
                  <a:pt x="126630" y="1103122"/>
                  <a:pt x="83832" y="1029181"/>
                  <a:pt x="35644" y="972407"/>
                </a:cubicBezTo>
                <a:lnTo>
                  <a:pt x="62" y="936036"/>
                </a:lnTo>
                <a:lnTo>
                  <a:pt x="3095" y="934947"/>
                </a:lnTo>
                <a:lnTo>
                  <a:pt x="0" y="934046"/>
                </a:lnTo>
                <a:lnTo>
                  <a:pt x="33272" y="895549"/>
                </a:lnTo>
                <a:cubicBezTo>
                  <a:pt x="77863" y="835908"/>
                  <a:pt x="116015" y="759468"/>
                  <a:pt x="141305" y="672591"/>
                </a:cubicBezTo>
                <a:cubicBezTo>
                  <a:pt x="166594" y="585716"/>
                  <a:pt x="175432" y="500742"/>
                  <a:pt x="169819" y="426486"/>
                </a:cubicBezTo>
                <a:lnTo>
                  <a:pt x="162409" y="376147"/>
                </a:lnTo>
                <a:lnTo>
                  <a:pt x="165502" y="377047"/>
                </a:lnTo>
                <a:lnTo>
                  <a:pt x="163529" y="374501"/>
                </a:lnTo>
                <a:lnTo>
                  <a:pt x="213074" y="362912"/>
                </a:lnTo>
                <a:cubicBezTo>
                  <a:pt x="284205" y="340872"/>
                  <a:pt x="360001" y="301455"/>
                  <a:pt x="431525" y="246037"/>
                </a:cubicBezTo>
                <a:cubicBezTo>
                  <a:pt x="503050" y="190619"/>
                  <a:pt x="560146" y="127066"/>
                  <a:pt x="599251" y="63694"/>
                </a:cubicBezTo>
                <a:lnTo>
                  <a:pt x="622846" y="18614"/>
                </a:lnTo>
                <a:lnTo>
                  <a:pt x="624818" y="21159"/>
                </a:lnTo>
                <a:lnTo>
                  <a:pt x="624719" y="17940"/>
                </a:lnTo>
                <a:lnTo>
                  <a:pt x="671613" y="37686"/>
                </a:lnTo>
                <a:cubicBezTo>
                  <a:pt x="742114" y="61665"/>
                  <a:pt x="826603" y="74328"/>
                  <a:pt x="917042" y="71535"/>
                </a:cubicBezTo>
                <a:cubicBezTo>
                  <a:pt x="1007480" y="68741"/>
                  <a:pt x="1091027" y="50886"/>
                  <a:pt x="1159914" y="22602"/>
                </a:cubicBez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MH_SubTitle_5"/>
          <p:cNvSpPr/>
          <p:nvPr>
            <p:custDataLst>
              <p:tags r:id="rId11"/>
            </p:custDataLst>
          </p:nvPr>
        </p:nvSpPr>
        <p:spPr>
          <a:xfrm>
            <a:off x="5390660" y="1517294"/>
            <a:ext cx="1080000" cy="1080000"/>
          </a:xfrm>
          <a:custGeom>
            <a:avLst/>
            <a:gdLst>
              <a:gd name="connsiteX0" fmla="*/ 766985 w 1487101"/>
              <a:gd name="connsiteY0" fmla="*/ 20013 h 1487102"/>
              <a:gd name="connsiteX1" fmla="*/ 620740 w 1487101"/>
              <a:gd name="connsiteY1" fmla="*/ 30273 h 1487102"/>
              <a:gd name="connsiteX2" fmla="*/ 30272 w 1487101"/>
              <a:gd name="connsiteY2" fmla="*/ 866362 h 1487102"/>
              <a:gd name="connsiteX3" fmla="*/ 866362 w 1487101"/>
              <a:gd name="connsiteY3" fmla="*/ 1456830 h 1487102"/>
              <a:gd name="connsiteX4" fmla="*/ 1456829 w 1487101"/>
              <a:gd name="connsiteY4" fmla="*/ 620740 h 1487102"/>
              <a:gd name="connsiteX5" fmla="*/ 766985 w 1487101"/>
              <a:gd name="connsiteY5" fmla="*/ 20013 h 1487102"/>
              <a:gd name="connsiteX6" fmla="*/ 767622 w 1487101"/>
              <a:gd name="connsiteY6" fmla="*/ 364 h 1487102"/>
              <a:gd name="connsiteX7" fmla="*/ 1476200 w 1487101"/>
              <a:gd name="connsiteY7" fmla="*/ 617405 h 1487102"/>
              <a:gd name="connsiteX8" fmla="*/ 869697 w 1487101"/>
              <a:gd name="connsiteY8" fmla="*/ 1476201 h 1487102"/>
              <a:gd name="connsiteX9" fmla="*/ 10901 w 1487101"/>
              <a:gd name="connsiteY9" fmla="*/ 869698 h 1487102"/>
              <a:gd name="connsiteX10" fmla="*/ 617404 w 1487101"/>
              <a:gd name="connsiteY10" fmla="*/ 10902 h 1487102"/>
              <a:gd name="connsiteX11" fmla="*/ 767622 w 1487101"/>
              <a:gd name="connsiteY11" fmla="*/ 364 h 148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7101" h="1487102">
                <a:moveTo>
                  <a:pt x="766985" y="20013"/>
                </a:moveTo>
                <a:cubicBezTo>
                  <a:pt x="718916" y="18506"/>
                  <a:pt x="669981" y="21794"/>
                  <a:pt x="620740" y="30273"/>
                </a:cubicBezTo>
                <a:cubicBezTo>
                  <a:pt x="226807" y="98099"/>
                  <a:pt x="-37554" y="472430"/>
                  <a:pt x="30272" y="866362"/>
                </a:cubicBezTo>
                <a:cubicBezTo>
                  <a:pt x="98099" y="1260295"/>
                  <a:pt x="472430" y="1524656"/>
                  <a:pt x="866362" y="1456830"/>
                </a:cubicBezTo>
                <a:cubicBezTo>
                  <a:pt x="1260295" y="1389003"/>
                  <a:pt x="1524656" y="1014672"/>
                  <a:pt x="1456829" y="620740"/>
                </a:cubicBezTo>
                <a:cubicBezTo>
                  <a:pt x="1397481" y="276049"/>
                  <a:pt x="1103466" y="30561"/>
                  <a:pt x="766985" y="20013"/>
                </a:cubicBezTo>
                <a:close/>
                <a:moveTo>
                  <a:pt x="767622" y="364"/>
                </a:moveTo>
                <a:cubicBezTo>
                  <a:pt x="1113240" y="11198"/>
                  <a:pt x="1415240" y="263352"/>
                  <a:pt x="1476200" y="617405"/>
                </a:cubicBezTo>
                <a:cubicBezTo>
                  <a:pt x="1545869" y="1022036"/>
                  <a:pt x="1274328" y="1406532"/>
                  <a:pt x="869697" y="1476201"/>
                </a:cubicBezTo>
                <a:cubicBezTo>
                  <a:pt x="465066" y="1545869"/>
                  <a:pt x="80570" y="1274329"/>
                  <a:pt x="10901" y="869698"/>
                </a:cubicBezTo>
                <a:cubicBezTo>
                  <a:pt x="-58767" y="465067"/>
                  <a:pt x="212773" y="80570"/>
                  <a:pt x="617404" y="10902"/>
                </a:cubicBezTo>
                <a:cubicBezTo>
                  <a:pt x="667983" y="2193"/>
                  <a:pt x="718248" y="-1184"/>
                  <a:pt x="767622" y="364"/>
                </a:cubicBezTo>
                <a:close/>
              </a:path>
            </a:pathLst>
          </a:custGeom>
          <a:noFill/>
          <a:ln>
            <a:solidFill>
              <a:srgbClr val="2F4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>
            <a:norm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20202"/>
                </a:solidFill>
                <a:cs typeface="+mn-ea"/>
                <a:sym typeface="+mn-lt"/>
              </a:rPr>
              <a:t>创新能力</a:t>
            </a:r>
          </a:p>
        </p:txBody>
      </p:sp>
      <p:sp>
        <p:nvSpPr>
          <p:cNvPr id="17" name="MH_Other_6"/>
          <p:cNvSpPr/>
          <p:nvPr>
            <p:custDataLst>
              <p:tags r:id="rId12"/>
            </p:custDataLst>
          </p:nvPr>
        </p:nvSpPr>
        <p:spPr>
          <a:xfrm>
            <a:off x="800009" y="1368794"/>
            <a:ext cx="1377000" cy="1377000"/>
          </a:xfrm>
          <a:custGeom>
            <a:avLst/>
            <a:gdLst>
              <a:gd name="connsiteX0" fmla="*/ 967503 w 1885632"/>
              <a:gd name="connsiteY0" fmla="*/ 143738 h 1811838"/>
              <a:gd name="connsiteX1" fmla="*/ 813446 w 1885632"/>
              <a:gd name="connsiteY1" fmla="*/ 154545 h 1811838"/>
              <a:gd name="connsiteX2" fmla="*/ 191442 w 1885632"/>
              <a:gd name="connsiteY2" fmla="*/ 1035290 h 1811838"/>
              <a:gd name="connsiteX3" fmla="*/ 1072187 w 1885632"/>
              <a:gd name="connsiteY3" fmla="*/ 1657294 h 1811838"/>
              <a:gd name="connsiteX4" fmla="*/ 1694191 w 1885632"/>
              <a:gd name="connsiteY4" fmla="*/ 776549 h 1811838"/>
              <a:gd name="connsiteX5" fmla="*/ 967503 w 1885632"/>
              <a:gd name="connsiteY5" fmla="*/ 143738 h 1811838"/>
              <a:gd name="connsiteX6" fmla="*/ 1205499 w 1885632"/>
              <a:gd name="connsiteY6" fmla="*/ 0 h 1811838"/>
              <a:gd name="connsiteX7" fmla="*/ 1205599 w 1885632"/>
              <a:gd name="connsiteY7" fmla="*/ 3219 h 1811838"/>
              <a:gd name="connsiteX8" fmla="*/ 1207410 w 1885632"/>
              <a:gd name="connsiteY8" fmla="*/ 556 h 1811838"/>
              <a:gd name="connsiteX9" fmla="*/ 1233742 w 1885632"/>
              <a:gd name="connsiteY9" fmla="*/ 44096 h 1811838"/>
              <a:gd name="connsiteX10" fmla="*/ 1412402 w 1885632"/>
              <a:gd name="connsiteY10" fmla="*/ 215739 h 1811838"/>
              <a:gd name="connsiteX11" fmla="*/ 1637652 w 1885632"/>
              <a:gd name="connsiteY11" fmla="*/ 318908 h 1811838"/>
              <a:gd name="connsiteX12" fmla="*/ 1687817 w 1885632"/>
              <a:gd name="connsiteY12" fmla="*/ 327417 h 1811838"/>
              <a:gd name="connsiteX13" fmla="*/ 1686005 w 1885632"/>
              <a:gd name="connsiteY13" fmla="*/ 330079 h 1811838"/>
              <a:gd name="connsiteX14" fmla="*/ 1689037 w 1885632"/>
              <a:gd name="connsiteY14" fmla="*/ 328991 h 1811838"/>
              <a:gd name="connsiteX15" fmla="*/ 1684748 w 1885632"/>
              <a:gd name="connsiteY15" fmla="*/ 379691 h 1811838"/>
              <a:gd name="connsiteX16" fmla="*/ 1728398 w 1885632"/>
              <a:gd name="connsiteY16" fmla="*/ 623568 h 1811838"/>
              <a:gd name="connsiteX17" fmla="*/ 1849986 w 1885632"/>
              <a:gd name="connsiteY17" fmla="*/ 839431 h 1811838"/>
              <a:gd name="connsiteX18" fmla="*/ 1885570 w 1885632"/>
              <a:gd name="connsiteY18" fmla="*/ 875801 h 1811838"/>
              <a:gd name="connsiteX19" fmla="*/ 1882539 w 1885632"/>
              <a:gd name="connsiteY19" fmla="*/ 876891 h 1811838"/>
              <a:gd name="connsiteX20" fmla="*/ 1885632 w 1885632"/>
              <a:gd name="connsiteY20" fmla="*/ 877791 h 1811838"/>
              <a:gd name="connsiteX21" fmla="*/ 1852361 w 1885632"/>
              <a:gd name="connsiteY21" fmla="*/ 916288 h 1811838"/>
              <a:gd name="connsiteX22" fmla="*/ 1744327 w 1885632"/>
              <a:gd name="connsiteY22" fmla="*/ 1139246 h 1811838"/>
              <a:gd name="connsiteX23" fmla="*/ 1715813 w 1885632"/>
              <a:gd name="connsiteY23" fmla="*/ 1385351 h 1811838"/>
              <a:gd name="connsiteX24" fmla="*/ 1723223 w 1885632"/>
              <a:gd name="connsiteY24" fmla="*/ 1435690 h 1811838"/>
              <a:gd name="connsiteX25" fmla="*/ 1720128 w 1885632"/>
              <a:gd name="connsiteY25" fmla="*/ 1434789 h 1811838"/>
              <a:gd name="connsiteX26" fmla="*/ 1722103 w 1885632"/>
              <a:gd name="connsiteY26" fmla="*/ 1437336 h 1811838"/>
              <a:gd name="connsiteX27" fmla="*/ 1672558 w 1885632"/>
              <a:gd name="connsiteY27" fmla="*/ 1448926 h 1811838"/>
              <a:gd name="connsiteX28" fmla="*/ 1454106 w 1885632"/>
              <a:gd name="connsiteY28" fmla="*/ 1565801 h 1811838"/>
              <a:gd name="connsiteX29" fmla="*/ 1286380 w 1885632"/>
              <a:gd name="connsiteY29" fmla="*/ 1748145 h 1811838"/>
              <a:gd name="connsiteX30" fmla="*/ 1262786 w 1885632"/>
              <a:gd name="connsiteY30" fmla="*/ 1793224 h 1811838"/>
              <a:gd name="connsiteX31" fmla="*/ 1260813 w 1885632"/>
              <a:gd name="connsiteY31" fmla="*/ 1790678 h 1811838"/>
              <a:gd name="connsiteX32" fmla="*/ 1260913 w 1885632"/>
              <a:gd name="connsiteY32" fmla="*/ 1793899 h 1811838"/>
              <a:gd name="connsiteX33" fmla="*/ 1214018 w 1885632"/>
              <a:gd name="connsiteY33" fmla="*/ 1774152 h 1811838"/>
              <a:gd name="connsiteX34" fmla="*/ 968589 w 1885632"/>
              <a:gd name="connsiteY34" fmla="*/ 1740304 h 1811838"/>
              <a:gd name="connsiteX35" fmla="*/ 725717 w 1885632"/>
              <a:gd name="connsiteY35" fmla="*/ 1789236 h 1811838"/>
              <a:gd name="connsiteX36" fmla="*/ 680132 w 1885632"/>
              <a:gd name="connsiteY36" fmla="*/ 1811838 h 1811838"/>
              <a:gd name="connsiteX37" fmla="*/ 680033 w 1885632"/>
              <a:gd name="connsiteY37" fmla="*/ 1808619 h 1811838"/>
              <a:gd name="connsiteX38" fmla="*/ 678222 w 1885632"/>
              <a:gd name="connsiteY38" fmla="*/ 1811282 h 1811838"/>
              <a:gd name="connsiteX39" fmla="*/ 651889 w 1885632"/>
              <a:gd name="connsiteY39" fmla="*/ 1767743 h 1811838"/>
              <a:gd name="connsiteX40" fmla="*/ 473229 w 1885632"/>
              <a:gd name="connsiteY40" fmla="*/ 1596099 h 1811838"/>
              <a:gd name="connsiteX41" fmla="*/ 247980 w 1885632"/>
              <a:gd name="connsiteY41" fmla="*/ 1492930 h 1811838"/>
              <a:gd name="connsiteX42" fmla="*/ 197815 w 1885632"/>
              <a:gd name="connsiteY42" fmla="*/ 1484422 h 1811838"/>
              <a:gd name="connsiteX43" fmla="*/ 199626 w 1885632"/>
              <a:gd name="connsiteY43" fmla="*/ 1481759 h 1811838"/>
              <a:gd name="connsiteX44" fmla="*/ 196595 w 1885632"/>
              <a:gd name="connsiteY44" fmla="*/ 1482848 h 1811838"/>
              <a:gd name="connsiteX45" fmla="*/ 200883 w 1885632"/>
              <a:gd name="connsiteY45" fmla="*/ 1432147 h 1811838"/>
              <a:gd name="connsiteX46" fmla="*/ 157233 w 1885632"/>
              <a:gd name="connsiteY46" fmla="*/ 1188270 h 1811838"/>
              <a:gd name="connsiteX47" fmla="*/ 35644 w 1885632"/>
              <a:gd name="connsiteY47" fmla="*/ 972407 h 1811838"/>
              <a:gd name="connsiteX48" fmla="*/ 62 w 1885632"/>
              <a:gd name="connsiteY48" fmla="*/ 936036 h 1811838"/>
              <a:gd name="connsiteX49" fmla="*/ 3095 w 1885632"/>
              <a:gd name="connsiteY49" fmla="*/ 934947 h 1811838"/>
              <a:gd name="connsiteX50" fmla="*/ 0 w 1885632"/>
              <a:gd name="connsiteY50" fmla="*/ 934046 h 1811838"/>
              <a:gd name="connsiteX51" fmla="*/ 33272 w 1885632"/>
              <a:gd name="connsiteY51" fmla="*/ 895549 h 1811838"/>
              <a:gd name="connsiteX52" fmla="*/ 141305 w 1885632"/>
              <a:gd name="connsiteY52" fmla="*/ 672591 h 1811838"/>
              <a:gd name="connsiteX53" fmla="*/ 169819 w 1885632"/>
              <a:gd name="connsiteY53" fmla="*/ 426486 h 1811838"/>
              <a:gd name="connsiteX54" fmla="*/ 162409 w 1885632"/>
              <a:gd name="connsiteY54" fmla="*/ 376147 h 1811838"/>
              <a:gd name="connsiteX55" fmla="*/ 165502 w 1885632"/>
              <a:gd name="connsiteY55" fmla="*/ 377047 h 1811838"/>
              <a:gd name="connsiteX56" fmla="*/ 163529 w 1885632"/>
              <a:gd name="connsiteY56" fmla="*/ 374501 h 1811838"/>
              <a:gd name="connsiteX57" fmla="*/ 213074 w 1885632"/>
              <a:gd name="connsiteY57" fmla="*/ 362912 h 1811838"/>
              <a:gd name="connsiteX58" fmla="*/ 431525 w 1885632"/>
              <a:gd name="connsiteY58" fmla="*/ 246037 h 1811838"/>
              <a:gd name="connsiteX59" fmla="*/ 599251 w 1885632"/>
              <a:gd name="connsiteY59" fmla="*/ 63694 h 1811838"/>
              <a:gd name="connsiteX60" fmla="*/ 622846 w 1885632"/>
              <a:gd name="connsiteY60" fmla="*/ 18614 h 1811838"/>
              <a:gd name="connsiteX61" fmla="*/ 624818 w 1885632"/>
              <a:gd name="connsiteY61" fmla="*/ 21159 h 1811838"/>
              <a:gd name="connsiteX62" fmla="*/ 624719 w 1885632"/>
              <a:gd name="connsiteY62" fmla="*/ 17940 h 1811838"/>
              <a:gd name="connsiteX63" fmla="*/ 671613 w 1885632"/>
              <a:gd name="connsiteY63" fmla="*/ 37686 h 1811838"/>
              <a:gd name="connsiteX64" fmla="*/ 917042 w 1885632"/>
              <a:gd name="connsiteY64" fmla="*/ 71535 h 1811838"/>
              <a:gd name="connsiteX65" fmla="*/ 1159914 w 1885632"/>
              <a:gd name="connsiteY65" fmla="*/ 22602 h 181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885632" h="1811838">
                <a:moveTo>
                  <a:pt x="967503" y="143738"/>
                </a:moveTo>
                <a:cubicBezTo>
                  <a:pt x="916867" y="142150"/>
                  <a:pt x="865318" y="145614"/>
                  <a:pt x="813446" y="154545"/>
                </a:cubicBezTo>
                <a:cubicBezTo>
                  <a:pt x="398473" y="225994"/>
                  <a:pt x="119993" y="620317"/>
                  <a:pt x="191442" y="1035290"/>
                </a:cubicBezTo>
                <a:cubicBezTo>
                  <a:pt x="262892" y="1450263"/>
                  <a:pt x="657215" y="1728743"/>
                  <a:pt x="1072187" y="1657294"/>
                </a:cubicBezTo>
                <a:cubicBezTo>
                  <a:pt x="1487160" y="1585844"/>
                  <a:pt x="1765641" y="1191522"/>
                  <a:pt x="1694191" y="776549"/>
                </a:cubicBezTo>
                <a:cubicBezTo>
                  <a:pt x="1631673" y="413447"/>
                  <a:pt x="1321955" y="154848"/>
                  <a:pt x="967503" y="143738"/>
                </a:cubicBezTo>
                <a:close/>
                <a:moveTo>
                  <a:pt x="1205499" y="0"/>
                </a:moveTo>
                <a:lnTo>
                  <a:pt x="1205599" y="3219"/>
                </a:lnTo>
                <a:lnTo>
                  <a:pt x="1207410" y="556"/>
                </a:lnTo>
                <a:lnTo>
                  <a:pt x="1233742" y="44096"/>
                </a:lnTo>
                <a:cubicBezTo>
                  <a:pt x="1276686" y="104934"/>
                  <a:pt x="1337594" y="164840"/>
                  <a:pt x="1412402" y="215739"/>
                </a:cubicBezTo>
                <a:cubicBezTo>
                  <a:pt x="1487211" y="266637"/>
                  <a:pt x="1565296" y="301300"/>
                  <a:pt x="1637652" y="318908"/>
                </a:cubicBezTo>
                <a:lnTo>
                  <a:pt x="1687817" y="327417"/>
                </a:lnTo>
                <a:lnTo>
                  <a:pt x="1686005" y="330079"/>
                </a:lnTo>
                <a:lnTo>
                  <a:pt x="1689037" y="328991"/>
                </a:lnTo>
                <a:lnTo>
                  <a:pt x="1684748" y="379691"/>
                </a:lnTo>
                <a:cubicBezTo>
                  <a:pt x="1683729" y="454152"/>
                  <a:pt x="1697794" y="538419"/>
                  <a:pt x="1728398" y="623568"/>
                </a:cubicBezTo>
                <a:cubicBezTo>
                  <a:pt x="1759002" y="708716"/>
                  <a:pt x="1801800" y="782656"/>
                  <a:pt x="1849986" y="839431"/>
                </a:cubicBezTo>
                <a:lnTo>
                  <a:pt x="1885570" y="875801"/>
                </a:lnTo>
                <a:lnTo>
                  <a:pt x="1882539" y="876891"/>
                </a:lnTo>
                <a:lnTo>
                  <a:pt x="1885632" y="877791"/>
                </a:lnTo>
                <a:lnTo>
                  <a:pt x="1852361" y="916288"/>
                </a:lnTo>
                <a:cubicBezTo>
                  <a:pt x="1807769" y="975929"/>
                  <a:pt x="1769618" y="1052370"/>
                  <a:pt x="1744327" y="1139246"/>
                </a:cubicBezTo>
                <a:cubicBezTo>
                  <a:pt x="1719038" y="1226121"/>
                  <a:pt x="1710201" y="1311095"/>
                  <a:pt x="1715813" y="1385351"/>
                </a:cubicBezTo>
                <a:lnTo>
                  <a:pt x="1723223" y="1435690"/>
                </a:lnTo>
                <a:lnTo>
                  <a:pt x="1720128" y="1434789"/>
                </a:lnTo>
                <a:lnTo>
                  <a:pt x="1722103" y="1437336"/>
                </a:lnTo>
                <a:lnTo>
                  <a:pt x="1672558" y="1448926"/>
                </a:lnTo>
                <a:cubicBezTo>
                  <a:pt x="1601426" y="1470966"/>
                  <a:pt x="1525630" y="1510382"/>
                  <a:pt x="1454106" y="1565801"/>
                </a:cubicBezTo>
                <a:cubicBezTo>
                  <a:pt x="1382582" y="1621220"/>
                  <a:pt x="1325485" y="1684771"/>
                  <a:pt x="1286380" y="1748145"/>
                </a:cubicBezTo>
                <a:lnTo>
                  <a:pt x="1262786" y="1793224"/>
                </a:lnTo>
                <a:lnTo>
                  <a:pt x="1260813" y="1790678"/>
                </a:lnTo>
                <a:lnTo>
                  <a:pt x="1260913" y="1793899"/>
                </a:lnTo>
                <a:lnTo>
                  <a:pt x="1214018" y="1774152"/>
                </a:lnTo>
                <a:cubicBezTo>
                  <a:pt x="1143517" y="1750173"/>
                  <a:pt x="1059028" y="1737510"/>
                  <a:pt x="968589" y="1740304"/>
                </a:cubicBezTo>
                <a:cubicBezTo>
                  <a:pt x="878151" y="1743097"/>
                  <a:pt x="794605" y="1760951"/>
                  <a:pt x="725717" y="1789236"/>
                </a:cubicBezTo>
                <a:lnTo>
                  <a:pt x="680132" y="1811838"/>
                </a:lnTo>
                <a:lnTo>
                  <a:pt x="680033" y="1808619"/>
                </a:lnTo>
                <a:lnTo>
                  <a:pt x="678222" y="1811282"/>
                </a:lnTo>
                <a:lnTo>
                  <a:pt x="651889" y="1767743"/>
                </a:lnTo>
                <a:cubicBezTo>
                  <a:pt x="608947" y="1706903"/>
                  <a:pt x="548037" y="1646998"/>
                  <a:pt x="473229" y="1596099"/>
                </a:cubicBezTo>
                <a:cubicBezTo>
                  <a:pt x="398420" y="1545201"/>
                  <a:pt x="320336" y="1510538"/>
                  <a:pt x="247980" y="1492930"/>
                </a:cubicBezTo>
                <a:lnTo>
                  <a:pt x="197815" y="1484422"/>
                </a:lnTo>
                <a:lnTo>
                  <a:pt x="199626" y="1481759"/>
                </a:lnTo>
                <a:lnTo>
                  <a:pt x="196595" y="1482848"/>
                </a:lnTo>
                <a:lnTo>
                  <a:pt x="200883" y="1432147"/>
                </a:lnTo>
                <a:cubicBezTo>
                  <a:pt x="201903" y="1357686"/>
                  <a:pt x="187837" y="1273419"/>
                  <a:pt x="157233" y="1188270"/>
                </a:cubicBezTo>
                <a:cubicBezTo>
                  <a:pt x="126630" y="1103122"/>
                  <a:pt x="83832" y="1029181"/>
                  <a:pt x="35644" y="972407"/>
                </a:cubicBezTo>
                <a:lnTo>
                  <a:pt x="62" y="936036"/>
                </a:lnTo>
                <a:lnTo>
                  <a:pt x="3095" y="934947"/>
                </a:lnTo>
                <a:lnTo>
                  <a:pt x="0" y="934046"/>
                </a:lnTo>
                <a:lnTo>
                  <a:pt x="33272" y="895549"/>
                </a:lnTo>
                <a:cubicBezTo>
                  <a:pt x="77863" y="835908"/>
                  <a:pt x="116015" y="759468"/>
                  <a:pt x="141305" y="672591"/>
                </a:cubicBezTo>
                <a:cubicBezTo>
                  <a:pt x="166594" y="585716"/>
                  <a:pt x="175432" y="500742"/>
                  <a:pt x="169819" y="426486"/>
                </a:cubicBezTo>
                <a:lnTo>
                  <a:pt x="162409" y="376147"/>
                </a:lnTo>
                <a:lnTo>
                  <a:pt x="165502" y="377047"/>
                </a:lnTo>
                <a:lnTo>
                  <a:pt x="163529" y="374501"/>
                </a:lnTo>
                <a:lnTo>
                  <a:pt x="213074" y="362912"/>
                </a:lnTo>
                <a:cubicBezTo>
                  <a:pt x="284205" y="340872"/>
                  <a:pt x="360001" y="301455"/>
                  <a:pt x="431525" y="246037"/>
                </a:cubicBezTo>
                <a:cubicBezTo>
                  <a:pt x="503050" y="190619"/>
                  <a:pt x="560146" y="127066"/>
                  <a:pt x="599251" y="63694"/>
                </a:cubicBezTo>
                <a:lnTo>
                  <a:pt x="622846" y="18614"/>
                </a:lnTo>
                <a:lnTo>
                  <a:pt x="624818" y="21159"/>
                </a:lnTo>
                <a:lnTo>
                  <a:pt x="624719" y="17940"/>
                </a:lnTo>
                <a:lnTo>
                  <a:pt x="671613" y="37686"/>
                </a:lnTo>
                <a:cubicBezTo>
                  <a:pt x="742114" y="61665"/>
                  <a:pt x="826603" y="74328"/>
                  <a:pt x="917042" y="71535"/>
                </a:cubicBezTo>
                <a:cubicBezTo>
                  <a:pt x="1007480" y="68741"/>
                  <a:pt x="1091027" y="50886"/>
                  <a:pt x="1159914" y="22602"/>
                </a:cubicBez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8" name="MH_SubTitle_1"/>
          <p:cNvSpPr/>
          <p:nvPr>
            <p:custDataLst>
              <p:tags r:id="rId13"/>
            </p:custDataLst>
          </p:nvPr>
        </p:nvSpPr>
        <p:spPr>
          <a:xfrm>
            <a:off x="948509" y="1517294"/>
            <a:ext cx="1080000" cy="1080000"/>
          </a:xfrm>
          <a:custGeom>
            <a:avLst/>
            <a:gdLst>
              <a:gd name="connsiteX0" fmla="*/ 766985 w 1487101"/>
              <a:gd name="connsiteY0" fmla="*/ 20013 h 1487102"/>
              <a:gd name="connsiteX1" fmla="*/ 620740 w 1487101"/>
              <a:gd name="connsiteY1" fmla="*/ 30273 h 1487102"/>
              <a:gd name="connsiteX2" fmla="*/ 30272 w 1487101"/>
              <a:gd name="connsiteY2" fmla="*/ 866362 h 1487102"/>
              <a:gd name="connsiteX3" fmla="*/ 866362 w 1487101"/>
              <a:gd name="connsiteY3" fmla="*/ 1456830 h 1487102"/>
              <a:gd name="connsiteX4" fmla="*/ 1456829 w 1487101"/>
              <a:gd name="connsiteY4" fmla="*/ 620740 h 1487102"/>
              <a:gd name="connsiteX5" fmla="*/ 766985 w 1487101"/>
              <a:gd name="connsiteY5" fmla="*/ 20013 h 1487102"/>
              <a:gd name="connsiteX6" fmla="*/ 767622 w 1487101"/>
              <a:gd name="connsiteY6" fmla="*/ 364 h 1487102"/>
              <a:gd name="connsiteX7" fmla="*/ 1476200 w 1487101"/>
              <a:gd name="connsiteY7" fmla="*/ 617405 h 1487102"/>
              <a:gd name="connsiteX8" fmla="*/ 869697 w 1487101"/>
              <a:gd name="connsiteY8" fmla="*/ 1476201 h 1487102"/>
              <a:gd name="connsiteX9" fmla="*/ 10901 w 1487101"/>
              <a:gd name="connsiteY9" fmla="*/ 869698 h 1487102"/>
              <a:gd name="connsiteX10" fmla="*/ 617404 w 1487101"/>
              <a:gd name="connsiteY10" fmla="*/ 10902 h 1487102"/>
              <a:gd name="connsiteX11" fmla="*/ 767622 w 1487101"/>
              <a:gd name="connsiteY11" fmla="*/ 364 h 148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7101" h="1487102">
                <a:moveTo>
                  <a:pt x="766985" y="20013"/>
                </a:moveTo>
                <a:cubicBezTo>
                  <a:pt x="718916" y="18506"/>
                  <a:pt x="669981" y="21794"/>
                  <a:pt x="620740" y="30273"/>
                </a:cubicBezTo>
                <a:cubicBezTo>
                  <a:pt x="226807" y="98099"/>
                  <a:pt x="-37554" y="472430"/>
                  <a:pt x="30272" y="866362"/>
                </a:cubicBezTo>
                <a:cubicBezTo>
                  <a:pt x="98099" y="1260295"/>
                  <a:pt x="472430" y="1524656"/>
                  <a:pt x="866362" y="1456830"/>
                </a:cubicBezTo>
                <a:cubicBezTo>
                  <a:pt x="1260295" y="1389003"/>
                  <a:pt x="1524656" y="1014672"/>
                  <a:pt x="1456829" y="620740"/>
                </a:cubicBezTo>
                <a:cubicBezTo>
                  <a:pt x="1397481" y="276049"/>
                  <a:pt x="1103466" y="30561"/>
                  <a:pt x="766985" y="20013"/>
                </a:cubicBezTo>
                <a:close/>
                <a:moveTo>
                  <a:pt x="767622" y="364"/>
                </a:moveTo>
                <a:cubicBezTo>
                  <a:pt x="1113240" y="11198"/>
                  <a:pt x="1415240" y="263352"/>
                  <a:pt x="1476200" y="617405"/>
                </a:cubicBezTo>
                <a:cubicBezTo>
                  <a:pt x="1545869" y="1022036"/>
                  <a:pt x="1274328" y="1406532"/>
                  <a:pt x="869697" y="1476201"/>
                </a:cubicBezTo>
                <a:cubicBezTo>
                  <a:pt x="465066" y="1545869"/>
                  <a:pt x="80570" y="1274329"/>
                  <a:pt x="10901" y="869698"/>
                </a:cubicBezTo>
                <a:cubicBezTo>
                  <a:pt x="-58767" y="465067"/>
                  <a:pt x="212773" y="80570"/>
                  <a:pt x="617404" y="10902"/>
                </a:cubicBezTo>
                <a:cubicBezTo>
                  <a:pt x="667983" y="2193"/>
                  <a:pt x="718248" y="-1184"/>
                  <a:pt x="767622" y="364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rgbClr val="2F4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>
            <a:norm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20202"/>
                </a:solidFill>
                <a:cs typeface="+mn-ea"/>
                <a:sym typeface="+mn-lt"/>
              </a:rPr>
              <a:t>领导力</a:t>
            </a:r>
          </a:p>
        </p:txBody>
      </p:sp>
      <p:cxnSp>
        <p:nvCxnSpPr>
          <p:cNvPr id="19" name="MH_Other_7"/>
          <p:cNvCxnSpPr>
            <a:stCxn id="6" idx="0"/>
            <a:endCxn id="22" idx="40"/>
          </p:cNvCxnSpPr>
          <p:nvPr>
            <p:custDataLst>
              <p:tags r:id="rId14"/>
            </p:custDataLst>
          </p:nvPr>
        </p:nvCxnSpPr>
        <p:spPr>
          <a:xfrm flipV="1">
            <a:off x="4474552" y="2581835"/>
            <a:ext cx="2594429" cy="1594513"/>
          </a:xfrm>
          <a:prstGeom prst="line">
            <a:avLst/>
          </a:prstGeom>
          <a:ln cmpd="sng"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MH_Other_8"/>
          <p:cNvCxnSpPr>
            <a:stCxn id="11" idx="34"/>
            <a:endCxn id="6" idx="0"/>
          </p:cNvCxnSpPr>
          <p:nvPr>
            <p:custDataLst>
              <p:tags r:id="rId15"/>
            </p:custDataLst>
          </p:nvPr>
        </p:nvCxnSpPr>
        <p:spPr>
          <a:xfrm>
            <a:off x="4468259" y="2691434"/>
            <a:ext cx="6293" cy="1484917"/>
          </a:xfrm>
          <a:prstGeom prst="line">
            <a:avLst/>
          </a:prstGeom>
          <a:ln cmpd="sng"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Other_9"/>
          <p:cNvSpPr/>
          <p:nvPr>
            <p:custDataLst>
              <p:tags r:id="rId16"/>
            </p:custDataLst>
          </p:nvPr>
        </p:nvSpPr>
        <p:spPr>
          <a:xfrm>
            <a:off x="6723392" y="1368794"/>
            <a:ext cx="1377000" cy="1377000"/>
          </a:xfrm>
          <a:custGeom>
            <a:avLst/>
            <a:gdLst>
              <a:gd name="connsiteX0" fmla="*/ 967503 w 1885632"/>
              <a:gd name="connsiteY0" fmla="*/ 143738 h 1811838"/>
              <a:gd name="connsiteX1" fmla="*/ 813446 w 1885632"/>
              <a:gd name="connsiteY1" fmla="*/ 154545 h 1811838"/>
              <a:gd name="connsiteX2" fmla="*/ 191442 w 1885632"/>
              <a:gd name="connsiteY2" fmla="*/ 1035290 h 1811838"/>
              <a:gd name="connsiteX3" fmla="*/ 1072187 w 1885632"/>
              <a:gd name="connsiteY3" fmla="*/ 1657294 h 1811838"/>
              <a:gd name="connsiteX4" fmla="*/ 1694191 w 1885632"/>
              <a:gd name="connsiteY4" fmla="*/ 776549 h 1811838"/>
              <a:gd name="connsiteX5" fmla="*/ 967503 w 1885632"/>
              <a:gd name="connsiteY5" fmla="*/ 143738 h 1811838"/>
              <a:gd name="connsiteX6" fmla="*/ 1205499 w 1885632"/>
              <a:gd name="connsiteY6" fmla="*/ 0 h 1811838"/>
              <a:gd name="connsiteX7" fmla="*/ 1205599 w 1885632"/>
              <a:gd name="connsiteY7" fmla="*/ 3219 h 1811838"/>
              <a:gd name="connsiteX8" fmla="*/ 1207410 w 1885632"/>
              <a:gd name="connsiteY8" fmla="*/ 556 h 1811838"/>
              <a:gd name="connsiteX9" fmla="*/ 1233742 w 1885632"/>
              <a:gd name="connsiteY9" fmla="*/ 44096 h 1811838"/>
              <a:gd name="connsiteX10" fmla="*/ 1412402 w 1885632"/>
              <a:gd name="connsiteY10" fmla="*/ 215739 h 1811838"/>
              <a:gd name="connsiteX11" fmla="*/ 1637652 w 1885632"/>
              <a:gd name="connsiteY11" fmla="*/ 318908 h 1811838"/>
              <a:gd name="connsiteX12" fmla="*/ 1687817 w 1885632"/>
              <a:gd name="connsiteY12" fmla="*/ 327417 h 1811838"/>
              <a:gd name="connsiteX13" fmla="*/ 1686005 w 1885632"/>
              <a:gd name="connsiteY13" fmla="*/ 330079 h 1811838"/>
              <a:gd name="connsiteX14" fmla="*/ 1689037 w 1885632"/>
              <a:gd name="connsiteY14" fmla="*/ 328991 h 1811838"/>
              <a:gd name="connsiteX15" fmla="*/ 1684748 w 1885632"/>
              <a:gd name="connsiteY15" fmla="*/ 379691 h 1811838"/>
              <a:gd name="connsiteX16" fmla="*/ 1728398 w 1885632"/>
              <a:gd name="connsiteY16" fmla="*/ 623568 h 1811838"/>
              <a:gd name="connsiteX17" fmla="*/ 1849986 w 1885632"/>
              <a:gd name="connsiteY17" fmla="*/ 839431 h 1811838"/>
              <a:gd name="connsiteX18" fmla="*/ 1885570 w 1885632"/>
              <a:gd name="connsiteY18" fmla="*/ 875801 h 1811838"/>
              <a:gd name="connsiteX19" fmla="*/ 1882539 w 1885632"/>
              <a:gd name="connsiteY19" fmla="*/ 876891 h 1811838"/>
              <a:gd name="connsiteX20" fmla="*/ 1885632 w 1885632"/>
              <a:gd name="connsiteY20" fmla="*/ 877791 h 1811838"/>
              <a:gd name="connsiteX21" fmla="*/ 1852361 w 1885632"/>
              <a:gd name="connsiteY21" fmla="*/ 916288 h 1811838"/>
              <a:gd name="connsiteX22" fmla="*/ 1744327 w 1885632"/>
              <a:gd name="connsiteY22" fmla="*/ 1139246 h 1811838"/>
              <a:gd name="connsiteX23" fmla="*/ 1715813 w 1885632"/>
              <a:gd name="connsiteY23" fmla="*/ 1385351 h 1811838"/>
              <a:gd name="connsiteX24" fmla="*/ 1723223 w 1885632"/>
              <a:gd name="connsiteY24" fmla="*/ 1435690 h 1811838"/>
              <a:gd name="connsiteX25" fmla="*/ 1720128 w 1885632"/>
              <a:gd name="connsiteY25" fmla="*/ 1434789 h 1811838"/>
              <a:gd name="connsiteX26" fmla="*/ 1722103 w 1885632"/>
              <a:gd name="connsiteY26" fmla="*/ 1437336 h 1811838"/>
              <a:gd name="connsiteX27" fmla="*/ 1672558 w 1885632"/>
              <a:gd name="connsiteY27" fmla="*/ 1448926 h 1811838"/>
              <a:gd name="connsiteX28" fmla="*/ 1454106 w 1885632"/>
              <a:gd name="connsiteY28" fmla="*/ 1565801 h 1811838"/>
              <a:gd name="connsiteX29" fmla="*/ 1286380 w 1885632"/>
              <a:gd name="connsiteY29" fmla="*/ 1748145 h 1811838"/>
              <a:gd name="connsiteX30" fmla="*/ 1262786 w 1885632"/>
              <a:gd name="connsiteY30" fmla="*/ 1793224 h 1811838"/>
              <a:gd name="connsiteX31" fmla="*/ 1260813 w 1885632"/>
              <a:gd name="connsiteY31" fmla="*/ 1790678 h 1811838"/>
              <a:gd name="connsiteX32" fmla="*/ 1260913 w 1885632"/>
              <a:gd name="connsiteY32" fmla="*/ 1793899 h 1811838"/>
              <a:gd name="connsiteX33" fmla="*/ 1214018 w 1885632"/>
              <a:gd name="connsiteY33" fmla="*/ 1774152 h 1811838"/>
              <a:gd name="connsiteX34" fmla="*/ 968589 w 1885632"/>
              <a:gd name="connsiteY34" fmla="*/ 1740304 h 1811838"/>
              <a:gd name="connsiteX35" fmla="*/ 725717 w 1885632"/>
              <a:gd name="connsiteY35" fmla="*/ 1789236 h 1811838"/>
              <a:gd name="connsiteX36" fmla="*/ 680132 w 1885632"/>
              <a:gd name="connsiteY36" fmla="*/ 1811838 h 1811838"/>
              <a:gd name="connsiteX37" fmla="*/ 680033 w 1885632"/>
              <a:gd name="connsiteY37" fmla="*/ 1808619 h 1811838"/>
              <a:gd name="connsiteX38" fmla="*/ 678222 w 1885632"/>
              <a:gd name="connsiteY38" fmla="*/ 1811282 h 1811838"/>
              <a:gd name="connsiteX39" fmla="*/ 651889 w 1885632"/>
              <a:gd name="connsiteY39" fmla="*/ 1767743 h 1811838"/>
              <a:gd name="connsiteX40" fmla="*/ 473229 w 1885632"/>
              <a:gd name="connsiteY40" fmla="*/ 1596099 h 1811838"/>
              <a:gd name="connsiteX41" fmla="*/ 247980 w 1885632"/>
              <a:gd name="connsiteY41" fmla="*/ 1492930 h 1811838"/>
              <a:gd name="connsiteX42" fmla="*/ 197815 w 1885632"/>
              <a:gd name="connsiteY42" fmla="*/ 1484422 h 1811838"/>
              <a:gd name="connsiteX43" fmla="*/ 199626 w 1885632"/>
              <a:gd name="connsiteY43" fmla="*/ 1481759 h 1811838"/>
              <a:gd name="connsiteX44" fmla="*/ 196595 w 1885632"/>
              <a:gd name="connsiteY44" fmla="*/ 1482848 h 1811838"/>
              <a:gd name="connsiteX45" fmla="*/ 200883 w 1885632"/>
              <a:gd name="connsiteY45" fmla="*/ 1432147 h 1811838"/>
              <a:gd name="connsiteX46" fmla="*/ 157233 w 1885632"/>
              <a:gd name="connsiteY46" fmla="*/ 1188270 h 1811838"/>
              <a:gd name="connsiteX47" fmla="*/ 35644 w 1885632"/>
              <a:gd name="connsiteY47" fmla="*/ 972407 h 1811838"/>
              <a:gd name="connsiteX48" fmla="*/ 62 w 1885632"/>
              <a:gd name="connsiteY48" fmla="*/ 936036 h 1811838"/>
              <a:gd name="connsiteX49" fmla="*/ 3095 w 1885632"/>
              <a:gd name="connsiteY49" fmla="*/ 934947 h 1811838"/>
              <a:gd name="connsiteX50" fmla="*/ 0 w 1885632"/>
              <a:gd name="connsiteY50" fmla="*/ 934046 h 1811838"/>
              <a:gd name="connsiteX51" fmla="*/ 33272 w 1885632"/>
              <a:gd name="connsiteY51" fmla="*/ 895549 h 1811838"/>
              <a:gd name="connsiteX52" fmla="*/ 141305 w 1885632"/>
              <a:gd name="connsiteY52" fmla="*/ 672591 h 1811838"/>
              <a:gd name="connsiteX53" fmla="*/ 169819 w 1885632"/>
              <a:gd name="connsiteY53" fmla="*/ 426486 h 1811838"/>
              <a:gd name="connsiteX54" fmla="*/ 162409 w 1885632"/>
              <a:gd name="connsiteY54" fmla="*/ 376147 h 1811838"/>
              <a:gd name="connsiteX55" fmla="*/ 165502 w 1885632"/>
              <a:gd name="connsiteY55" fmla="*/ 377047 h 1811838"/>
              <a:gd name="connsiteX56" fmla="*/ 163529 w 1885632"/>
              <a:gd name="connsiteY56" fmla="*/ 374501 h 1811838"/>
              <a:gd name="connsiteX57" fmla="*/ 213074 w 1885632"/>
              <a:gd name="connsiteY57" fmla="*/ 362912 h 1811838"/>
              <a:gd name="connsiteX58" fmla="*/ 431525 w 1885632"/>
              <a:gd name="connsiteY58" fmla="*/ 246037 h 1811838"/>
              <a:gd name="connsiteX59" fmla="*/ 599251 w 1885632"/>
              <a:gd name="connsiteY59" fmla="*/ 63694 h 1811838"/>
              <a:gd name="connsiteX60" fmla="*/ 622846 w 1885632"/>
              <a:gd name="connsiteY60" fmla="*/ 18614 h 1811838"/>
              <a:gd name="connsiteX61" fmla="*/ 624818 w 1885632"/>
              <a:gd name="connsiteY61" fmla="*/ 21159 h 1811838"/>
              <a:gd name="connsiteX62" fmla="*/ 624719 w 1885632"/>
              <a:gd name="connsiteY62" fmla="*/ 17940 h 1811838"/>
              <a:gd name="connsiteX63" fmla="*/ 671613 w 1885632"/>
              <a:gd name="connsiteY63" fmla="*/ 37686 h 1811838"/>
              <a:gd name="connsiteX64" fmla="*/ 917042 w 1885632"/>
              <a:gd name="connsiteY64" fmla="*/ 71535 h 1811838"/>
              <a:gd name="connsiteX65" fmla="*/ 1159914 w 1885632"/>
              <a:gd name="connsiteY65" fmla="*/ 22602 h 1811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885632" h="1811838">
                <a:moveTo>
                  <a:pt x="967503" y="143738"/>
                </a:moveTo>
                <a:cubicBezTo>
                  <a:pt x="916867" y="142150"/>
                  <a:pt x="865318" y="145614"/>
                  <a:pt x="813446" y="154545"/>
                </a:cubicBezTo>
                <a:cubicBezTo>
                  <a:pt x="398473" y="225994"/>
                  <a:pt x="119993" y="620317"/>
                  <a:pt x="191442" y="1035290"/>
                </a:cubicBezTo>
                <a:cubicBezTo>
                  <a:pt x="262892" y="1450263"/>
                  <a:pt x="657215" y="1728743"/>
                  <a:pt x="1072187" y="1657294"/>
                </a:cubicBezTo>
                <a:cubicBezTo>
                  <a:pt x="1487160" y="1585844"/>
                  <a:pt x="1765641" y="1191522"/>
                  <a:pt x="1694191" y="776549"/>
                </a:cubicBezTo>
                <a:cubicBezTo>
                  <a:pt x="1631673" y="413447"/>
                  <a:pt x="1321955" y="154848"/>
                  <a:pt x="967503" y="143738"/>
                </a:cubicBezTo>
                <a:close/>
                <a:moveTo>
                  <a:pt x="1205499" y="0"/>
                </a:moveTo>
                <a:lnTo>
                  <a:pt x="1205599" y="3219"/>
                </a:lnTo>
                <a:lnTo>
                  <a:pt x="1207410" y="556"/>
                </a:lnTo>
                <a:lnTo>
                  <a:pt x="1233742" y="44096"/>
                </a:lnTo>
                <a:cubicBezTo>
                  <a:pt x="1276686" y="104934"/>
                  <a:pt x="1337594" y="164840"/>
                  <a:pt x="1412402" y="215739"/>
                </a:cubicBezTo>
                <a:cubicBezTo>
                  <a:pt x="1487211" y="266637"/>
                  <a:pt x="1565296" y="301300"/>
                  <a:pt x="1637652" y="318908"/>
                </a:cubicBezTo>
                <a:lnTo>
                  <a:pt x="1687817" y="327417"/>
                </a:lnTo>
                <a:lnTo>
                  <a:pt x="1686005" y="330079"/>
                </a:lnTo>
                <a:lnTo>
                  <a:pt x="1689037" y="328991"/>
                </a:lnTo>
                <a:lnTo>
                  <a:pt x="1684748" y="379691"/>
                </a:lnTo>
                <a:cubicBezTo>
                  <a:pt x="1683729" y="454152"/>
                  <a:pt x="1697794" y="538419"/>
                  <a:pt x="1728398" y="623568"/>
                </a:cubicBezTo>
                <a:cubicBezTo>
                  <a:pt x="1759002" y="708716"/>
                  <a:pt x="1801800" y="782656"/>
                  <a:pt x="1849986" y="839431"/>
                </a:cubicBezTo>
                <a:lnTo>
                  <a:pt x="1885570" y="875801"/>
                </a:lnTo>
                <a:lnTo>
                  <a:pt x="1882539" y="876891"/>
                </a:lnTo>
                <a:lnTo>
                  <a:pt x="1885632" y="877791"/>
                </a:lnTo>
                <a:lnTo>
                  <a:pt x="1852361" y="916288"/>
                </a:lnTo>
                <a:cubicBezTo>
                  <a:pt x="1807769" y="975929"/>
                  <a:pt x="1769618" y="1052370"/>
                  <a:pt x="1744327" y="1139246"/>
                </a:cubicBezTo>
                <a:cubicBezTo>
                  <a:pt x="1719038" y="1226121"/>
                  <a:pt x="1710201" y="1311095"/>
                  <a:pt x="1715813" y="1385351"/>
                </a:cubicBezTo>
                <a:lnTo>
                  <a:pt x="1723223" y="1435690"/>
                </a:lnTo>
                <a:lnTo>
                  <a:pt x="1720128" y="1434789"/>
                </a:lnTo>
                <a:lnTo>
                  <a:pt x="1722103" y="1437336"/>
                </a:lnTo>
                <a:lnTo>
                  <a:pt x="1672558" y="1448926"/>
                </a:lnTo>
                <a:cubicBezTo>
                  <a:pt x="1601426" y="1470966"/>
                  <a:pt x="1525630" y="1510382"/>
                  <a:pt x="1454106" y="1565801"/>
                </a:cubicBezTo>
                <a:cubicBezTo>
                  <a:pt x="1382582" y="1621220"/>
                  <a:pt x="1325485" y="1684771"/>
                  <a:pt x="1286380" y="1748145"/>
                </a:cubicBezTo>
                <a:lnTo>
                  <a:pt x="1262786" y="1793224"/>
                </a:lnTo>
                <a:lnTo>
                  <a:pt x="1260813" y="1790678"/>
                </a:lnTo>
                <a:lnTo>
                  <a:pt x="1260913" y="1793899"/>
                </a:lnTo>
                <a:lnTo>
                  <a:pt x="1214018" y="1774152"/>
                </a:lnTo>
                <a:cubicBezTo>
                  <a:pt x="1143517" y="1750173"/>
                  <a:pt x="1059028" y="1737510"/>
                  <a:pt x="968589" y="1740304"/>
                </a:cubicBezTo>
                <a:cubicBezTo>
                  <a:pt x="878151" y="1743097"/>
                  <a:pt x="794605" y="1760951"/>
                  <a:pt x="725717" y="1789236"/>
                </a:cubicBezTo>
                <a:lnTo>
                  <a:pt x="680132" y="1811838"/>
                </a:lnTo>
                <a:lnTo>
                  <a:pt x="680033" y="1808619"/>
                </a:lnTo>
                <a:lnTo>
                  <a:pt x="678222" y="1811282"/>
                </a:lnTo>
                <a:lnTo>
                  <a:pt x="651889" y="1767743"/>
                </a:lnTo>
                <a:cubicBezTo>
                  <a:pt x="608947" y="1706903"/>
                  <a:pt x="548037" y="1646998"/>
                  <a:pt x="473229" y="1596099"/>
                </a:cubicBezTo>
                <a:cubicBezTo>
                  <a:pt x="398420" y="1545201"/>
                  <a:pt x="320336" y="1510538"/>
                  <a:pt x="247980" y="1492930"/>
                </a:cubicBezTo>
                <a:lnTo>
                  <a:pt x="197815" y="1484422"/>
                </a:lnTo>
                <a:lnTo>
                  <a:pt x="199626" y="1481759"/>
                </a:lnTo>
                <a:lnTo>
                  <a:pt x="196595" y="1482848"/>
                </a:lnTo>
                <a:lnTo>
                  <a:pt x="200883" y="1432147"/>
                </a:lnTo>
                <a:cubicBezTo>
                  <a:pt x="201903" y="1357686"/>
                  <a:pt x="187837" y="1273419"/>
                  <a:pt x="157233" y="1188270"/>
                </a:cubicBezTo>
                <a:cubicBezTo>
                  <a:pt x="126630" y="1103122"/>
                  <a:pt x="83832" y="1029181"/>
                  <a:pt x="35644" y="972407"/>
                </a:cubicBezTo>
                <a:lnTo>
                  <a:pt x="62" y="936036"/>
                </a:lnTo>
                <a:lnTo>
                  <a:pt x="3095" y="934947"/>
                </a:lnTo>
                <a:lnTo>
                  <a:pt x="0" y="934046"/>
                </a:lnTo>
                <a:lnTo>
                  <a:pt x="33272" y="895549"/>
                </a:lnTo>
                <a:cubicBezTo>
                  <a:pt x="77863" y="835908"/>
                  <a:pt x="116015" y="759468"/>
                  <a:pt x="141305" y="672591"/>
                </a:cubicBezTo>
                <a:cubicBezTo>
                  <a:pt x="166594" y="585716"/>
                  <a:pt x="175432" y="500742"/>
                  <a:pt x="169819" y="426486"/>
                </a:cubicBezTo>
                <a:lnTo>
                  <a:pt x="162409" y="376147"/>
                </a:lnTo>
                <a:lnTo>
                  <a:pt x="165502" y="377047"/>
                </a:lnTo>
                <a:lnTo>
                  <a:pt x="163529" y="374501"/>
                </a:lnTo>
                <a:lnTo>
                  <a:pt x="213074" y="362912"/>
                </a:lnTo>
                <a:cubicBezTo>
                  <a:pt x="284205" y="340872"/>
                  <a:pt x="360001" y="301455"/>
                  <a:pt x="431525" y="246037"/>
                </a:cubicBezTo>
                <a:cubicBezTo>
                  <a:pt x="503050" y="190619"/>
                  <a:pt x="560146" y="127066"/>
                  <a:pt x="599251" y="63694"/>
                </a:cubicBezTo>
                <a:lnTo>
                  <a:pt x="622846" y="18614"/>
                </a:lnTo>
                <a:lnTo>
                  <a:pt x="624818" y="21159"/>
                </a:lnTo>
                <a:lnTo>
                  <a:pt x="624719" y="17940"/>
                </a:lnTo>
                <a:lnTo>
                  <a:pt x="671613" y="37686"/>
                </a:lnTo>
                <a:cubicBezTo>
                  <a:pt x="742114" y="61665"/>
                  <a:pt x="826603" y="74328"/>
                  <a:pt x="917042" y="71535"/>
                </a:cubicBezTo>
                <a:cubicBezTo>
                  <a:pt x="1007480" y="68741"/>
                  <a:pt x="1091027" y="50886"/>
                  <a:pt x="1159914" y="22602"/>
                </a:cubicBez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" name="MH_SubTitle_4"/>
          <p:cNvSpPr/>
          <p:nvPr>
            <p:custDataLst>
              <p:tags r:id="rId17"/>
            </p:custDataLst>
          </p:nvPr>
        </p:nvSpPr>
        <p:spPr>
          <a:xfrm>
            <a:off x="6871892" y="1517294"/>
            <a:ext cx="1080000" cy="1080000"/>
          </a:xfrm>
          <a:custGeom>
            <a:avLst/>
            <a:gdLst>
              <a:gd name="connsiteX0" fmla="*/ 766985 w 1487101"/>
              <a:gd name="connsiteY0" fmla="*/ 20013 h 1487102"/>
              <a:gd name="connsiteX1" fmla="*/ 620740 w 1487101"/>
              <a:gd name="connsiteY1" fmla="*/ 30273 h 1487102"/>
              <a:gd name="connsiteX2" fmla="*/ 30272 w 1487101"/>
              <a:gd name="connsiteY2" fmla="*/ 866362 h 1487102"/>
              <a:gd name="connsiteX3" fmla="*/ 866362 w 1487101"/>
              <a:gd name="connsiteY3" fmla="*/ 1456830 h 1487102"/>
              <a:gd name="connsiteX4" fmla="*/ 1456829 w 1487101"/>
              <a:gd name="connsiteY4" fmla="*/ 620740 h 1487102"/>
              <a:gd name="connsiteX5" fmla="*/ 766985 w 1487101"/>
              <a:gd name="connsiteY5" fmla="*/ 20013 h 1487102"/>
              <a:gd name="connsiteX6" fmla="*/ 767622 w 1487101"/>
              <a:gd name="connsiteY6" fmla="*/ 364 h 1487102"/>
              <a:gd name="connsiteX7" fmla="*/ 1476200 w 1487101"/>
              <a:gd name="connsiteY7" fmla="*/ 617405 h 1487102"/>
              <a:gd name="connsiteX8" fmla="*/ 869697 w 1487101"/>
              <a:gd name="connsiteY8" fmla="*/ 1476201 h 1487102"/>
              <a:gd name="connsiteX9" fmla="*/ 10901 w 1487101"/>
              <a:gd name="connsiteY9" fmla="*/ 869698 h 1487102"/>
              <a:gd name="connsiteX10" fmla="*/ 617404 w 1487101"/>
              <a:gd name="connsiteY10" fmla="*/ 10902 h 1487102"/>
              <a:gd name="connsiteX11" fmla="*/ 767622 w 1487101"/>
              <a:gd name="connsiteY11" fmla="*/ 364 h 148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87101" h="1487102">
                <a:moveTo>
                  <a:pt x="766985" y="20013"/>
                </a:moveTo>
                <a:cubicBezTo>
                  <a:pt x="718916" y="18506"/>
                  <a:pt x="669981" y="21794"/>
                  <a:pt x="620740" y="30273"/>
                </a:cubicBezTo>
                <a:cubicBezTo>
                  <a:pt x="226807" y="98099"/>
                  <a:pt x="-37554" y="472430"/>
                  <a:pt x="30272" y="866362"/>
                </a:cubicBezTo>
                <a:cubicBezTo>
                  <a:pt x="98099" y="1260295"/>
                  <a:pt x="472430" y="1524656"/>
                  <a:pt x="866362" y="1456830"/>
                </a:cubicBezTo>
                <a:cubicBezTo>
                  <a:pt x="1260295" y="1389003"/>
                  <a:pt x="1524656" y="1014672"/>
                  <a:pt x="1456829" y="620740"/>
                </a:cubicBezTo>
                <a:cubicBezTo>
                  <a:pt x="1397481" y="276049"/>
                  <a:pt x="1103466" y="30561"/>
                  <a:pt x="766985" y="20013"/>
                </a:cubicBezTo>
                <a:close/>
                <a:moveTo>
                  <a:pt x="767622" y="364"/>
                </a:moveTo>
                <a:cubicBezTo>
                  <a:pt x="1113240" y="11198"/>
                  <a:pt x="1415240" y="263352"/>
                  <a:pt x="1476200" y="617405"/>
                </a:cubicBezTo>
                <a:cubicBezTo>
                  <a:pt x="1545869" y="1022036"/>
                  <a:pt x="1274328" y="1406532"/>
                  <a:pt x="869697" y="1476201"/>
                </a:cubicBezTo>
                <a:cubicBezTo>
                  <a:pt x="465066" y="1545869"/>
                  <a:pt x="80570" y="1274329"/>
                  <a:pt x="10901" y="869698"/>
                </a:cubicBezTo>
                <a:cubicBezTo>
                  <a:pt x="-58767" y="465067"/>
                  <a:pt x="212773" y="80570"/>
                  <a:pt x="617404" y="10902"/>
                </a:cubicBezTo>
                <a:cubicBezTo>
                  <a:pt x="667983" y="2193"/>
                  <a:pt x="718248" y="-1184"/>
                  <a:pt x="767622" y="364"/>
                </a:cubicBezTo>
                <a:close/>
              </a:path>
            </a:pathLst>
          </a:custGeom>
          <a:solidFill>
            <a:srgbClr val="778E2D"/>
          </a:solidFill>
          <a:ln>
            <a:solidFill>
              <a:srgbClr val="2F4D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>
            <a:normAutofit/>
          </a:bodyPr>
          <a:lstStyle/>
          <a:p>
            <a:pPr algn="ctr">
              <a:defRPr/>
            </a:pPr>
            <a:r>
              <a:rPr lang="zh-CN" altLang="en-US" sz="1600" b="1" dirty="0">
                <a:solidFill>
                  <a:srgbClr val="020202"/>
                </a:solidFill>
                <a:cs typeface="+mn-ea"/>
                <a:sym typeface="+mn-lt"/>
              </a:rPr>
              <a:t>团队合作</a:t>
            </a:r>
          </a:p>
        </p:txBody>
      </p:sp>
      <p:cxnSp>
        <p:nvCxnSpPr>
          <p:cNvPr id="24" name="MH_Other_10"/>
          <p:cNvCxnSpPr>
            <a:stCxn id="14" idx="38"/>
            <a:endCxn id="6" idx="0"/>
          </p:cNvCxnSpPr>
          <p:nvPr>
            <p:custDataLst>
              <p:tags r:id="rId18"/>
            </p:custDataLst>
          </p:nvPr>
        </p:nvCxnSpPr>
        <p:spPr>
          <a:xfrm flipH="1">
            <a:off x="4474543" y="2745374"/>
            <a:ext cx="1262895" cy="1430973"/>
          </a:xfrm>
          <a:prstGeom prst="line">
            <a:avLst/>
          </a:prstGeom>
          <a:ln cmpd="sng">
            <a:solidFill>
              <a:srgbClr val="969696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386551496"/>
      </p:ext>
    </p:extLst>
  </p:cSld>
  <p:clrMapOvr>
    <a:masterClrMapping/>
  </p:clrMapOvr>
  <p:transition spd="slow" advClick="0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50"/>
                            </p:stCondLst>
                            <p:childTnLst>
                              <p:par>
                                <p:cTn id="4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50"/>
                            </p:stCondLst>
                            <p:childTnLst>
                              <p:par>
                                <p:cTn id="7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6" grpId="0" animBg="1"/>
      <p:bldP spid="8" grpId="0" animBg="1"/>
      <p:bldP spid="9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8" grpId="0" animBg="1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领导力 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| Leadership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MH_Title_1"/>
          <p:cNvSpPr/>
          <p:nvPr>
            <p:custDataLst>
              <p:tags r:id="rId3"/>
            </p:custDataLst>
          </p:nvPr>
        </p:nvSpPr>
        <p:spPr>
          <a:xfrm>
            <a:off x="2424466" y="2408170"/>
            <a:ext cx="1137605" cy="112615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领导力</a:t>
            </a:r>
          </a:p>
        </p:txBody>
      </p:sp>
      <p:sp>
        <p:nvSpPr>
          <p:cNvPr id="8" name="MH_Text_5"/>
          <p:cNvSpPr/>
          <p:nvPr>
            <p:custDataLst>
              <p:tags r:id="rId4"/>
            </p:custDataLst>
          </p:nvPr>
        </p:nvSpPr>
        <p:spPr>
          <a:xfrm>
            <a:off x="5328384" y="1563926"/>
            <a:ext cx="2700000" cy="2592000"/>
          </a:xfrm>
          <a:prstGeom prst="rect">
            <a:avLst/>
          </a:prstGeom>
        </p:spPr>
        <p:txBody>
          <a:bodyPr lIns="68567" tIns="34289" rIns="68567" bIns="34289" anchor="t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      建立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组织结构，规定职务或职位，明确责权关系，以使组织中的成员相互协作配合、共同劳动，有效实现组织目标的过程。组织管理是管理活动的一部分，也称组织职能。为了有效地实现目标，灵活地运用各种方法，把各种力量合理地组织和有效地协调起来的能力。包括协调关系的能力和善于用人的能力等等。</a:t>
            </a:r>
          </a:p>
        </p:txBody>
      </p:sp>
      <p:sp>
        <p:nvSpPr>
          <p:cNvPr id="11" name="MH_Other_1"/>
          <p:cNvSpPr>
            <a:spLocks/>
          </p:cNvSpPr>
          <p:nvPr>
            <p:custDataLst>
              <p:tags r:id="rId5"/>
            </p:custDataLst>
          </p:nvPr>
        </p:nvSpPr>
        <p:spPr bwMode="auto">
          <a:xfrm rot="13871108" flipH="1">
            <a:off x="1452001" y="1710115"/>
            <a:ext cx="907545" cy="1538520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B2B2B2"/>
              </a:gs>
            </a:gsLst>
            <a:lin ang="81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rgbClr val="F9F9F9"/>
              </a:solidFill>
              <a:cs typeface="+mn-ea"/>
              <a:sym typeface="+mn-lt"/>
            </a:endParaRPr>
          </a:p>
        </p:txBody>
      </p:sp>
      <p:sp>
        <p:nvSpPr>
          <p:cNvPr id="12" name="MH_SubTitle_5"/>
          <p:cNvSpPr/>
          <p:nvPr>
            <p:custDataLst>
              <p:tags r:id="rId6"/>
            </p:custDataLst>
          </p:nvPr>
        </p:nvSpPr>
        <p:spPr>
          <a:xfrm>
            <a:off x="1091417" y="2181278"/>
            <a:ext cx="780119" cy="773402"/>
          </a:xfrm>
          <a:prstGeom prst="ellipse">
            <a:avLst/>
          </a:prstGeom>
          <a:solidFill>
            <a:srgbClr val="2F4DC5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组织力</a:t>
            </a:r>
          </a:p>
        </p:txBody>
      </p:sp>
      <p:sp>
        <p:nvSpPr>
          <p:cNvPr id="13" name="MH_Other_2"/>
          <p:cNvSpPr>
            <a:spLocks/>
          </p:cNvSpPr>
          <p:nvPr>
            <p:custDataLst>
              <p:tags r:id="rId7"/>
            </p:custDataLst>
          </p:nvPr>
        </p:nvSpPr>
        <p:spPr bwMode="auto">
          <a:xfrm rot="18191108" flipH="1">
            <a:off x="2690668" y="1030294"/>
            <a:ext cx="907545" cy="1536850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B2B2B2"/>
              </a:gs>
            </a:gsLst>
            <a:lin ang="81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rgbClr val="F9F9F9"/>
              </a:solidFill>
              <a:cs typeface="+mn-ea"/>
              <a:sym typeface="+mn-lt"/>
            </a:endParaRPr>
          </a:p>
        </p:txBody>
      </p:sp>
      <p:sp>
        <p:nvSpPr>
          <p:cNvPr id="14" name="MH_SubTitle_1"/>
          <p:cNvSpPr/>
          <p:nvPr>
            <p:custDataLst>
              <p:tags r:id="rId8"/>
            </p:custDataLst>
          </p:nvPr>
        </p:nvSpPr>
        <p:spPr>
          <a:xfrm>
            <a:off x="2539722" y="1040231"/>
            <a:ext cx="778448" cy="771745"/>
          </a:xfrm>
          <a:prstGeom prst="ellipse">
            <a:avLst/>
          </a:prstGeom>
          <a:solidFill>
            <a:srgbClr val="2F4DC5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学习力</a:t>
            </a:r>
          </a:p>
        </p:txBody>
      </p:sp>
      <p:sp>
        <p:nvSpPr>
          <p:cNvPr id="15" name="MH_Other_3"/>
          <p:cNvSpPr>
            <a:spLocks/>
          </p:cNvSpPr>
          <p:nvPr>
            <p:custDataLst>
              <p:tags r:id="rId9"/>
            </p:custDataLst>
          </p:nvPr>
        </p:nvSpPr>
        <p:spPr bwMode="auto">
          <a:xfrm rot="911108" flipH="1">
            <a:off x="3722430" y="1994146"/>
            <a:ext cx="915428" cy="1525271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B2B2B2"/>
              </a:gs>
            </a:gsLst>
            <a:lin ang="81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rgbClr val="F9F9F9"/>
              </a:solidFill>
              <a:cs typeface="+mn-ea"/>
              <a:sym typeface="+mn-lt"/>
            </a:endParaRPr>
          </a:p>
        </p:txBody>
      </p:sp>
      <p:sp>
        <p:nvSpPr>
          <p:cNvPr id="16" name="MH_SubTitle_2"/>
          <p:cNvSpPr/>
          <p:nvPr>
            <p:custDataLst>
              <p:tags r:id="rId10"/>
            </p:custDataLst>
          </p:nvPr>
        </p:nvSpPr>
        <p:spPr>
          <a:xfrm>
            <a:off x="4081584" y="2052110"/>
            <a:ext cx="778448" cy="771745"/>
          </a:xfrm>
          <a:prstGeom prst="ellipse">
            <a:avLst/>
          </a:prstGeom>
          <a:solidFill>
            <a:srgbClr val="2F4DC5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决策力</a:t>
            </a:r>
          </a:p>
        </p:txBody>
      </p:sp>
      <p:sp>
        <p:nvSpPr>
          <p:cNvPr id="17" name="MH_Other_4"/>
          <p:cNvSpPr>
            <a:spLocks/>
          </p:cNvSpPr>
          <p:nvPr>
            <p:custDataLst>
              <p:tags r:id="rId11"/>
            </p:custDataLst>
          </p:nvPr>
        </p:nvSpPr>
        <p:spPr bwMode="auto">
          <a:xfrm rot="5231108" flipH="1">
            <a:off x="3126673" y="3259403"/>
            <a:ext cx="909201" cy="1538522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B2B2B2"/>
              </a:gs>
            </a:gsLst>
            <a:lin ang="81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rgbClr val="F9F9F9"/>
              </a:solidFill>
              <a:cs typeface="+mn-ea"/>
              <a:sym typeface="+mn-lt"/>
            </a:endParaRPr>
          </a:p>
        </p:txBody>
      </p:sp>
      <p:sp>
        <p:nvSpPr>
          <p:cNvPr id="18" name="MH_SubTitle_3"/>
          <p:cNvSpPr/>
          <p:nvPr>
            <p:custDataLst>
              <p:tags r:id="rId12"/>
            </p:custDataLst>
          </p:nvPr>
        </p:nvSpPr>
        <p:spPr>
          <a:xfrm>
            <a:off x="3587128" y="3817511"/>
            <a:ext cx="780119" cy="773402"/>
          </a:xfrm>
          <a:prstGeom prst="ellipse">
            <a:avLst/>
          </a:prstGeom>
          <a:solidFill>
            <a:srgbClr val="2F4DC5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感召力</a:t>
            </a:r>
          </a:p>
        </p:txBody>
      </p:sp>
      <p:sp>
        <p:nvSpPr>
          <p:cNvPr id="19" name="MH_Other_5"/>
          <p:cNvSpPr>
            <a:spLocks/>
          </p:cNvSpPr>
          <p:nvPr>
            <p:custDataLst>
              <p:tags r:id="rId13"/>
            </p:custDataLst>
          </p:nvPr>
        </p:nvSpPr>
        <p:spPr bwMode="auto">
          <a:xfrm rot="9551108" flipH="1">
            <a:off x="1717842" y="3095446"/>
            <a:ext cx="915428" cy="1523616"/>
          </a:xfrm>
          <a:custGeom>
            <a:avLst/>
            <a:gdLst>
              <a:gd name="T0" fmla="*/ 2147483647 w 849"/>
              <a:gd name="T1" fmla="*/ 0 h 1133"/>
              <a:gd name="T2" fmla="*/ 2147483647 w 849"/>
              <a:gd name="T3" fmla="*/ 2147483647 h 1133"/>
              <a:gd name="T4" fmla="*/ 2147483647 w 849"/>
              <a:gd name="T5" fmla="*/ 2147483647 h 1133"/>
              <a:gd name="T6" fmla="*/ 2147483647 w 849"/>
              <a:gd name="T7" fmla="*/ 2147483647 h 1133"/>
              <a:gd name="T8" fmla="*/ 2147483647 w 849"/>
              <a:gd name="T9" fmla="*/ 2147483647 h 1133"/>
              <a:gd name="T10" fmla="*/ 2147483647 w 849"/>
              <a:gd name="T11" fmla="*/ 2147483647 h 1133"/>
              <a:gd name="T12" fmla="*/ 0 w 849"/>
              <a:gd name="T13" fmla="*/ 2147483647 h 1133"/>
              <a:gd name="T14" fmla="*/ 2147483647 w 849"/>
              <a:gd name="T15" fmla="*/ 0 h 1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849"/>
              <a:gd name="T25" fmla="*/ 0 h 1133"/>
              <a:gd name="T26" fmla="*/ 849 w 849"/>
              <a:gd name="T27" fmla="*/ 1133 h 1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849" h="1133">
                <a:moveTo>
                  <a:pt x="283" y="0"/>
                </a:moveTo>
                <a:cubicBezTo>
                  <a:pt x="595" y="0"/>
                  <a:pt x="849" y="253"/>
                  <a:pt x="849" y="567"/>
                </a:cubicBezTo>
                <a:cubicBezTo>
                  <a:pt x="849" y="880"/>
                  <a:pt x="595" y="1133"/>
                  <a:pt x="283" y="1133"/>
                </a:cubicBezTo>
                <a:cubicBezTo>
                  <a:pt x="283" y="1133"/>
                  <a:pt x="283" y="1133"/>
                  <a:pt x="283" y="1133"/>
                </a:cubicBezTo>
                <a:cubicBezTo>
                  <a:pt x="439" y="1133"/>
                  <a:pt x="566" y="1007"/>
                  <a:pt x="566" y="851"/>
                </a:cubicBezTo>
                <a:cubicBezTo>
                  <a:pt x="566" y="694"/>
                  <a:pt x="439" y="567"/>
                  <a:pt x="283" y="567"/>
                </a:cubicBezTo>
                <a:cubicBezTo>
                  <a:pt x="127" y="567"/>
                  <a:pt x="0" y="440"/>
                  <a:pt x="0" y="283"/>
                </a:cubicBezTo>
                <a:cubicBezTo>
                  <a:pt x="0" y="127"/>
                  <a:pt x="127" y="0"/>
                  <a:pt x="283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FFFFFF"/>
              </a:gs>
              <a:gs pos="0">
                <a:srgbClr val="B2B2B2"/>
              </a:gs>
            </a:gsLst>
            <a:lin ang="81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en-US" sz="800" b="1" kern="0" dirty="0">
              <a:solidFill>
                <a:srgbClr val="F9F9F9"/>
              </a:solidFill>
              <a:cs typeface="+mn-ea"/>
              <a:sym typeface="+mn-lt"/>
            </a:endParaRPr>
          </a:p>
        </p:txBody>
      </p:sp>
      <p:sp>
        <p:nvSpPr>
          <p:cNvPr id="20" name="MH_SubTitle_4"/>
          <p:cNvSpPr/>
          <p:nvPr>
            <p:custDataLst>
              <p:tags r:id="rId14"/>
            </p:custDataLst>
          </p:nvPr>
        </p:nvSpPr>
        <p:spPr>
          <a:xfrm>
            <a:off x="1739567" y="3898667"/>
            <a:ext cx="780119" cy="771745"/>
          </a:xfrm>
          <a:prstGeom prst="ellipse">
            <a:avLst/>
          </a:prstGeom>
          <a:solidFill>
            <a:srgbClr val="2F4DC5"/>
          </a:solidFill>
          <a:ln w="5715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执行力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2624815"/>
      </p:ext>
    </p:extLst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5" grpId="0" animBg="1"/>
      <p:bldP spid="8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MH_Other_1"/>
          <p:cNvCxnSpPr/>
          <p:nvPr>
            <p:custDataLst>
              <p:tags r:id="rId2"/>
            </p:custDataLst>
          </p:nvPr>
        </p:nvCxnSpPr>
        <p:spPr>
          <a:xfrm flipH="1">
            <a:off x="2747357" y="1311660"/>
            <a:ext cx="486304" cy="110700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2313081" y="2366662"/>
            <a:ext cx="842444" cy="961493"/>
            <a:chOff x="2858787" y="2675416"/>
            <a:chExt cx="1123258" cy="1281991"/>
          </a:xfrm>
        </p:grpSpPr>
        <p:sp>
          <p:nvSpPr>
            <p:cNvPr id="10" name="MH_SubTitle_1"/>
            <p:cNvSpPr/>
            <p:nvPr>
              <p:custDataLst>
                <p:tags r:id="rId17"/>
              </p:custDataLst>
            </p:nvPr>
          </p:nvSpPr>
          <p:spPr>
            <a:xfrm rot="872037">
              <a:off x="2858787" y="2675416"/>
              <a:ext cx="1123258" cy="1072921"/>
            </a:xfrm>
            <a:prstGeom prst="ellipse">
              <a:avLst/>
            </a:prstGeom>
            <a:solidFill>
              <a:srgbClr val="2F4D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schemeClr val="bg1"/>
                  </a:solidFill>
                  <a:cs typeface="+mn-ea"/>
                  <a:sym typeface="+mn-lt"/>
                </a:rPr>
                <a:t>制度</a:t>
              </a:r>
              <a:endParaRPr lang="en-US" altLang="zh-CN" sz="15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500" b="1" dirty="0">
                  <a:solidFill>
                    <a:schemeClr val="bg1"/>
                  </a:solidFill>
                  <a:cs typeface="+mn-ea"/>
                  <a:sym typeface="+mn-lt"/>
                </a:rPr>
                <a:t>执行力</a:t>
              </a:r>
            </a:p>
          </p:txBody>
        </p:sp>
        <p:sp>
          <p:nvSpPr>
            <p:cNvPr id="7" name="MH_Other_6"/>
            <p:cNvSpPr/>
            <p:nvPr>
              <p:custDataLst>
                <p:tags r:id="rId18"/>
              </p:custDataLst>
            </p:nvPr>
          </p:nvSpPr>
          <p:spPr>
            <a:xfrm rot="19161148">
              <a:off x="3461393" y="3465747"/>
              <a:ext cx="518242" cy="491660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2F4D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MH_Other_7"/>
            <p:cNvSpPr>
              <a:spLocks/>
            </p:cNvSpPr>
            <p:nvPr>
              <p:custDataLst>
                <p:tags r:id="rId19"/>
              </p:custDataLst>
            </p:nvPr>
          </p:nvSpPr>
          <p:spPr bwMode="auto">
            <a:xfrm>
              <a:off x="3577093" y="3610488"/>
              <a:ext cx="277199" cy="188393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rgbClr val="2F4DC5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5" name="MH_Other_3"/>
          <p:cNvCxnSpPr/>
          <p:nvPr>
            <p:custDataLst>
              <p:tags r:id="rId3"/>
            </p:custDataLst>
          </p:nvPr>
        </p:nvCxnSpPr>
        <p:spPr>
          <a:xfrm>
            <a:off x="4849848" y="1311660"/>
            <a:ext cx="0" cy="116100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480653" y="2404570"/>
            <a:ext cx="976222" cy="894293"/>
            <a:chOff x="5748885" y="2725960"/>
            <a:chExt cx="1301629" cy="1192391"/>
          </a:xfrm>
        </p:grpSpPr>
        <p:sp>
          <p:nvSpPr>
            <p:cNvPr id="26" name="MH_SubTitle_2"/>
            <p:cNvSpPr/>
            <p:nvPr>
              <p:custDataLst>
                <p:tags r:id="rId14"/>
              </p:custDataLst>
            </p:nvPr>
          </p:nvSpPr>
          <p:spPr>
            <a:xfrm>
              <a:off x="5748885" y="2725960"/>
              <a:ext cx="1123258" cy="1070623"/>
            </a:xfrm>
            <a:prstGeom prst="ellipse">
              <a:avLst/>
            </a:prstGeom>
            <a:solidFill>
              <a:srgbClr val="2F4D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srgbClr val="FFFFFF"/>
                  </a:solidFill>
                  <a:cs typeface="+mn-ea"/>
                  <a:sym typeface="+mn-lt"/>
                </a:rPr>
                <a:t>应急</a:t>
              </a:r>
              <a:endParaRPr lang="en-US" altLang="zh-CN" sz="1500" b="1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500" b="1" dirty="0">
                  <a:solidFill>
                    <a:srgbClr val="FFFFFF"/>
                  </a:solidFill>
                  <a:cs typeface="+mn-ea"/>
                  <a:sym typeface="+mn-lt"/>
                </a:rPr>
                <a:t>执行力</a:t>
              </a:r>
            </a:p>
          </p:txBody>
        </p:sp>
        <p:sp>
          <p:nvSpPr>
            <p:cNvPr id="23" name="MH_Other_10"/>
            <p:cNvSpPr/>
            <p:nvPr>
              <p:custDataLst>
                <p:tags r:id="rId15"/>
              </p:custDataLst>
            </p:nvPr>
          </p:nvSpPr>
          <p:spPr>
            <a:xfrm rot="18289111">
              <a:off x="6546769" y="3414605"/>
              <a:ext cx="491660" cy="515831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2F4D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MH_Other_11"/>
            <p:cNvSpPr>
              <a:spLocks/>
            </p:cNvSpPr>
            <p:nvPr>
              <p:custDataLst>
                <p:tags r:id="rId16"/>
              </p:custDataLst>
            </p:nvPr>
          </p:nvSpPr>
          <p:spPr bwMode="auto">
            <a:xfrm>
              <a:off x="6631100" y="3550754"/>
              <a:ext cx="310943" cy="250424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2F4DC5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3" name="MH_Other_4"/>
          <p:cNvCxnSpPr/>
          <p:nvPr>
            <p:custDataLst>
              <p:tags r:id="rId4"/>
            </p:custDataLst>
          </p:nvPr>
        </p:nvCxnSpPr>
        <p:spPr>
          <a:xfrm>
            <a:off x="6194864" y="1311660"/>
            <a:ext cx="0" cy="1188000"/>
          </a:xfrm>
          <a:prstGeom prst="line">
            <a:avLst/>
          </a:prstGeom>
          <a:ln w="19050">
            <a:solidFill>
              <a:srgbClr val="C2C2C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825668" y="2404570"/>
            <a:ext cx="950913" cy="894293"/>
            <a:chOff x="7542239" y="2725960"/>
            <a:chExt cx="1267884" cy="1192391"/>
          </a:xfrm>
        </p:grpSpPr>
        <p:sp>
          <p:nvSpPr>
            <p:cNvPr id="34" name="MH_SubTitle_3"/>
            <p:cNvSpPr/>
            <p:nvPr>
              <p:custDataLst>
                <p:tags r:id="rId11"/>
              </p:custDataLst>
            </p:nvPr>
          </p:nvSpPr>
          <p:spPr>
            <a:xfrm>
              <a:off x="7542239" y="2725960"/>
              <a:ext cx="1125667" cy="1070623"/>
            </a:xfrm>
            <a:prstGeom prst="ellipse">
              <a:avLst/>
            </a:prstGeom>
            <a:solidFill>
              <a:srgbClr val="2F4D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1500" b="1" dirty="0">
                  <a:solidFill>
                    <a:srgbClr val="FFFFFF"/>
                  </a:solidFill>
                  <a:cs typeface="+mn-ea"/>
                  <a:sym typeface="+mn-lt"/>
                </a:rPr>
                <a:t>战略</a:t>
              </a:r>
              <a:endParaRPr lang="en-US" altLang="zh-CN" sz="1500" b="1" dirty="0"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1500" b="1" dirty="0">
                  <a:solidFill>
                    <a:srgbClr val="FFFFFF"/>
                  </a:solidFill>
                  <a:cs typeface="+mn-ea"/>
                  <a:sym typeface="+mn-lt"/>
                </a:rPr>
                <a:t>执行力</a:t>
              </a:r>
            </a:p>
          </p:txBody>
        </p:sp>
        <p:sp>
          <p:nvSpPr>
            <p:cNvPr id="31" name="MH_Other_12"/>
            <p:cNvSpPr/>
            <p:nvPr>
              <p:custDataLst>
                <p:tags r:id="rId12"/>
              </p:custDataLst>
            </p:nvPr>
          </p:nvSpPr>
          <p:spPr>
            <a:xfrm rot="18289111">
              <a:off x="8306378" y="3414605"/>
              <a:ext cx="491660" cy="515831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2F4D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MH_Other_13"/>
            <p:cNvSpPr/>
            <p:nvPr>
              <p:custDataLst>
                <p:tags r:id="rId13"/>
              </p:custDataLst>
            </p:nvPr>
          </p:nvSpPr>
          <p:spPr>
            <a:xfrm>
              <a:off x="8397940" y="3555349"/>
              <a:ext cx="284430" cy="252722"/>
            </a:xfrm>
            <a:custGeom>
              <a:avLst/>
              <a:gdLst/>
              <a:ahLst/>
              <a:cxnLst/>
              <a:rect l="l" t="t" r="r" b="b"/>
              <a:pathLst>
                <a:path w="969654" h="903534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rgbClr val="2F4D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MH_Other_16"/>
          <p:cNvSpPr/>
          <p:nvPr>
            <p:custDataLst>
              <p:tags r:id="rId5"/>
            </p:custDataLst>
          </p:nvPr>
        </p:nvSpPr>
        <p:spPr>
          <a:xfrm>
            <a:off x="1302105" y="1311664"/>
            <a:ext cx="6582263" cy="1771569"/>
          </a:xfrm>
          <a:custGeom>
            <a:avLst/>
            <a:gdLst>
              <a:gd name="connsiteX0" fmla="*/ 677831 w 6261464"/>
              <a:gd name="connsiteY0" fmla="*/ 0 h 2856413"/>
              <a:gd name="connsiteX1" fmla="*/ 5583633 w 6261464"/>
              <a:gd name="connsiteY1" fmla="*/ 0 h 2856413"/>
              <a:gd name="connsiteX2" fmla="*/ 6261464 w 6261464"/>
              <a:gd name="connsiteY2" fmla="*/ 677831 h 2856413"/>
              <a:gd name="connsiteX3" fmla="*/ 6261464 w 6261464"/>
              <a:gd name="connsiteY3" fmla="*/ 2856413 h 2856413"/>
              <a:gd name="connsiteX4" fmla="*/ 0 w 6261464"/>
              <a:gd name="connsiteY4" fmla="*/ 2856413 h 2856413"/>
              <a:gd name="connsiteX5" fmla="*/ 0 w 6261464"/>
              <a:gd name="connsiteY5" fmla="*/ 677831 h 2856413"/>
              <a:gd name="connsiteX6" fmla="*/ 677831 w 6261464"/>
              <a:gd name="connsiteY6" fmla="*/ 0 h 2856413"/>
              <a:gd name="connsiteX0" fmla="*/ 0 w 6261464"/>
              <a:gd name="connsiteY0" fmla="*/ 2856413 h 2947853"/>
              <a:gd name="connsiteX1" fmla="*/ 0 w 6261464"/>
              <a:gd name="connsiteY1" fmla="*/ 677831 h 2947853"/>
              <a:gd name="connsiteX2" fmla="*/ 677831 w 6261464"/>
              <a:gd name="connsiteY2" fmla="*/ 0 h 2947853"/>
              <a:gd name="connsiteX3" fmla="*/ 5583633 w 6261464"/>
              <a:gd name="connsiteY3" fmla="*/ 0 h 2947853"/>
              <a:gd name="connsiteX4" fmla="*/ 6261464 w 6261464"/>
              <a:gd name="connsiteY4" fmla="*/ 677831 h 2947853"/>
              <a:gd name="connsiteX5" fmla="*/ 6261464 w 6261464"/>
              <a:gd name="connsiteY5" fmla="*/ 2856413 h 2947853"/>
              <a:gd name="connsiteX6" fmla="*/ 91440 w 6261464"/>
              <a:gd name="connsiteY6" fmla="*/ 2947853 h 2947853"/>
              <a:gd name="connsiteX0" fmla="*/ 0 w 6261464"/>
              <a:gd name="connsiteY0" fmla="*/ 2856413 h 2856413"/>
              <a:gd name="connsiteX1" fmla="*/ 0 w 6261464"/>
              <a:gd name="connsiteY1" fmla="*/ 677831 h 2856413"/>
              <a:gd name="connsiteX2" fmla="*/ 677831 w 6261464"/>
              <a:gd name="connsiteY2" fmla="*/ 0 h 2856413"/>
              <a:gd name="connsiteX3" fmla="*/ 5583633 w 6261464"/>
              <a:gd name="connsiteY3" fmla="*/ 0 h 2856413"/>
              <a:gd name="connsiteX4" fmla="*/ 6261464 w 6261464"/>
              <a:gd name="connsiteY4" fmla="*/ 677831 h 2856413"/>
              <a:gd name="connsiteX5" fmla="*/ 6261464 w 6261464"/>
              <a:gd name="connsiteY5" fmla="*/ 2856413 h 285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61464" h="2856413">
                <a:moveTo>
                  <a:pt x="0" y="2856413"/>
                </a:moveTo>
                <a:lnTo>
                  <a:pt x="0" y="677831"/>
                </a:lnTo>
                <a:cubicBezTo>
                  <a:pt x="0" y="303475"/>
                  <a:pt x="303475" y="0"/>
                  <a:pt x="677831" y="0"/>
                </a:cubicBezTo>
                <a:lnTo>
                  <a:pt x="5583633" y="0"/>
                </a:lnTo>
                <a:cubicBezTo>
                  <a:pt x="5957989" y="0"/>
                  <a:pt x="6261464" y="303475"/>
                  <a:pt x="6261464" y="677831"/>
                </a:cubicBezTo>
                <a:lnTo>
                  <a:pt x="6261464" y="2856413"/>
                </a:lnTo>
              </a:path>
            </a:pathLst>
          </a:custGeom>
          <a:noFill/>
          <a:ln w="762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MH_Desc_1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1404360" y="4191982"/>
            <a:ext cx="6408000" cy="468000"/>
          </a:xfrm>
          <a:prstGeom prst="rect">
            <a:avLst/>
          </a:prstGeom>
          <a:noFill/>
        </p:spPr>
        <p:txBody>
          <a:bodyPr lIns="0" tIns="0" rIns="0" bIns="0">
            <a:normAutofit fontScale="92500"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执行力决定成败，决定战斗力、凝聚力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如何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提高执行力，我认为要在正确理解的基础上，突出重点，突破障碍，采取灵活地方式抓好落实。</a:t>
            </a:r>
          </a:p>
        </p:txBody>
      </p:sp>
      <p:sp>
        <p:nvSpPr>
          <p:cNvPr id="2064" name="MH_PageTitle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执行力 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| Executive Force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MH_Desc_1"/>
          <p:cNvSpPr txBox="1">
            <a:spLocks/>
          </p:cNvSpPr>
          <p:nvPr>
            <p:custDataLst>
              <p:tags r:id="rId8"/>
            </p:custDataLst>
          </p:nvPr>
        </p:nvSpPr>
        <p:spPr>
          <a:xfrm>
            <a:off x="1943880" y="3399892"/>
            <a:ext cx="1548000" cy="569282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制度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的效用取决于制度执行力，公司的意志和主张能否实现，关键也在执行力。</a:t>
            </a:r>
          </a:p>
        </p:txBody>
      </p:sp>
      <p:sp>
        <p:nvSpPr>
          <p:cNvPr id="20" name="MH_Desc_1"/>
          <p:cNvSpPr txBox="1">
            <a:spLocks/>
          </p:cNvSpPr>
          <p:nvPr>
            <p:custDataLst>
              <p:tags r:id="rId9"/>
            </p:custDataLst>
          </p:nvPr>
        </p:nvSpPr>
        <p:spPr>
          <a:xfrm>
            <a:off x="4211960" y="3442680"/>
            <a:ext cx="1260000" cy="569282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克服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一切困难，确保完成上级交办的急、险、难、阻任务。</a:t>
            </a:r>
          </a:p>
        </p:txBody>
      </p:sp>
      <p:sp>
        <p:nvSpPr>
          <p:cNvPr id="21" name="MH_Desc_1"/>
          <p:cNvSpPr txBox="1">
            <a:spLocks/>
          </p:cNvSpPr>
          <p:nvPr>
            <p:custDataLst>
              <p:tags r:id="rId10"/>
            </p:custDataLst>
          </p:nvPr>
        </p:nvSpPr>
        <p:spPr>
          <a:xfrm>
            <a:off x="5796136" y="3442680"/>
            <a:ext cx="1548000" cy="569282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algn="just">
              <a:lnSpc>
                <a:spcPct val="120000"/>
              </a:lnSpc>
              <a:defRPr/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通过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一套有效的系统，组织、文化和行动规划管理方法等把战略决策转化为结果。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7127920"/>
      </p:ext>
    </p:extLst>
  </p:cSld>
  <p:clrMapOvr>
    <a:masterClrMapping/>
  </p:clrMapOvr>
  <p:transition spd="slow" advClick="0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5" grpId="0"/>
      <p:bldP spid="2064" grpId="0"/>
      <p:bldP spid="18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1187624" y="1059582"/>
            <a:ext cx="3751674" cy="3751674"/>
          </a:xfrm>
          <a:prstGeom prst="ellips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软雅黑"/>
                <a:cs typeface="+mn-ea"/>
                <a:sym typeface="+mn-lt"/>
              </a:rPr>
              <a:t>团队合作 </a:t>
            </a:r>
            <a:r>
              <a:rPr lang="en-US" altLang="zh-CN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软雅黑"/>
                <a:cs typeface="+mn-ea"/>
                <a:sym typeface="+mn-lt"/>
              </a:rPr>
              <a:t>| Teamwork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187624" y="1347614"/>
            <a:ext cx="3240000" cy="3240000"/>
          </a:xfrm>
          <a:prstGeom prst="ellipse">
            <a:avLst/>
          </a:prstGeom>
          <a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rightnessContrast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989590" y="1217294"/>
            <a:ext cx="432000" cy="432000"/>
          </a:xfrm>
          <a:prstGeom prst="ellipse">
            <a:avLst/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1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505529" y="1921120"/>
            <a:ext cx="432000" cy="432000"/>
          </a:xfrm>
          <a:prstGeom prst="ellipse">
            <a:avLst/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1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680245" y="2715814"/>
            <a:ext cx="432000" cy="432000"/>
          </a:xfrm>
          <a:prstGeom prst="ellipse">
            <a:avLst/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1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505529" y="3522279"/>
            <a:ext cx="432000" cy="432000"/>
          </a:xfrm>
          <a:prstGeom prst="ellipse">
            <a:avLst/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1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989590" y="4202888"/>
            <a:ext cx="432000" cy="432000"/>
          </a:xfrm>
          <a:prstGeom prst="ellipse">
            <a:avLst/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16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4" name="MH_Text_1"/>
          <p:cNvSpPr/>
          <p:nvPr>
            <p:custDataLst>
              <p:tags r:id="rId1"/>
            </p:custDataLst>
          </p:nvPr>
        </p:nvSpPr>
        <p:spPr>
          <a:xfrm>
            <a:off x="4516600" y="1217294"/>
            <a:ext cx="144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全局观念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MH_Text_1"/>
          <p:cNvSpPr/>
          <p:nvPr>
            <p:custDataLst>
              <p:tags r:id="rId2"/>
            </p:custDataLst>
          </p:nvPr>
        </p:nvSpPr>
        <p:spPr>
          <a:xfrm>
            <a:off x="5112245" y="1975190"/>
            <a:ext cx="144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表达与沟通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MH_Text_1"/>
          <p:cNvSpPr/>
          <p:nvPr>
            <p:custDataLst>
              <p:tags r:id="rId3"/>
            </p:custDataLst>
          </p:nvPr>
        </p:nvSpPr>
        <p:spPr>
          <a:xfrm>
            <a:off x="5292080" y="2733086"/>
            <a:ext cx="144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做事主动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MH_Text_1"/>
          <p:cNvSpPr/>
          <p:nvPr>
            <p:custDataLst>
              <p:tags r:id="rId4"/>
            </p:custDataLst>
          </p:nvPr>
        </p:nvSpPr>
        <p:spPr>
          <a:xfrm>
            <a:off x="5112245" y="3490982"/>
            <a:ext cx="144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敬业的品质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MH_Text_1"/>
          <p:cNvSpPr/>
          <p:nvPr>
            <p:custDataLst>
              <p:tags r:id="rId5"/>
            </p:custDataLst>
          </p:nvPr>
        </p:nvSpPr>
        <p:spPr>
          <a:xfrm>
            <a:off x="4516600" y="4248880"/>
            <a:ext cx="1440000" cy="3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1726" tIns="50862" rIns="101726" bIns="50862">
            <a:no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宽容与合作</a:t>
            </a:r>
            <a:endParaRPr lang="en-US" altLang="zh-CN" sz="14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769226" y="3147900"/>
            <a:ext cx="1180931" cy="1180931"/>
          </a:xfrm>
          <a:prstGeom prst="ellipse">
            <a:avLst/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+mn-ea"/>
              </a:rPr>
              <a:t>团队</a:t>
            </a:r>
            <a:endParaRPr lang="en-US" altLang="zh-CN" sz="2400" b="1" dirty="0" smtClean="0">
              <a:solidFill>
                <a:schemeClr val="bg1"/>
              </a:solidFill>
              <a:latin typeface="+mn-ea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</a:rPr>
              <a:t>合作</a:t>
            </a:r>
          </a:p>
        </p:txBody>
      </p:sp>
      <p:sp>
        <p:nvSpPr>
          <p:cNvPr id="16" name="MH_Text_1"/>
          <p:cNvSpPr txBox="1"/>
          <p:nvPr>
            <p:custDataLst>
              <p:tags r:id="rId6"/>
            </p:custDataLst>
          </p:nvPr>
        </p:nvSpPr>
        <p:spPr>
          <a:xfrm>
            <a:off x="6588224" y="1923678"/>
            <a:ext cx="2088000" cy="2052000"/>
          </a:xfrm>
          <a:prstGeom prst="rect">
            <a:avLst/>
          </a:prstGeom>
          <a:noFill/>
        </p:spPr>
        <p:txBody>
          <a:bodyPr lIns="68567" tIns="34289" rIns="68567" bIns="34289">
            <a:no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建立在团队的基础之上，发挥团队精神、互补互助以达到团队最大工作效率的能力。对于团队的成员来说，不仅要有个人能力，更要有在不同的位置上各尽所能、与其他成员协调合作的能力。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50491112"/>
      </p:ext>
    </p:extLst>
  </p:cSld>
  <p:clrMapOvr>
    <a:masterClrMapping/>
  </p:clrMapOvr>
  <p:transition spd="slow" advClick="0" advTm="5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5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5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5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6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/>
          <p:bldP spid="15" grpId="0"/>
          <p:bldP spid="18" grpId="0"/>
          <p:bldP spid="19" grpId="0"/>
          <p:bldP spid="20" grpId="0"/>
          <p:bldP spid="7" grpId="0" animBg="1"/>
          <p:bldP spid="1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1" dur="17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3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35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3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35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35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72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5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7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6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4" grpId="0"/>
          <p:bldP spid="15" grpId="0"/>
          <p:bldP spid="18" grpId="0"/>
          <p:bldP spid="19" grpId="0"/>
          <p:bldP spid="20" grpId="0"/>
          <p:bldP spid="7" grpId="0" animBg="1"/>
          <p:bldP spid="1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425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6200000">
            <a:off x="4205606" y="-1539061"/>
            <a:ext cx="3480435" cy="6469377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 w="76200">
            <a:solidFill>
              <a:srgbClr val="091F34"/>
            </a:solidFill>
          </a:ln>
          <a:effectLst>
            <a:outerShdw blurRad="4064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 flipV="1">
            <a:off x="419297" y="3480435"/>
            <a:ext cx="3103245" cy="1663065"/>
          </a:xfrm>
          <a:prstGeom prst="line">
            <a:avLst/>
          </a:prstGeom>
          <a:ln w="76200">
            <a:solidFill>
              <a:srgbClr val="091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/>
          <p:cNvSpPr/>
          <p:nvPr/>
        </p:nvSpPr>
        <p:spPr>
          <a:xfrm rot="5400000">
            <a:off x="-324069" y="690465"/>
            <a:ext cx="4097657" cy="3522542"/>
          </a:xfrm>
          <a:prstGeom prst="triangle">
            <a:avLst>
              <a:gd name="adj" fmla="val 34911"/>
            </a:avLst>
          </a:prstGeom>
          <a:solidFill>
            <a:srgbClr val="2B4257"/>
          </a:solidFill>
          <a:ln w="76200">
            <a:solidFill>
              <a:srgbClr val="091F34"/>
            </a:solidFill>
          </a:ln>
          <a:effectLst>
            <a:outerShdw blurRad="3556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flipV="1">
            <a:off x="-1268730" y="-44591"/>
            <a:ext cx="6479300" cy="1920239"/>
          </a:xfrm>
          <a:prstGeom prst="triangle">
            <a:avLst>
              <a:gd name="adj" fmla="val 58312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236" t="-67678" r="-67102" b="-222317"/>
            </a:stretch>
          </a:blipFill>
          <a:ln w="76200">
            <a:solidFill>
              <a:srgbClr val="091F34"/>
            </a:solidFill>
          </a:ln>
          <a:effectLst>
            <a:outerShdw blurRad="5080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-2"/>
            <a:ext cx="9144000" cy="5143502"/>
          </a:xfrm>
          <a:custGeom>
            <a:avLst/>
            <a:gdLst>
              <a:gd name="connsiteX0" fmla="*/ 0 w 12192000"/>
              <a:gd name="connsiteY0" fmla="*/ 0 h 6858002"/>
              <a:gd name="connsiteX1" fmla="*/ 12192000 w 12192000"/>
              <a:gd name="connsiteY1" fmla="*/ 0 h 6858002"/>
              <a:gd name="connsiteX2" fmla="*/ 12192000 w 12192000"/>
              <a:gd name="connsiteY2" fmla="*/ 6858002 h 6858002"/>
              <a:gd name="connsiteX3" fmla="*/ 0 w 12192000"/>
              <a:gd name="connsiteY3" fmla="*/ 6858002 h 6858002"/>
              <a:gd name="connsiteX4" fmla="*/ 0 w 12192000"/>
              <a:gd name="connsiteY4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92000 w 12192000"/>
              <a:gd name="connsiteY2" fmla="*/ 0 h 6858002"/>
              <a:gd name="connsiteX3" fmla="*/ 12192000 w 12192000"/>
              <a:gd name="connsiteY3" fmla="*/ 6858002 h 6858002"/>
              <a:gd name="connsiteX4" fmla="*/ 0 w 12192000"/>
              <a:gd name="connsiteY4" fmla="*/ 6858002 h 6858002"/>
              <a:gd name="connsiteX5" fmla="*/ 0 w 12192000"/>
              <a:gd name="connsiteY5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92000 w 12192000"/>
              <a:gd name="connsiteY2" fmla="*/ 0 h 6858002"/>
              <a:gd name="connsiteX3" fmla="*/ 12192000 w 12192000"/>
              <a:gd name="connsiteY3" fmla="*/ 6858002 h 6858002"/>
              <a:gd name="connsiteX4" fmla="*/ 0 w 12192000"/>
              <a:gd name="connsiteY4" fmla="*/ 6858002 h 6858002"/>
              <a:gd name="connsiteX5" fmla="*/ 0 w 12192000"/>
              <a:gd name="connsiteY5" fmla="*/ 4069082 h 6858002"/>
              <a:gd name="connsiteX6" fmla="*/ 0 w 12192000"/>
              <a:gd name="connsiteY6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92000 w 12192000"/>
              <a:gd name="connsiteY2" fmla="*/ 0 h 6858002"/>
              <a:gd name="connsiteX3" fmla="*/ 12192000 w 12192000"/>
              <a:gd name="connsiteY3" fmla="*/ 6858002 h 6858002"/>
              <a:gd name="connsiteX4" fmla="*/ 5143500 w 12192000"/>
              <a:gd name="connsiteY4" fmla="*/ 6858002 h 6858002"/>
              <a:gd name="connsiteX5" fmla="*/ 0 w 12192000"/>
              <a:gd name="connsiteY5" fmla="*/ 6858002 h 6858002"/>
              <a:gd name="connsiteX6" fmla="*/ 0 w 12192000"/>
              <a:gd name="connsiteY6" fmla="*/ 4069082 h 6858002"/>
              <a:gd name="connsiteX7" fmla="*/ 0 w 12192000"/>
              <a:gd name="connsiteY7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92000 w 12192000"/>
              <a:gd name="connsiteY2" fmla="*/ 0 h 6858002"/>
              <a:gd name="connsiteX3" fmla="*/ 12161520 w 12192000"/>
              <a:gd name="connsiteY3" fmla="*/ 5989322 h 6858002"/>
              <a:gd name="connsiteX4" fmla="*/ 12192000 w 12192000"/>
              <a:gd name="connsiteY4" fmla="*/ 6858002 h 6858002"/>
              <a:gd name="connsiteX5" fmla="*/ 5143500 w 12192000"/>
              <a:gd name="connsiteY5" fmla="*/ 6858002 h 6858002"/>
              <a:gd name="connsiteX6" fmla="*/ 0 w 12192000"/>
              <a:gd name="connsiteY6" fmla="*/ 6858002 h 6858002"/>
              <a:gd name="connsiteX7" fmla="*/ 0 w 12192000"/>
              <a:gd name="connsiteY7" fmla="*/ 4069082 h 6858002"/>
              <a:gd name="connsiteX8" fmla="*/ 0 w 12192000"/>
              <a:gd name="connsiteY8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61520 w 12192000"/>
              <a:gd name="connsiteY2" fmla="*/ 5989322 h 6858002"/>
              <a:gd name="connsiteX3" fmla="*/ 12192000 w 12192000"/>
              <a:gd name="connsiteY3" fmla="*/ 6858002 h 6858002"/>
              <a:gd name="connsiteX4" fmla="*/ 5143500 w 12192000"/>
              <a:gd name="connsiteY4" fmla="*/ 6858002 h 6858002"/>
              <a:gd name="connsiteX5" fmla="*/ 0 w 12192000"/>
              <a:gd name="connsiteY5" fmla="*/ 6858002 h 6858002"/>
              <a:gd name="connsiteX6" fmla="*/ 0 w 12192000"/>
              <a:gd name="connsiteY6" fmla="*/ 4069082 h 6858002"/>
              <a:gd name="connsiteX7" fmla="*/ 0 w 12192000"/>
              <a:gd name="connsiteY7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61520 w 12192000"/>
              <a:gd name="connsiteY2" fmla="*/ 5989322 h 6858002"/>
              <a:gd name="connsiteX3" fmla="*/ 12192000 w 12192000"/>
              <a:gd name="connsiteY3" fmla="*/ 6858002 h 6858002"/>
              <a:gd name="connsiteX4" fmla="*/ 5143500 w 12192000"/>
              <a:gd name="connsiteY4" fmla="*/ 6858002 h 6858002"/>
              <a:gd name="connsiteX5" fmla="*/ 0 w 12192000"/>
              <a:gd name="connsiteY5" fmla="*/ 4069082 h 6858002"/>
              <a:gd name="connsiteX6" fmla="*/ 0 w 12192000"/>
              <a:gd name="connsiteY6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2">
                <a:moveTo>
                  <a:pt x="0" y="0"/>
                </a:moveTo>
                <a:lnTo>
                  <a:pt x="777240" y="2"/>
                </a:lnTo>
                <a:lnTo>
                  <a:pt x="12161520" y="5989322"/>
                </a:lnTo>
                <a:lnTo>
                  <a:pt x="12192000" y="6858002"/>
                </a:lnTo>
                <a:lnTo>
                  <a:pt x="5143500" y="6858002"/>
                </a:lnTo>
                <a:lnTo>
                  <a:pt x="0" y="406908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368CE2">
                  <a:alpha val="90000"/>
                </a:srgbClr>
              </a:gs>
              <a:gs pos="100000">
                <a:srgbClr val="2F4DC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1430" y="1885944"/>
            <a:ext cx="2723823" cy="8540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9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岗位竞聘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9635" y="1585124"/>
            <a:ext cx="18261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竞聘岗位：总经理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267744" y="2787774"/>
            <a:ext cx="25699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：变色龙  时间：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267744" y="3056642"/>
            <a:ext cx="25732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I am honored to catch up with the opportunity for the reform of the company and to face a new challenge for myself. Thanks to the company's leadership to create a fair competition for us.</a:t>
            </a:r>
            <a:endParaRPr lang="zh-CN" altLang="en-US" sz="7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10" t="34236" r="18340"/>
          <a:stretch/>
        </p:blipFill>
        <p:spPr>
          <a:xfrm>
            <a:off x="4788024" y="-20538"/>
            <a:ext cx="4311922" cy="5164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71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50" tmFilter="0,0; .5, 1; 1, 1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 animBg="1"/>
          <p:bldP spid="7" grpId="0" animBg="1"/>
          <p:bldP spid="10" grpId="0" animBg="1"/>
          <p:bldP spid="11" grpId="0"/>
          <p:bldP spid="12" grpId="0"/>
          <p:bldP spid="13" grpId="0"/>
          <p:bldP spid="14" grpId="0" build="allAtOnce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15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4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250" fill="hold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250" tmFilter="0,0; .5, 1; 1, 1"/>
                                            <p:tgtEl>
                                              <p:spTgt spid="14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 animBg="1"/>
          <p:bldP spid="7" grpId="0" animBg="1"/>
          <p:bldP spid="10" grpId="0" animBg="1"/>
          <p:bldP spid="11" grpId="0"/>
          <p:bldP spid="12" grpId="0"/>
          <p:bldP spid="13" grpId="0"/>
          <p:bldP spid="14" grpId="0" build="allAtOnce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39552" y="2067982"/>
            <a:ext cx="2592000" cy="2592000"/>
            <a:chOff x="340308" y="1211789"/>
            <a:chExt cx="2592000" cy="2592000"/>
          </a:xfrm>
        </p:grpSpPr>
        <p:sp>
          <p:nvSpPr>
            <p:cNvPr id="15" name="椭圆 14"/>
            <p:cNvSpPr/>
            <p:nvPr/>
          </p:nvSpPr>
          <p:spPr>
            <a:xfrm>
              <a:off x="340308" y="1211789"/>
              <a:ext cx="2592000" cy="2592000"/>
            </a:xfrm>
            <a:prstGeom prst="ellipse">
              <a:avLst/>
            </a:prstGeom>
            <a:solidFill>
              <a:srgbClr val="E6E6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51496" y="1522977"/>
              <a:ext cx="1969625" cy="19696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969125" y="1840606"/>
              <a:ext cx="1334366" cy="133436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222308" y="2093789"/>
              <a:ext cx="828000" cy="8280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</a:rPr>
              <a:t>专业技能 </a:t>
            </a: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</a:rPr>
              <a:t>| Professional Skills</a:t>
            </a:r>
            <a:endParaRPr lang="zh-CN" altLang="en-US" dirty="0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859169" y="1453030"/>
            <a:ext cx="1110351" cy="1818182"/>
          </a:xfrm>
          <a:custGeom>
            <a:avLst/>
            <a:gdLst>
              <a:gd name="T0" fmla="*/ 0 w 343"/>
              <a:gd name="T1" fmla="*/ 561 h 562"/>
              <a:gd name="T2" fmla="*/ 115 w 343"/>
              <a:gd name="T3" fmla="*/ 0 h 562"/>
              <a:gd name="T4" fmla="*/ 343 w 343"/>
              <a:gd name="T5" fmla="*/ 102 h 562"/>
              <a:gd name="T6" fmla="*/ 3 w 343"/>
              <a:gd name="T7" fmla="*/ 562 h 562"/>
              <a:gd name="T8" fmla="*/ 0 w 343"/>
              <a:gd name="T9" fmla="*/ 561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3" h="562">
                <a:moveTo>
                  <a:pt x="0" y="561"/>
                </a:moveTo>
                <a:cubicBezTo>
                  <a:pt x="38" y="374"/>
                  <a:pt x="76" y="187"/>
                  <a:pt x="115" y="0"/>
                </a:cubicBezTo>
                <a:cubicBezTo>
                  <a:pt x="198" y="18"/>
                  <a:pt x="274" y="51"/>
                  <a:pt x="343" y="102"/>
                </a:cubicBezTo>
                <a:cubicBezTo>
                  <a:pt x="229" y="256"/>
                  <a:pt x="116" y="409"/>
                  <a:pt x="3" y="562"/>
                </a:cubicBezTo>
                <a:cubicBezTo>
                  <a:pt x="2" y="561"/>
                  <a:pt x="1" y="561"/>
                  <a:pt x="0" y="561"/>
                </a:cubicBezTo>
                <a:close/>
              </a:path>
            </a:pathLst>
          </a:custGeom>
          <a:solidFill>
            <a:srgbClr val="2F4DC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1850924" y="2263506"/>
            <a:ext cx="1396496" cy="1076123"/>
          </a:xfrm>
          <a:custGeom>
            <a:avLst/>
            <a:gdLst>
              <a:gd name="T0" fmla="*/ 312 w 432"/>
              <a:gd name="T1" fmla="*/ 0 h 333"/>
              <a:gd name="T2" fmla="*/ 432 w 432"/>
              <a:gd name="T3" fmla="*/ 188 h 333"/>
              <a:gd name="T4" fmla="*/ 2 w 432"/>
              <a:gd name="T5" fmla="*/ 333 h 333"/>
              <a:gd name="T6" fmla="*/ 0 w 432"/>
              <a:gd name="T7" fmla="*/ 330 h 333"/>
              <a:gd name="T8" fmla="*/ 312 w 432"/>
              <a:gd name="T9" fmla="*/ 0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2" h="333">
                <a:moveTo>
                  <a:pt x="312" y="0"/>
                </a:moveTo>
                <a:cubicBezTo>
                  <a:pt x="368" y="53"/>
                  <a:pt x="408" y="115"/>
                  <a:pt x="432" y="188"/>
                </a:cubicBezTo>
                <a:cubicBezTo>
                  <a:pt x="288" y="236"/>
                  <a:pt x="145" y="285"/>
                  <a:pt x="2" y="333"/>
                </a:cubicBezTo>
                <a:cubicBezTo>
                  <a:pt x="1" y="332"/>
                  <a:pt x="1" y="331"/>
                  <a:pt x="0" y="330"/>
                </a:cubicBezTo>
                <a:cubicBezTo>
                  <a:pt x="104" y="220"/>
                  <a:pt x="207" y="111"/>
                  <a:pt x="312" y="0"/>
                </a:cubicBezTo>
                <a:close/>
              </a:path>
            </a:pathLst>
          </a:custGeom>
          <a:solidFill>
            <a:srgbClr val="2F4DC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1587873" y="3400253"/>
            <a:ext cx="925521" cy="995346"/>
          </a:xfrm>
          <a:custGeom>
            <a:avLst/>
            <a:gdLst>
              <a:gd name="T0" fmla="*/ 286 w 286"/>
              <a:gd name="T1" fmla="*/ 197 h 308"/>
              <a:gd name="T2" fmla="*/ 0 w 286"/>
              <a:gd name="T3" fmla="*/ 279 h 308"/>
              <a:gd name="T4" fmla="*/ 75 w 286"/>
              <a:gd name="T5" fmla="*/ 0 h 308"/>
              <a:gd name="T6" fmla="*/ 286 w 286"/>
              <a:gd name="T7" fmla="*/ 197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6" h="308">
                <a:moveTo>
                  <a:pt x="286" y="197"/>
                </a:moveTo>
                <a:cubicBezTo>
                  <a:pt x="218" y="275"/>
                  <a:pt x="94" y="308"/>
                  <a:pt x="0" y="279"/>
                </a:cubicBezTo>
                <a:cubicBezTo>
                  <a:pt x="25" y="187"/>
                  <a:pt x="49" y="94"/>
                  <a:pt x="75" y="0"/>
                </a:cubicBezTo>
                <a:cubicBezTo>
                  <a:pt x="146" y="66"/>
                  <a:pt x="216" y="131"/>
                  <a:pt x="286" y="197"/>
                </a:cubicBezTo>
                <a:close/>
              </a:path>
            </a:pathLst>
          </a:custGeom>
          <a:solidFill>
            <a:srgbClr val="2F4DC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1850924" y="3202038"/>
            <a:ext cx="1125411" cy="717415"/>
          </a:xfrm>
          <a:custGeom>
            <a:avLst/>
            <a:gdLst>
              <a:gd name="T0" fmla="*/ 338 w 348"/>
              <a:gd name="T1" fmla="*/ 0 h 222"/>
              <a:gd name="T2" fmla="*/ 297 w 348"/>
              <a:gd name="T3" fmla="*/ 222 h 222"/>
              <a:gd name="T4" fmla="*/ 0 w 348"/>
              <a:gd name="T5" fmla="*/ 54 h 222"/>
              <a:gd name="T6" fmla="*/ 0 w 348"/>
              <a:gd name="T7" fmla="*/ 51 h 222"/>
              <a:gd name="T8" fmla="*/ 338 w 348"/>
              <a:gd name="T9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8" h="222">
                <a:moveTo>
                  <a:pt x="338" y="0"/>
                </a:moveTo>
                <a:cubicBezTo>
                  <a:pt x="348" y="79"/>
                  <a:pt x="335" y="152"/>
                  <a:pt x="297" y="222"/>
                </a:cubicBezTo>
                <a:cubicBezTo>
                  <a:pt x="197" y="165"/>
                  <a:pt x="98" y="110"/>
                  <a:pt x="0" y="54"/>
                </a:cubicBezTo>
                <a:cubicBezTo>
                  <a:pt x="0" y="53"/>
                  <a:pt x="0" y="52"/>
                  <a:pt x="0" y="51"/>
                </a:cubicBezTo>
                <a:cubicBezTo>
                  <a:pt x="112" y="34"/>
                  <a:pt x="224" y="17"/>
                  <a:pt x="338" y="0"/>
                </a:cubicBezTo>
                <a:close/>
              </a:path>
            </a:pathLst>
          </a:custGeom>
          <a:solidFill>
            <a:srgbClr val="2F4DC5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2820365" y="1684005"/>
            <a:ext cx="162415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045335" y="2443500"/>
            <a:ext cx="139918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933014" y="3271211"/>
            <a:ext cx="151167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491583" y="4046931"/>
            <a:ext cx="195294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573760" y="1419622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r">
              <a:buClr>
                <a:schemeClr val="accent1"/>
              </a:buClr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技能存储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573760" y="2205261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r">
              <a:buClr>
                <a:schemeClr val="accent1"/>
              </a:buClr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技能消化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573760" y="299090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r">
              <a:buClr>
                <a:schemeClr val="accent1"/>
              </a:buClr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技能培训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573760" y="3776540"/>
            <a:ext cx="8002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algn="r">
              <a:buClr>
                <a:schemeClr val="accent1"/>
              </a:buClr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技能使用</a:t>
            </a:r>
          </a:p>
        </p:txBody>
      </p:sp>
      <p:sp>
        <p:nvSpPr>
          <p:cNvPr id="24" name="MH_Desc_1"/>
          <p:cNvSpPr txBox="1"/>
          <p:nvPr>
            <p:custDataLst>
              <p:tags r:id="rId1"/>
            </p:custDataLst>
          </p:nvPr>
        </p:nvSpPr>
        <p:spPr>
          <a:xfrm>
            <a:off x="4806026" y="1273851"/>
            <a:ext cx="3726414" cy="2632482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/>
          <a:p>
            <a:pPr>
              <a:lnSpc>
                <a:spcPct val="170000"/>
              </a:lnSpc>
              <a:spcBef>
                <a:spcPts val="450"/>
              </a:spcBef>
              <a:spcAft>
                <a:spcPts val="450"/>
              </a:spcAft>
              <a:defRPr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永远要对您的工作保持热爱和熟悉，不然你会错过很多机会的</a:t>
            </a:r>
            <a:r>
              <a:rPr lang="zh-CN" altLang="en-US" sz="1200" dirty="0" smtClean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。比尔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盖茨的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大优秀员工准则中的第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条是：</a:t>
            </a: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具有远见卓识，并提高专业知识和技能。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/>
            </a:r>
            <a:b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1.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对周围的事物要有高度的洞察力</a:t>
            </a:r>
            <a:b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2.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吃老本是最可怕的</a:t>
            </a:r>
            <a:b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3.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不断学习，提高自己的工作能力</a:t>
            </a:r>
            <a:b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4.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掌握新知识新技能，以适应未来的工作 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/>
            </a:r>
            <a:b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</a:b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5.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做勇于创新的新型员工。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defRPr/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/>
            </a:r>
            <a:b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</a:br>
            <a:endParaRPr lang="en-US" altLang="zh-CN" sz="12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27358" y="3853670"/>
            <a:ext cx="3247020" cy="590288"/>
          </a:xfrm>
          <a:prstGeom prst="rect">
            <a:avLst/>
          </a:prstGeom>
        </p:spPr>
        <p:txBody>
          <a:bodyPr wrap="square" lIns="68567" tIns="34289" rIns="68567" bIns="34289">
            <a:spAutoFit/>
          </a:bodyPr>
          <a:lstStyle/>
          <a:p>
            <a:pPr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可见无论你现在从事什么职业，专业知识是你成为一个职业化人士的基本条件。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5436719"/>
      </p:ext>
    </p:extLst>
  </p:cSld>
  <p:clrMapOvr>
    <a:masterClrMapping/>
  </p:clrMapOvr>
  <p:transition spd="slow" advClick="0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25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26" grpId="0"/>
      <p:bldP spid="28" grpId="0"/>
      <p:bldP spid="30" grpId="0"/>
      <p:bldP spid="32" grpId="0"/>
      <p:bldP spid="24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H_Other_1"/>
          <p:cNvSpPr/>
          <p:nvPr>
            <p:custDataLst>
              <p:tags r:id="rId2"/>
            </p:custDataLst>
          </p:nvPr>
        </p:nvSpPr>
        <p:spPr bwMode="auto">
          <a:xfrm>
            <a:off x="3340882" y="2407989"/>
            <a:ext cx="336550" cy="1266825"/>
          </a:xfrm>
          <a:custGeom>
            <a:avLst/>
            <a:gdLst/>
            <a:ahLst/>
            <a:cxnLst/>
            <a:rect l="l" t="t" r="r" b="b"/>
            <a:pathLst>
              <a:path w="450000" h="2254054">
                <a:moveTo>
                  <a:pt x="450000" y="0"/>
                </a:moveTo>
                <a:lnTo>
                  <a:pt x="450000" y="1804054"/>
                </a:lnTo>
                <a:lnTo>
                  <a:pt x="0" y="2254054"/>
                </a:lnTo>
                <a:lnTo>
                  <a:pt x="0" y="450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70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5" name="MH_Other_2"/>
          <p:cNvSpPr/>
          <p:nvPr>
            <p:custDataLst>
              <p:tags r:id="rId3"/>
            </p:custDataLst>
          </p:nvPr>
        </p:nvSpPr>
        <p:spPr bwMode="auto">
          <a:xfrm>
            <a:off x="4688668" y="1398339"/>
            <a:ext cx="336550" cy="1266825"/>
          </a:xfrm>
          <a:custGeom>
            <a:avLst/>
            <a:gdLst/>
            <a:ahLst/>
            <a:cxnLst/>
            <a:rect l="l" t="t" r="r" b="b"/>
            <a:pathLst>
              <a:path w="450000" h="2254054">
                <a:moveTo>
                  <a:pt x="450000" y="0"/>
                </a:moveTo>
                <a:lnTo>
                  <a:pt x="450000" y="1804054"/>
                </a:lnTo>
                <a:lnTo>
                  <a:pt x="0" y="2254054"/>
                </a:lnTo>
                <a:lnTo>
                  <a:pt x="0" y="450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70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6" name="MH_Other_3"/>
          <p:cNvSpPr/>
          <p:nvPr>
            <p:custDataLst>
              <p:tags r:id="rId4"/>
            </p:custDataLst>
          </p:nvPr>
        </p:nvSpPr>
        <p:spPr bwMode="auto">
          <a:xfrm>
            <a:off x="4013980" y="1904352"/>
            <a:ext cx="336550" cy="1268016"/>
          </a:xfrm>
          <a:custGeom>
            <a:avLst/>
            <a:gdLst/>
            <a:ahLst/>
            <a:cxnLst/>
            <a:rect l="l" t="t" r="r" b="b"/>
            <a:pathLst>
              <a:path w="450000" h="2254054">
                <a:moveTo>
                  <a:pt x="450000" y="0"/>
                </a:moveTo>
                <a:lnTo>
                  <a:pt x="450000" y="1804054"/>
                </a:lnTo>
                <a:lnTo>
                  <a:pt x="0" y="2254054"/>
                </a:lnTo>
                <a:lnTo>
                  <a:pt x="0" y="450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700" dirty="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7" name="MH_Other_4"/>
          <p:cNvSpPr/>
          <p:nvPr>
            <p:custDataLst>
              <p:tags r:id="rId5"/>
            </p:custDataLst>
          </p:nvPr>
        </p:nvSpPr>
        <p:spPr bwMode="auto">
          <a:xfrm>
            <a:off x="4688669" y="1350721"/>
            <a:ext cx="1443038" cy="347663"/>
          </a:xfrm>
          <a:custGeom>
            <a:avLst/>
            <a:gdLst/>
            <a:ahLst/>
            <a:cxnLst/>
            <a:rect l="l" t="t" r="r" b="b"/>
            <a:pathLst>
              <a:path w="1924394" h="617272">
                <a:moveTo>
                  <a:pt x="1615758" y="0"/>
                </a:moveTo>
                <a:lnTo>
                  <a:pt x="1924394" y="308636"/>
                </a:lnTo>
                <a:lnTo>
                  <a:pt x="1615758" y="617272"/>
                </a:lnTo>
                <a:lnTo>
                  <a:pt x="1615758" y="534388"/>
                </a:lnTo>
                <a:lnTo>
                  <a:pt x="0" y="534388"/>
                </a:lnTo>
                <a:lnTo>
                  <a:pt x="451504" y="82884"/>
                </a:lnTo>
                <a:lnTo>
                  <a:pt x="1615758" y="82884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000" b="1">
              <a:cs typeface="+mn-ea"/>
              <a:sym typeface="+mn-lt"/>
            </a:endParaRPr>
          </a:p>
        </p:txBody>
      </p:sp>
      <p:sp>
        <p:nvSpPr>
          <p:cNvPr id="8" name="MH_Other_5"/>
          <p:cNvSpPr/>
          <p:nvPr>
            <p:custDataLst>
              <p:tags r:id="rId6"/>
            </p:custDataLst>
          </p:nvPr>
        </p:nvSpPr>
        <p:spPr bwMode="auto">
          <a:xfrm>
            <a:off x="3340877" y="2410377"/>
            <a:ext cx="1687512" cy="252413"/>
          </a:xfrm>
          <a:custGeom>
            <a:avLst/>
            <a:gdLst/>
            <a:ahLst/>
            <a:cxnLst/>
            <a:rect l="l" t="t" r="r" b="b"/>
            <a:pathLst>
              <a:path w="2252059" h="450000">
                <a:moveTo>
                  <a:pt x="448005" y="0"/>
                </a:moveTo>
                <a:lnTo>
                  <a:pt x="2252059" y="0"/>
                </a:lnTo>
                <a:lnTo>
                  <a:pt x="1802059" y="450000"/>
                </a:lnTo>
                <a:lnTo>
                  <a:pt x="0" y="450000"/>
                </a:lnTo>
                <a:lnTo>
                  <a:pt x="0" y="448005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000" b="1" dirty="0">
              <a:cs typeface="+mn-ea"/>
              <a:sym typeface="+mn-lt"/>
            </a:endParaRPr>
          </a:p>
        </p:txBody>
      </p:sp>
      <p:sp>
        <p:nvSpPr>
          <p:cNvPr id="9" name="MH_Other_6"/>
          <p:cNvSpPr/>
          <p:nvPr>
            <p:custDataLst>
              <p:tags r:id="rId7"/>
            </p:custDataLst>
          </p:nvPr>
        </p:nvSpPr>
        <p:spPr bwMode="auto">
          <a:xfrm>
            <a:off x="4013987" y="1856729"/>
            <a:ext cx="2117725" cy="346472"/>
          </a:xfrm>
          <a:custGeom>
            <a:avLst/>
            <a:gdLst/>
            <a:ahLst/>
            <a:cxnLst/>
            <a:rect l="l" t="t" r="r" b="b"/>
            <a:pathLst>
              <a:path w="2824005" h="617272">
                <a:moveTo>
                  <a:pt x="2515369" y="0"/>
                </a:moveTo>
                <a:lnTo>
                  <a:pt x="2824005" y="308636"/>
                </a:lnTo>
                <a:lnTo>
                  <a:pt x="2515369" y="617272"/>
                </a:lnTo>
                <a:lnTo>
                  <a:pt x="2515369" y="534388"/>
                </a:lnTo>
                <a:lnTo>
                  <a:pt x="0" y="534388"/>
                </a:lnTo>
                <a:lnTo>
                  <a:pt x="213019" y="321369"/>
                </a:lnTo>
                <a:lnTo>
                  <a:pt x="451504" y="82884"/>
                </a:lnTo>
                <a:lnTo>
                  <a:pt x="2515369" y="82884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000" b="1">
              <a:cs typeface="+mn-ea"/>
              <a:sym typeface="+mn-lt"/>
            </a:endParaRPr>
          </a:p>
        </p:txBody>
      </p:sp>
      <p:sp>
        <p:nvSpPr>
          <p:cNvPr id="10" name="MH_Other_7"/>
          <p:cNvSpPr/>
          <p:nvPr>
            <p:custDataLst>
              <p:tags r:id="rId8"/>
            </p:custDataLst>
          </p:nvPr>
        </p:nvSpPr>
        <p:spPr bwMode="auto">
          <a:xfrm flipH="1">
            <a:off x="2232804" y="2869949"/>
            <a:ext cx="2119312" cy="346472"/>
          </a:xfrm>
          <a:custGeom>
            <a:avLst/>
            <a:gdLst/>
            <a:ahLst/>
            <a:cxnLst/>
            <a:rect l="l" t="t" r="r" b="b"/>
            <a:pathLst>
              <a:path w="2824833" h="617272">
                <a:moveTo>
                  <a:pt x="2516197" y="0"/>
                </a:moveTo>
                <a:lnTo>
                  <a:pt x="2516197" y="82884"/>
                </a:lnTo>
                <a:lnTo>
                  <a:pt x="0" y="82884"/>
                </a:lnTo>
                <a:lnTo>
                  <a:pt x="0" y="86022"/>
                </a:lnTo>
                <a:lnTo>
                  <a:pt x="448366" y="534388"/>
                </a:lnTo>
                <a:lnTo>
                  <a:pt x="2516197" y="534388"/>
                </a:lnTo>
                <a:lnTo>
                  <a:pt x="2516197" y="617272"/>
                </a:lnTo>
                <a:lnTo>
                  <a:pt x="2824833" y="308636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000" b="1">
              <a:cs typeface="+mn-ea"/>
              <a:sym typeface="+mn-lt"/>
            </a:endParaRPr>
          </a:p>
        </p:txBody>
      </p:sp>
      <p:sp>
        <p:nvSpPr>
          <p:cNvPr id="11" name="MH_Other_8"/>
          <p:cNvSpPr/>
          <p:nvPr>
            <p:custDataLst>
              <p:tags r:id="rId9"/>
            </p:custDataLst>
          </p:nvPr>
        </p:nvSpPr>
        <p:spPr bwMode="auto">
          <a:xfrm flipH="1">
            <a:off x="2234394" y="3374783"/>
            <a:ext cx="1446213" cy="347663"/>
          </a:xfrm>
          <a:custGeom>
            <a:avLst/>
            <a:gdLst/>
            <a:ahLst/>
            <a:cxnLst/>
            <a:rect l="l" t="t" r="r" b="b"/>
            <a:pathLst>
              <a:path w="1926443" h="617272">
                <a:moveTo>
                  <a:pt x="1617807" y="0"/>
                </a:moveTo>
                <a:lnTo>
                  <a:pt x="1617807" y="82884"/>
                </a:lnTo>
                <a:lnTo>
                  <a:pt x="0" y="82884"/>
                </a:lnTo>
                <a:lnTo>
                  <a:pt x="451504" y="534388"/>
                </a:lnTo>
                <a:lnTo>
                  <a:pt x="1617807" y="534388"/>
                </a:lnTo>
                <a:lnTo>
                  <a:pt x="1617807" y="617272"/>
                </a:lnTo>
                <a:lnTo>
                  <a:pt x="1926443" y="308636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/>
          <a:lstStyle/>
          <a:p>
            <a:pPr algn="ctr">
              <a:lnSpc>
                <a:spcPct val="120000"/>
              </a:lnSpc>
              <a:defRPr/>
            </a:pPr>
            <a:endParaRPr lang="zh-CN" altLang="en-US" sz="1000" b="1">
              <a:cs typeface="+mn-ea"/>
              <a:sym typeface="+mn-lt"/>
            </a:endParaRPr>
          </a:p>
        </p:txBody>
      </p:sp>
      <p:sp>
        <p:nvSpPr>
          <p:cNvPr id="3082" name="MH_SubTitle_3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87275" y="1301897"/>
            <a:ext cx="1368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9" rIns="68567" bIns="34289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自觉加强学习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提高政治素养</a:t>
            </a:r>
          </a:p>
        </p:txBody>
      </p:sp>
      <p:sp>
        <p:nvSpPr>
          <p:cNvPr id="3083" name="MH_SubTitle_4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187275" y="1807913"/>
            <a:ext cx="1368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9" rIns="68567" bIns="34289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丰富知识储备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提高业务素养</a:t>
            </a:r>
          </a:p>
        </p:txBody>
      </p:sp>
      <p:sp>
        <p:nvSpPr>
          <p:cNvPr id="3084" name="MH_SubTitle_1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29714" y="2819946"/>
            <a:ext cx="1368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9" rIns="68567" bIns="34289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注重方式技巧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提高协调质量</a:t>
            </a:r>
          </a:p>
        </p:txBody>
      </p:sp>
      <p:sp>
        <p:nvSpPr>
          <p:cNvPr id="3085" name="MH_SubTitle_2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29714" y="3327158"/>
            <a:ext cx="1368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9" rIns="68567" bIns="34289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自觉磨练心智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提高心理素养</a:t>
            </a:r>
          </a:p>
        </p:txBody>
      </p:sp>
      <p:sp>
        <p:nvSpPr>
          <p:cNvPr id="5134" name="MH_Desc_1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624325" y="3354536"/>
            <a:ext cx="3620083" cy="1089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重视上下之间的沟通，做到上情下达，使所有员工了解公司的决策；做到下情上达，使决策领导了解战略计划的执行情况和员工的真实想法，还要重视横向沟通，注意部门之间的沟通协调，从而最大限度地解决信息的不对称，化解员工之间，部门之间的矛盾和不和谐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8" name="MH_Other_9"/>
          <p:cNvCxnSpPr/>
          <p:nvPr>
            <p:custDataLst>
              <p:tags r:id="rId15"/>
            </p:custDataLst>
          </p:nvPr>
        </p:nvCxnSpPr>
        <p:spPr>
          <a:xfrm>
            <a:off x="4463978" y="3489076"/>
            <a:ext cx="0" cy="864394"/>
          </a:xfrm>
          <a:prstGeom prst="line">
            <a:avLst/>
          </a:prstGeom>
          <a:ln w="25400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8" name="MH_PageTitle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协调技能 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| Coordination Skills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73163212"/>
      </p:ext>
    </p:extLst>
  </p:cSld>
  <p:clrMapOvr>
    <a:masterClrMapping/>
  </p:clrMapOvr>
  <p:transition spd="slow" advClick="0" advTm="5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3082" grpId="0"/>
      <p:bldP spid="3083" grpId="0"/>
      <p:bldP spid="3084" grpId="0"/>
      <p:bldP spid="3085" grpId="0"/>
      <p:bldP spid="5134" grpId="0"/>
      <p:bldP spid="308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6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创新技能 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| Innovation Skills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MH_Other_1"/>
          <p:cNvSpPr/>
          <p:nvPr>
            <p:custDataLst>
              <p:tags r:id="rId3"/>
            </p:custDataLst>
          </p:nvPr>
        </p:nvSpPr>
        <p:spPr>
          <a:xfrm rot="449473">
            <a:off x="1281685" y="1404481"/>
            <a:ext cx="3706346" cy="1316831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rgbClr val="2F4DC5"/>
          </a:solidFill>
          <a:ln w="25400" cap="flat" cmpd="sng" algn="ctr">
            <a:noFill/>
            <a:prstDash val="solid"/>
          </a:ln>
          <a:effectLst/>
        </p:spPr>
        <p:txBody>
          <a:bodyPr lIns="51426" tIns="25718" rIns="51426" bIns="25718" anchor="ctr"/>
          <a:lstStyle/>
          <a:p>
            <a:pPr algn="ctr">
              <a:defRPr/>
            </a:pPr>
            <a:endParaRPr lang="en-US" sz="10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2" name="MH_Other_2"/>
          <p:cNvSpPr/>
          <p:nvPr>
            <p:custDataLst>
              <p:tags r:id="rId4"/>
            </p:custDataLst>
          </p:nvPr>
        </p:nvSpPr>
        <p:spPr>
          <a:xfrm rot="21077013">
            <a:off x="1183673" y="2118848"/>
            <a:ext cx="3086805" cy="1097756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rgbClr val="2F4DC5"/>
          </a:solidFill>
          <a:ln w="25400" cap="flat" cmpd="sng" algn="ctr">
            <a:noFill/>
            <a:prstDash val="solid"/>
          </a:ln>
          <a:effectLst/>
        </p:spPr>
        <p:txBody>
          <a:bodyPr lIns="51426" tIns="25718" rIns="51426" bIns="25718" anchor="ctr"/>
          <a:lstStyle/>
          <a:p>
            <a:pPr algn="ctr">
              <a:defRPr/>
            </a:pPr>
            <a:endParaRPr lang="en-US" sz="10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5" name="MH_Other_3"/>
          <p:cNvSpPr/>
          <p:nvPr>
            <p:custDataLst>
              <p:tags r:id="rId5"/>
            </p:custDataLst>
          </p:nvPr>
        </p:nvSpPr>
        <p:spPr>
          <a:xfrm rot="20062520">
            <a:off x="1226031" y="2778453"/>
            <a:ext cx="2653613" cy="942975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rgbClr val="2F4DC5"/>
          </a:solidFill>
          <a:ln w="25400" cap="flat" cmpd="sng" algn="ctr">
            <a:noFill/>
            <a:prstDash val="solid"/>
          </a:ln>
          <a:effectLst/>
        </p:spPr>
        <p:txBody>
          <a:bodyPr lIns="51426" tIns="25718" rIns="51426" bIns="25718" anchor="ctr"/>
          <a:lstStyle/>
          <a:p>
            <a:pPr algn="ctr">
              <a:defRPr/>
            </a:pPr>
            <a:endParaRPr lang="en-US" sz="10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58" name="MH_Other_4"/>
          <p:cNvSpPr/>
          <p:nvPr>
            <p:custDataLst>
              <p:tags r:id="rId6"/>
            </p:custDataLst>
          </p:nvPr>
        </p:nvSpPr>
        <p:spPr>
          <a:xfrm>
            <a:off x="1484104" y="1618852"/>
            <a:ext cx="562442" cy="553418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800" b="1" kern="0" dirty="0">
                <a:solidFill>
                  <a:srgbClr val="020202"/>
                </a:solidFill>
                <a:cs typeface="+mn-ea"/>
                <a:sym typeface="+mn-lt"/>
              </a:rPr>
              <a:t>01</a:t>
            </a:r>
            <a:endParaRPr lang="en-US" sz="2700" b="1" kern="0" dirty="0">
              <a:solidFill>
                <a:srgbClr val="020202"/>
              </a:solidFill>
              <a:cs typeface="+mn-ea"/>
              <a:sym typeface="+mn-lt"/>
            </a:endParaRPr>
          </a:p>
        </p:txBody>
      </p:sp>
      <p:sp>
        <p:nvSpPr>
          <p:cNvPr id="62" name="MH_Other_5"/>
          <p:cNvSpPr/>
          <p:nvPr>
            <p:custDataLst>
              <p:tags r:id="rId7"/>
            </p:custDataLst>
          </p:nvPr>
        </p:nvSpPr>
        <p:spPr>
          <a:xfrm>
            <a:off x="1353873" y="2602594"/>
            <a:ext cx="516220" cy="507938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2400" b="1" kern="0" dirty="0">
                <a:solidFill>
                  <a:srgbClr val="020202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66" name="MH_Other_6"/>
          <p:cNvSpPr/>
          <p:nvPr>
            <p:custDataLst>
              <p:tags r:id="rId8"/>
            </p:custDataLst>
          </p:nvPr>
        </p:nvSpPr>
        <p:spPr>
          <a:xfrm>
            <a:off x="1462316" y="3509246"/>
            <a:ext cx="387408" cy="381193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/>
        </p:spPr>
        <p:txBody>
          <a:bodyPr wrap="none" lIns="0" tIns="0" rIns="0" bIns="0" anchor="ctr"/>
          <a:lstStyle/>
          <a:p>
            <a:pPr algn="ctr">
              <a:defRPr/>
            </a:pPr>
            <a:r>
              <a:rPr lang="en-US" sz="2000" b="1" kern="0" dirty="0">
                <a:solidFill>
                  <a:srgbClr val="020202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73" name="MH_Other_7"/>
          <p:cNvSpPr/>
          <p:nvPr>
            <p:custDataLst>
              <p:tags r:id="rId9"/>
            </p:custDataLst>
          </p:nvPr>
        </p:nvSpPr>
        <p:spPr>
          <a:xfrm rot="19002814">
            <a:off x="1363967" y="3342810"/>
            <a:ext cx="2470896" cy="877491"/>
          </a:xfrm>
          <a:custGeom>
            <a:avLst/>
            <a:gdLst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7303435 w 7303435"/>
              <a:gd name="connsiteY2" fmla="*/ 2088232 h 2088232"/>
              <a:gd name="connsiteX3" fmla="*/ 0 w 7303435"/>
              <a:gd name="connsiteY3" fmla="*/ 2088232 h 2088232"/>
              <a:gd name="connsiteX0" fmla="*/ 0 w 7303435"/>
              <a:gd name="connsiteY0" fmla="*/ 2088232 h 2088232"/>
              <a:gd name="connsiteX1" fmla="*/ 0 w 7303435"/>
              <a:gd name="connsiteY1" fmla="*/ 0 h 2088232"/>
              <a:gd name="connsiteX2" fmla="*/ 1474907 w 7303435"/>
              <a:gd name="connsiteY2" fmla="*/ 395173 h 2088232"/>
              <a:gd name="connsiteX3" fmla="*/ 7303435 w 7303435"/>
              <a:gd name="connsiteY3" fmla="*/ 2088232 h 2088232"/>
              <a:gd name="connsiteX4" fmla="*/ 0 w 7303435"/>
              <a:gd name="connsiteY4" fmla="*/ 2088232 h 208823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7315984 w 7315984"/>
              <a:gd name="connsiteY3" fmla="*/ 2183662 h 2183662"/>
              <a:gd name="connsiteX4" fmla="*/ 12549 w 7315984"/>
              <a:gd name="connsiteY4" fmla="*/ 2183662 h 2183662"/>
              <a:gd name="connsiteX0" fmla="*/ 12549 w 7534947"/>
              <a:gd name="connsiteY0" fmla="*/ 2183662 h 2183662"/>
              <a:gd name="connsiteX1" fmla="*/ 0 w 7534947"/>
              <a:gd name="connsiteY1" fmla="*/ 0 h 2183662"/>
              <a:gd name="connsiteX2" fmla="*/ 1487456 w 7534947"/>
              <a:gd name="connsiteY2" fmla="*/ 490603 h 2183662"/>
              <a:gd name="connsiteX3" fmla="*/ 5257711 w 7534947"/>
              <a:gd name="connsiteY3" fmla="*/ 1353965 h 2183662"/>
              <a:gd name="connsiteX4" fmla="*/ 7315984 w 7534947"/>
              <a:gd name="connsiteY4" fmla="*/ 2183662 h 2183662"/>
              <a:gd name="connsiteX5" fmla="*/ 12549 w 7534947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183662 h 2183662"/>
              <a:gd name="connsiteX1" fmla="*/ 0 w 7315984"/>
              <a:gd name="connsiteY1" fmla="*/ 0 h 2183662"/>
              <a:gd name="connsiteX2" fmla="*/ 1487456 w 7315984"/>
              <a:gd name="connsiteY2" fmla="*/ 490603 h 2183662"/>
              <a:gd name="connsiteX3" fmla="*/ 5257711 w 7315984"/>
              <a:gd name="connsiteY3" fmla="*/ 1353965 h 2183662"/>
              <a:gd name="connsiteX4" fmla="*/ 7315984 w 7315984"/>
              <a:gd name="connsiteY4" fmla="*/ 2183662 h 2183662"/>
              <a:gd name="connsiteX5" fmla="*/ 12549 w 7315984"/>
              <a:gd name="connsiteY5" fmla="*/ 2183662 h 2183662"/>
              <a:gd name="connsiteX0" fmla="*/ 12549 w 7315984"/>
              <a:gd name="connsiteY0" fmla="*/ 2262674 h 2262674"/>
              <a:gd name="connsiteX1" fmla="*/ 0 w 7315984"/>
              <a:gd name="connsiteY1" fmla="*/ 79012 h 2262674"/>
              <a:gd name="connsiteX2" fmla="*/ 1487456 w 7315984"/>
              <a:gd name="connsiteY2" fmla="*/ 569615 h 2262674"/>
              <a:gd name="connsiteX3" fmla="*/ 5257711 w 7315984"/>
              <a:gd name="connsiteY3" fmla="*/ 1432977 h 2262674"/>
              <a:gd name="connsiteX4" fmla="*/ 7315984 w 7315984"/>
              <a:gd name="connsiteY4" fmla="*/ 2262674 h 2262674"/>
              <a:gd name="connsiteX5" fmla="*/ 12549 w 7315984"/>
              <a:gd name="connsiteY5" fmla="*/ 2262674 h 2262674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54555 h 2254555"/>
              <a:gd name="connsiteX1" fmla="*/ 0 w 7315984"/>
              <a:gd name="connsiteY1" fmla="*/ 70893 h 2254555"/>
              <a:gd name="connsiteX2" fmla="*/ 1487456 w 7315984"/>
              <a:gd name="connsiteY2" fmla="*/ 561496 h 2254555"/>
              <a:gd name="connsiteX3" fmla="*/ 5257711 w 7315984"/>
              <a:gd name="connsiteY3" fmla="*/ 1424858 h 2254555"/>
              <a:gd name="connsiteX4" fmla="*/ 7315984 w 7315984"/>
              <a:gd name="connsiteY4" fmla="*/ 2254555 h 2254555"/>
              <a:gd name="connsiteX5" fmla="*/ 12549 w 7315984"/>
              <a:gd name="connsiteY5" fmla="*/ 2254555 h 2254555"/>
              <a:gd name="connsiteX0" fmla="*/ 12549 w 7315984"/>
              <a:gd name="connsiteY0" fmla="*/ 2260613 h 2260613"/>
              <a:gd name="connsiteX1" fmla="*/ 0 w 7315984"/>
              <a:gd name="connsiteY1" fmla="*/ 76951 h 2260613"/>
              <a:gd name="connsiteX2" fmla="*/ 1487456 w 7315984"/>
              <a:gd name="connsiteY2" fmla="*/ 567554 h 2260613"/>
              <a:gd name="connsiteX3" fmla="*/ 4932506 w 7315984"/>
              <a:gd name="connsiteY3" fmla="*/ 1295697 h 2260613"/>
              <a:gd name="connsiteX4" fmla="*/ 7315984 w 7315984"/>
              <a:gd name="connsiteY4" fmla="*/ 2260613 h 2260613"/>
              <a:gd name="connsiteX5" fmla="*/ 12549 w 7315984"/>
              <a:gd name="connsiteY5" fmla="*/ 2260613 h 2260613"/>
              <a:gd name="connsiteX0" fmla="*/ 12549 w 8211184"/>
              <a:gd name="connsiteY0" fmla="*/ 2260613 h 2260613"/>
              <a:gd name="connsiteX1" fmla="*/ 0 w 8211184"/>
              <a:gd name="connsiteY1" fmla="*/ 76951 h 2260613"/>
              <a:gd name="connsiteX2" fmla="*/ 1487456 w 8211184"/>
              <a:gd name="connsiteY2" fmla="*/ 567554 h 2260613"/>
              <a:gd name="connsiteX3" fmla="*/ 4932506 w 8211184"/>
              <a:gd name="connsiteY3" fmla="*/ 1295697 h 2260613"/>
              <a:gd name="connsiteX4" fmla="*/ 7315984 w 8211184"/>
              <a:gd name="connsiteY4" fmla="*/ 2260613 h 2260613"/>
              <a:gd name="connsiteX5" fmla="*/ 12549 w 8211184"/>
              <a:gd name="connsiteY5" fmla="*/ 2260613 h 2260613"/>
              <a:gd name="connsiteX0" fmla="*/ 12549 w 7372592"/>
              <a:gd name="connsiteY0" fmla="*/ 2260613 h 2273153"/>
              <a:gd name="connsiteX1" fmla="*/ 0 w 7372592"/>
              <a:gd name="connsiteY1" fmla="*/ 76951 h 2273153"/>
              <a:gd name="connsiteX2" fmla="*/ 1487456 w 7372592"/>
              <a:gd name="connsiteY2" fmla="*/ 567554 h 2273153"/>
              <a:gd name="connsiteX3" fmla="*/ 4932506 w 7372592"/>
              <a:gd name="connsiteY3" fmla="*/ 1295697 h 2273153"/>
              <a:gd name="connsiteX4" fmla="*/ 7315984 w 7372592"/>
              <a:gd name="connsiteY4" fmla="*/ 2260613 h 2273153"/>
              <a:gd name="connsiteX5" fmla="*/ 12549 w 7372592"/>
              <a:gd name="connsiteY5" fmla="*/ 2260613 h 2273153"/>
              <a:gd name="connsiteX0" fmla="*/ 12549 w 8860132"/>
              <a:gd name="connsiteY0" fmla="*/ 2260613 h 2509756"/>
              <a:gd name="connsiteX1" fmla="*/ 0 w 8860132"/>
              <a:gd name="connsiteY1" fmla="*/ 76951 h 2509756"/>
              <a:gd name="connsiteX2" fmla="*/ 1487456 w 8860132"/>
              <a:gd name="connsiteY2" fmla="*/ 567554 h 2509756"/>
              <a:gd name="connsiteX3" fmla="*/ 4932506 w 8860132"/>
              <a:gd name="connsiteY3" fmla="*/ 1295697 h 2509756"/>
              <a:gd name="connsiteX4" fmla="*/ 7315984 w 8860132"/>
              <a:gd name="connsiteY4" fmla="*/ 2260613 h 2509756"/>
              <a:gd name="connsiteX5" fmla="*/ 12549 w 8860132"/>
              <a:gd name="connsiteY5" fmla="*/ 2260613 h 2509756"/>
              <a:gd name="connsiteX0" fmla="*/ 12549 w 7586891"/>
              <a:gd name="connsiteY0" fmla="*/ 2257838 h 2343573"/>
              <a:gd name="connsiteX1" fmla="*/ 0 w 7586891"/>
              <a:gd name="connsiteY1" fmla="*/ 74176 h 2343573"/>
              <a:gd name="connsiteX2" fmla="*/ 1487456 w 7586891"/>
              <a:gd name="connsiteY2" fmla="*/ 564779 h 2343573"/>
              <a:gd name="connsiteX3" fmla="*/ 5166074 w 7586891"/>
              <a:gd name="connsiteY3" fmla="*/ 1100407 h 2343573"/>
              <a:gd name="connsiteX4" fmla="*/ 7315984 w 7586891"/>
              <a:gd name="connsiteY4" fmla="*/ 2257838 h 2343573"/>
              <a:gd name="connsiteX5" fmla="*/ 12549 w 7586891"/>
              <a:gd name="connsiteY5" fmla="*/ 2257838 h 2343573"/>
              <a:gd name="connsiteX0" fmla="*/ 12549 w 7607135"/>
              <a:gd name="connsiteY0" fmla="*/ 2257838 h 2343573"/>
              <a:gd name="connsiteX1" fmla="*/ 0 w 7607135"/>
              <a:gd name="connsiteY1" fmla="*/ 74176 h 2343573"/>
              <a:gd name="connsiteX2" fmla="*/ 1487456 w 7607135"/>
              <a:gd name="connsiteY2" fmla="*/ 564779 h 2343573"/>
              <a:gd name="connsiteX3" fmla="*/ 5166074 w 7607135"/>
              <a:gd name="connsiteY3" fmla="*/ 1100407 h 2343573"/>
              <a:gd name="connsiteX4" fmla="*/ 7315984 w 7607135"/>
              <a:gd name="connsiteY4" fmla="*/ 2257838 h 2343573"/>
              <a:gd name="connsiteX5" fmla="*/ 12549 w 7607135"/>
              <a:gd name="connsiteY5" fmla="*/ 2257838 h 2343573"/>
              <a:gd name="connsiteX0" fmla="*/ 12549 w 8176398"/>
              <a:gd name="connsiteY0" fmla="*/ 2257838 h 2521866"/>
              <a:gd name="connsiteX1" fmla="*/ 0 w 8176398"/>
              <a:gd name="connsiteY1" fmla="*/ 74176 h 2521866"/>
              <a:gd name="connsiteX2" fmla="*/ 1487456 w 8176398"/>
              <a:gd name="connsiteY2" fmla="*/ 564779 h 2521866"/>
              <a:gd name="connsiteX3" fmla="*/ 5166074 w 8176398"/>
              <a:gd name="connsiteY3" fmla="*/ 1100407 h 2521866"/>
              <a:gd name="connsiteX4" fmla="*/ 7315984 w 8176398"/>
              <a:gd name="connsiteY4" fmla="*/ 2257838 h 2521866"/>
              <a:gd name="connsiteX5" fmla="*/ 12549 w 8176398"/>
              <a:gd name="connsiteY5" fmla="*/ 2257838 h 2521866"/>
              <a:gd name="connsiteX0" fmla="*/ 12549 w 8176398"/>
              <a:gd name="connsiteY0" fmla="*/ 2183662 h 2447690"/>
              <a:gd name="connsiteX1" fmla="*/ 0 w 8176398"/>
              <a:gd name="connsiteY1" fmla="*/ 0 h 2447690"/>
              <a:gd name="connsiteX2" fmla="*/ 1487456 w 8176398"/>
              <a:gd name="connsiteY2" fmla="*/ 490603 h 2447690"/>
              <a:gd name="connsiteX3" fmla="*/ 5166074 w 8176398"/>
              <a:gd name="connsiteY3" fmla="*/ 1026231 h 2447690"/>
              <a:gd name="connsiteX4" fmla="*/ 7315984 w 8176398"/>
              <a:gd name="connsiteY4" fmla="*/ 2183662 h 2447690"/>
              <a:gd name="connsiteX5" fmla="*/ 12549 w 8176398"/>
              <a:gd name="connsiteY5" fmla="*/ 2183662 h 2447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176398" h="2447690">
                <a:moveTo>
                  <a:pt x="12549" y="2183662"/>
                </a:moveTo>
                <a:lnTo>
                  <a:pt x="0" y="0"/>
                </a:lnTo>
                <a:cubicBezTo>
                  <a:pt x="205592" y="273240"/>
                  <a:pt x="626444" y="319565"/>
                  <a:pt x="1487456" y="490603"/>
                </a:cubicBezTo>
                <a:cubicBezTo>
                  <a:pt x="2348468" y="661641"/>
                  <a:pt x="3295208" y="425463"/>
                  <a:pt x="5166074" y="1026231"/>
                </a:cubicBezTo>
                <a:cubicBezTo>
                  <a:pt x="7036940" y="1626999"/>
                  <a:pt x="9508750" y="3028877"/>
                  <a:pt x="7315984" y="2183662"/>
                </a:cubicBezTo>
                <a:cubicBezTo>
                  <a:pt x="5123218" y="1338447"/>
                  <a:pt x="2447027" y="2183662"/>
                  <a:pt x="12549" y="2183662"/>
                </a:cubicBezTo>
                <a:close/>
              </a:path>
            </a:pathLst>
          </a:custGeom>
          <a:solidFill>
            <a:srgbClr val="2F4DC5"/>
          </a:solidFill>
          <a:ln w="25400" cap="flat" cmpd="sng" algn="ctr">
            <a:noFill/>
            <a:prstDash val="solid"/>
          </a:ln>
          <a:effectLst/>
        </p:spPr>
        <p:txBody>
          <a:bodyPr lIns="51426" tIns="25718" rIns="51426" bIns="25718" anchor="ctr"/>
          <a:lstStyle/>
          <a:p>
            <a:pPr algn="ctr">
              <a:defRPr/>
            </a:pPr>
            <a:endParaRPr lang="en-US" sz="1000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77" name="MH_Other_8"/>
          <p:cNvSpPr/>
          <p:nvPr>
            <p:custDataLst>
              <p:tags r:id="rId10"/>
            </p:custDataLst>
          </p:nvPr>
        </p:nvSpPr>
        <p:spPr>
          <a:xfrm rot="20540294">
            <a:off x="1752552" y="4252317"/>
            <a:ext cx="360599" cy="354813"/>
          </a:xfrm>
          <a:prstGeom prst="ellipse">
            <a:avLst/>
          </a:prstGeom>
          <a:solidFill>
            <a:srgbClr val="FFFFFF"/>
          </a:solidFill>
          <a:ln w="508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sz="1800" b="1" kern="0" dirty="0">
                <a:solidFill>
                  <a:srgbClr val="020202"/>
                </a:solidFill>
                <a:cs typeface="+mn-ea"/>
                <a:sym typeface="+mn-lt"/>
              </a:rPr>
              <a:t>04</a:t>
            </a:r>
          </a:p>
        </p:txBody>
      </p:sp>
      <p:cxnSp>
        <p:nvCxnSpPr>
          <p:cNvPr id="36" name="MH_Other_9"/>
          <p:cNvCxnSpPr/>
          <p:nvPr>
            <p:custDataLst>
              <p:tags r:id="rId11"/>
            </p:custDataLst>
          </p:nvPr>
        </p:nvCxnSpPr>
        <p:spPr>
          <a:xfrm>
            <a:off x="4891904" y="1295273"/>
            <a:ext cx="2254299" cy="0"/>
          </a:xfrm>
          <a:prstGeom prst="line">
            <a:avLst/>
          </a:prstGeom>
          <a:ln>
            <a:solidFill>
              <a:srgbClr val="02020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MH_Other_10"/>
          <p:cNvCxnSpPr/>
          <p:nvPr>
            <p:custDataLst>
              <p:tags r:id="rId12"/>
            </p:custDataLst>
          </p:nvPr>
        </p:nvCxnSpPr>
        <p:spPr>
          <a:xfrm>
            <a:off x="7256316" y="1295273"/>
            <a:ext cx="340020" cy="0"/>
          </a:xfrm>
          <a:prstGeom prst="line">
            <a:avLst/>
          </a:prstGeom>
          <a:ln>
            <a:solidFill>
              <a:srgbClr val="02020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MH_Other_11"/>
          <p:cNvCxnSpPr/>
          <p:nvPr>
            <p:custDataLst>
              <p:tags r:id="rId13"/>
            </p:custDataLst>
          </p:nvPr>
        </p:nvCxnSpPr>
        <p:spPr>
          <a:xfrm>
            <a:off x="7596335" y="1295274"/>
            <a:ext cx="0" cy="1114425"/>
          </a:xfrm>
          <a:prstGeom prst="line">
            <a:avLst/>
          </a:prstGeom>
          <a:ln>
            <a:solidFill>
              <a:srgbClr val="02020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MH_Other_12"/>
          <p:cNvCxnSpPr/>
          <p:nvPr>
            <p:custDataLst>
              <p:tags r:id="rId14"/>
            </p:custDataLst>
          </p:nvPr>
        </p:nvCxnSpPr>
        <p:spPr>
          <a:xfrm>
            <a:off x="4891904" y="4424235"/>
            <a:ext cx="2254299" cy="0"/>
          </a:xfrm>
          <a:prstGeom prst="line">
            <a:avLst/>
          </a:prstGeom>
          <a:ln>
            <a:solidFill>
              <a:srgbClr val="02020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MH_Other_13"/>
          <p:cNvCxnSpPr/>
          <p:nvPr>
            <p:custDataLst>
              <p:tags r:id="rId15"/>
            </p:custDataLst>
          </p:nvPr>
        </p:nvCxnSpPr>
        <p:spPr>
          <a:xfrm>
            <a:off x="7256316" y="4424235"/>
            <a:ext cx="340020" cy="0"/>
          </a:xfrm>
          <a:prstGeom prst="line">
            <a:avLst/>
          </a:prstGeom>
          <a:ln>
            <a:solidFill>
              <a:srgbClr val="02020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MH_Other_14"/>
          <p:cNvCxnSpPr/>
          <p:nvPr>
            <p:custDataLst>
              <p:tags r:id="rId16"/>
            </p:custDataLst>
          </p:nvPr>
        </p:nvCxnSpPr>
        <p:spPr>
          <a:xfrm>
            <a:off x="7596335" y="3308630"/>
            <a:ext cx="0" cy="1115615"/>
          </a:xfrm>
          <a:prstGeom prst="line">
            <a:avLst/>
          </a:prstGeom>
          <a:ln>
            <a:solidFill>
              <a:srgbClr val="020202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SubTitle_1"/>
          <p:cNvSpPr txBox="1"/>
          <p:nvPr>
            <p:custDataLst>
              <p:tags r:id="rId17"/>
            </p:custDataLst>
          </p:nvPr>
        </p:nvSpPr>
        <p:spPr>
          <a:xfrm rot="562956">
            <a:off x="2156544" y="1843822"/>
            <a:ext cx="1688002" cy="454819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000" b="1" kern="0" dirty="0">
                <a:solidFill>
                  <a:srgbClr val="FFFFFF"/>
                </a:solidFill>
                <a:cs typeface="+mn-ea"/>
                <a:sym typeface="+mn-lt"/>
              </a:rPr>
              <a:t>新理论</a:t>
            </a:r>
          </a:p>
        </p:txBody>
      </p:sp>
      <p:sp>
        <p:nvSpPr>
          <p:cNvPr id="23" name="MH_SubTitle_2"/>
          <p:cNvSpPr txBox="1"/>
          <p:nvPr>
            <p:custDataLst>
              <p:tags r:id="rId18"/>
            </p:custDataLst>
          </p:nvPr>
        </p:nvSpPr>
        <p:spPr>
          <a:xfrm rot="21109827">
            <a:off x="1945996" y="2481996"/>
            <a:ext cx="1387913" cy="481013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b="1" kern="0" dirty="0">
                <a:solidFill>
                  <a:srgbClr val="FFFFFF"/>
                </a:solidFill>
                <a:cs typeface="+mn-ea"/>
                <a:sym typeface="+mn-lt"/>
              </a:rPr>
              <a:t>新方法</a:t>
            </a:r>
          </a:p>
        </p:txBody>
      </p:sp>
      <p:sp>
        <p:nvSpPr>
          <p:cNvPr id="24" name="MH_SubTitle_3"/>
          <p:cNvSpPr txBox="1"/>
          <p:nvPr>
            <p:custDataLst>
              <p:tags r:id="rId19"/>
            </p:custDataLst>
          </p:nvPr>
        </p:nvSpPr>
        <p:spPr>
          <a:xfrm rot="20400000">
            <a:off x="1901662" y="3067778"/>
            <a:ext cx="1415744" cy="47744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1600" b="1" kern="0" dirty="0">
                <a:solidFill>
                  <a:srgbClr val="FFFFFF"/>
                </a:solidFill>
                <a:cs typeface="+mn-ea"/>
                <a:sym typeface="+mn-lt"/>
              </a:rPr>
              <a:t>新思想</a:t>
            </a:r>
          </a:p>
        </p:txBody>
      </p:sp>
      <p:sp>
        <p:nvSpPr>
          <p:cNvPr id="25" name="MH_SubTitle_4"/>
          <p:cNvSpPr txBox="1"/>
          <p:nvPr>
            <p:custDataLst>
              <p:tags r:id="rId20"/>
            </p:custDataLst>
          </p:nvPr>
        </p:nvSpPr>
        <p:spPr>
          <a:xfrm rot="19109607">
            <a:off x="2025094" y="3658572"/>
            <a:ext cx="1166477" cy="400050"/>
          </a:xfrm>
          <a:prstGeom prst="rect">
            <a:avLst/>
          </a:prstGeom>
          <a:noFill/>
        </p:spPr>
        <p:txBody>
          <a:bodyPr lIns="0" tIns="0" rIns="0" bIns="0" anchor="ctr">
            <a:norm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1400" b="1" kern="0" dirty="0">
                <a:solidFill>
                  <a:srgbClr val="FFFFFF"/>
                </a:solidFill>
                <a:cs typeface="+mn-ea"/>
                <a:sym typeface="+mn-lt"/>
              </a:rPr>
              <a:t>新发明</a:t>
            </a:r>
          </a:p>
        </p:txBody>
      </p:sp>
      <p:sp>
        <p:nvSpPr>
          <p:cNvPr id="26" name="MH_Desc_1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5400296" y="1635646"/>
            <a:ext cx="1836000" cy="255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0982" tIns="34289" rIns="80982" bIns="34289" anchor="t">
            <a:noAutofit/>
          </a:bodyPr>
          <a:lstStyle>
            <a:lvl1pPr indent="358775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技术和各种实践活动领域中不断提供具有经济价值、社会价值、生态价值的新思想、新理论、新方法和新发明的能力。经济竞争的核心，当今社会的竞争，与其说是人才的竞争，不如说是人的创造力的竞争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75053629"/>
      </p:ext>
    </p:extLst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0"/>
                            </p:stCondLst>
                            <p:childTnLst>
                              <p:par>
                                <p:cTn id="8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6" grpId="0"/>
      <p:bldP spid="49" grpId="0" animBg="1"/>
      <p:bldP spid="52" grpId="0" animBg="1"/>
      <p:bldP spid="55" grpId="0" animBg="1"/>
      <p:bldP spid="58" grpId="0" animBg="1"/>
      <p:bldP spid="62" grpId="0" animBg="1"/>
      <p:bldP spid="66" grpId="0" animBg="1"/>
      <p:bldP spid="73" grpId="0" animBg="1"/>
      <p:bldP spid="77" grpId="0" animBg="1"/>
      <p:bldP spid="22" grpId="0"/>
      <p:bldP spid="23" grpId="0"/>
      <p:bldP spid="24" grpId="0"/>
      <p:bldP spid="25" grpId="0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" b="-102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0" y="843558"/>
            <a:ext cx="5420844" cy="2160240"/>
            <a:chOff x="0" y="843558"/>
            <a:chExt cx="5420844" cy="2160240"/>
          </a:xfrm>
        </p:grpSpPr>
        <p:sp>
          <p:nvSpPr>
            <p:cNvPr id="7" name="矩形 5"/>
            <p:cNvSpPr/>
            <p:nvPr/>
          </p:nvSpPr>
          <p:spPr>
            <a:xfrm>
              <a:off x="0" y="843558"/>
              <a:ext cx="5420844" cy="2160240"/>
            </a:xfrm>
            <a:custGeom>
              <a:avLst/>
              <a:gdLst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4610911 w 5220072"/>
                <a:gd name="connsiteY3" fmla="*/ 1862630 h 1872208"/>
                <a:gd name="connsiteX4" fmla="*/ 0 w 5220072"/>
                <a:gd name="connsiteY4" fmla="*/ 1872208 h 1872208"/>
                <a:gd name="connsiteX5" fmla="*/ 0 w 5220072"/>
                <a:gd name="connsiteY5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610911 w 5220072"/>
                <a:gd name="connsiteY2" fmla="*/ 1862630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555531 w 5220072"/>
                <a:gd name="connsiteY2" fmla="*/ 1862630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538918 w 5220072"/>
                <a:gd name="connsiteY2" fmla="*/ 1867615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0072" h="1872208">
                  <a:moveTo>
                    <a:pt x="0" y="0"/>
                  </a:moveTo>
                  <a:lnTo>
                    <a:pt x="5220072" y="0"/>
                  </a:lnTo>
                  <a:lnTo>
                    <a:pt x="4538918" y="1867615"/>
                  </a:lnTo>
                  <a:lnTo>
                    <a:pt x="0" y="1872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8CE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987574"/>
              <a:ext cx="5220072" cy="1872208"/>
            </a:xfrm>
            <a:custGeom>
              <a:avLst/>
              <a:gdLst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4610911 w 5220072"/>
                <a:gd name="connsiteY3" fmla="*/ 1862630 h 1872208"/>
                <a:gd name="connsiteX4" fmla="*/ 0 w 5220072"/>
                <a:gd name="connsiteY4" fmla="*/ 1872208 h 1872208"/>
                <a:gd name="connsiteX5" fmla="*/ 0 w 5220072"/>
                <a:gd name="connsiteY5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610911 w 5220072"/>
                <a:gd name="connsiteY2" fmla="*/ 1862630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0072" h="1872208">
                  <a:moveTo>
                    <a:pt x="0" y="0"/>
                  </a:moveTo>
                  <a:lnTo>
                    <a:pt x="5220072" y="0"/>
                  </a:lnTo>
                  <a:lnTo>
                    <a:pt x="4610911" y="1862630"/>
                  </a:lnTo>
                  <a:lnTo>
                    <a:pt x="0" y="187220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2F4DC5">
                    <a:alpha val="90000"/>
                  </a:srgbClr>
                </a:gs>
                <a:gs pos="0">
                  <a:srgbClr val="368CE2">
                    <a:alpha val="85000"/>
                  </a:srgb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036619" y="1226825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chemeClr val="bg1"/>
                </a:solidFill>
                <a:latin typeface="微软雅黑"/>
                <a:ea typeface="微软雅黑"/>
              </a:rPr>
              <a:t>未来规划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36619" y="1801148"/>
            <a:ext cx="2959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 dirty="0">
                <a:solidFill>
                  <a:schemeClr val="bg1"/>
                </a:solidFill>
                <a:latin typeface="Arial"/>
                <a:ea typeface="方正粗谭黑简体" panose="02000000000000000000" pitchFamily="2" charset="-122"/>
              </a:rPr>
              <a:t>Future Planning</a:t>
            </a:r>
          </a:p>
        </p:txBody>
      </p:sp>
      <p:sp>
        <p:nvSpPr>
          <p:cNvPr id="17" name="矩形 16"/>
          <p:cNvSpPr/>
          <p:nvPr/>
        </p:nvSpPr>
        <p:spPr>
          <a:xfrm>
            <a:off x="2036619" y="2067694"/>
            <a:ext cx="25989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consectetuer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Aenean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commodo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ligula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eget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dolor.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900" dirty="0" err="1" smtClea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endParaRPr lang="zh-CN" altLang="en-US" sz="9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971600" y="960678"/>
            <a:ext cx="954107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/>
              </a:rPr>
              <a:t>4</a:t>
            </a:r>
            <a:endParaRPr lang="zh-CN" altLang="en-US" sz="12000" dirty="0">
              <a:solidFill>
                <a:schemeClr val="bg1"/>
              </a:solidFill>
              <a:latin typeface="Impact" panose="020B0806030902050204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77135624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5" grpId="0"/>
          <p:bldP spid="16" grpId="0"/>
          <p:bldP spid="17" grpId="0" build="allAtOnce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5" grpId="0"/>
          <p:bldP spid="16" grpId="0"/>
          <p:bldP spid="17" grpId="0" build="allAtOnce"/>
          <p:bldP spid="1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8"/>
          <a:stretch/>
        </p:blipFill>
        <p:spPr>
          <a:xfrm>
            <a:off x="0" y="-20538"/>
            <a:ext cx="9144000" cy="51640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3581400" cy="5143500"/>
          </a:xfrm>
          <a:prstGeom prst="rect">
            <a:avLst/>
          </a:prstGeom>
          <a:gradFill>
            <a:gsLst>
              <a:gs pos="86000">
                <a:srgbClr val="2F4DC5">
                  <a:alpha val="90000"/>
                </a:srgbClr>
              </a:gs>
              <a:gs pos="0">
                <a:srgbClr val="368CE2">
                  <a:alpha val="90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/>
          <p:nvPr/>
        </p:nvSpPr>
        <p:spPr>
          <a:xfrm>
            <a:off x="169334" y="531755"/>
            <a:ext cx="15816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>
                <a:solidFill>
                  <a:schemeClr val="bg1"/>
                </a:solidFill>
                <a:latin typeface="微软雅黑 Light"/>
                <a:sym typeface="Calibri" panose="020F0502020204030204" pitchFamily="34" charset="0"/>
              </a:rPr>
              <a:t>未来规划</a:t>
            </a:r>
          </a:p>
        </p:txBody>
      </p:sp>
      <p:sp>
        <p:nvSpPr>
          <p:cNvPr id="6" name="矩形 5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/>
          <p:nvPr/>
        </p:nvSpPr>
        <p:spPr>
          <a:xfrm>
            <a:off x="169334" y="258202"/>
            <a:ext cx="1941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b="1" dirty="0">
                <a:solidFill>
                  <a:schemeClr val="bg1"/>
                </a:solidFill>
                <a:latin typeface="Arial" panose="020B0604020202020204"/>
                <a:sym typeface="Calibri" panose="020F0502020204030204" pitchFamily="34" charset="0"/>
              </a:rPr>
              <a:t>Future Planning</a:t>
            </a:r>
          </a:p>
        </p:txBody>
      </p:sp>
      <p:sp>
        <p:nvSpPr>
          <p:cNvPr id="131" name="矩形 14"/>
          <p:cNvSpPr>
            <a:spLocks noChangeArrowheads="1"/>
          </p:cNvSpPr>
          <p:nvPr/>
        </p:nvSpPr>
        <p:spPr bwMode="auto">
          <a:xfrm>
            <a:off x="101901" y="1864808"/>
            <a:ext cx="305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</a:rPr>
              <a:t>未来规划大体概述</a:t>
            </a:r>
          </a:p>
        </p:txBody>
      </p:sp>
      <p:sp>
        <p:nvSpPr>
          <p:cNvPr id="132" name="矩形 131"/>
          <p:cNvSpPr/>
          <p:nvPr/>
        </p:nvSpPr>
        <p:spPr>
          <a:xfrm>
            <a:off x="169334" y="2388029"/>
            <a:ext cx="2989814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1050" kern="0">
                <a:solidFill>
                  <a:prstClr val="white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291975" y="1059582"/>
            <a:ext cx="4636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94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/>
      <p:bldP spid="131" grpId="0"/>
      <p:bldP spid="13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目标规划 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| Programming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9" name="MH_Other_1"/>
          <p:cNvCxnSpPr/>
          <p:nvPr>
            <p:custDataLst>
              <p:tags r:id="rId3"/>
            </p:custDataLst>
          </p:nvPr>
        </p:nvCxnSpPr>
        <p:spPr>
          <a:xfrm>
            <a:off x="2465294" y="1988409"/>
            <a:ext cx="0" cy="756047"/>
          </a:xfrm>
          <a:prstGeom prst="line">
            <a:avLst/>
          </a:prstGeom>
          <a:ln w="19050">
            <a:solidFill>
              <a:srgbClr val="B0B0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2"/>
          <p:cNvSpPr/>
          <p:nvPr>
            <p:custDataLst>
              <p:tags r:id="rId4"/>
            </p:custDataLst>
          </p:nvPr>
        </p:nvSpPr>
        <p:spPr>
          <a:xfrm>
            <a:off x="1963475" y="2736111"/>
            <a:ext cx="1003638" cy="990600"/>
          </a:xfrm>
          <a:custGeom>
            <a:avLst/>
            <a:gdLst>
              <a:gd name="connsiteX0" fmla="*/ 32278 w 2309830"/>
              <a:gd name="connsiteY0" fmla="*/ 1267988 h 2312131"/>
              <a:gd name="connsiteX1" fmla="*/ 268121 w 2309830"/>
              <a:gd name="connsiteY1" fmla="*/ 1267988 h 2312131"/>
              <a:gd name="connsiteX2" fmla="*/ 278554 w 2309830"/>
              <a:gd name="connsiteY2" fmla="*/ 1336346 h 2312131"/>
              <a:gd name="connsiteX3" fmla="*/ 1154915 w 2309830"/>
              <a:gd name="connsiteY3" fmla="*/ 2050601 h 2312131"/>
              <a:gd name="connsiteX4" fmla="*/ 2031276 w 2309830"/>
              <a:gd name="connsiteY4" fmla="*/ 1336346 h 2312131"/>
              <a:gd name="connsiteX5" fmla="*/ 2041709 w 2309830"/>
              <a:gd name="connsiteY5" fmla="*/ 1267988 h 2312131"/>
              <a:gd name="connsiteX6" fmla="*/ 2276989 w 2309830"/>
              <a:gd name="connsiteY6" fmla="*/ 1267988 h 2312131"/>
              <a:gd name="connsiteX7" fmla="*/ 2239069 w 2309830"/>
              <a:gd name="connsiteY7" fmla="*/ 1314318 h 2312131"/>
              <a:gd name="connsiteX8" fmla="*/ 2180895 w 2309830"/>
              <a:gd name="connsiteY8" fmla="*/ 1359404 h 2312131"/>
              <a:gd name="connsiteX9" fmla="*/ 2101145 w 2309830"/>
              <a:gd name="connsiteY9" fmla="*/ 1409608 h 2312131"/>
              <a:gd name="connsiteX10" fmla="*/ 2145105 w 2309830"/>
              <a:gd name="connsiteY10" fmla="*/ 1492962 h 2312131"/>
              <a:gd name="connsiteX11" fmla="*/ 2158907 w 2309830"/>
              <a:gd name="connsiteY11" fmla="*/ 1729229 h 2312131"/>
              <a:gd name="connsiteX12" fmla="*/ 2155352 w 2309830"/>
              <a:gd name="connsiteY12" fmla="*/ 1733672 h 2312131"/>
              <a:gd name="connsiteX13" fmla="*/ 1941772 w 2309830"/>
              <a:gd name="connsiteY13" fmla="*/ 1845149 h 2312131"/>
              <a:gd name="connsiteX14" fmla="*/ 1847605 w 2309830"/>
              <a:gd name="connsiteY14" fmla="*/ 1848755 h 2312131"/>
              <a:gd name="connsiteX15" fmla="*/ 1843999 w 2309830"/>
              <a:gd name="connsiteY15" fmla="*/ 1942922 h 2312131"/>
              <a:gd name="connsiteX16" fmla="*/ 1737817 w 2309830"/>
              <a:gd name="connsiteY16" fmla="*/ 2154436 h 2312131"/>
              <a:gd name="connsiteX17" fmla="*/ 1732518 w 2309830"/>
              <a:gd name="connsiteY17" fmla="*/ 2156506 h 2312131"/>
              <a:gd name="connsiteX18" fmla="*/ 1491811 w 2309830"/>
              <a:gd name="connsiteY18" fmla="*/ 2146258 h 2312131"/>
              <a:gd name="connsiteX19" fmla="*/ 1408458 w 2309830"/>
              <a:gd name="connsiteY19" fmla="*/ 2102298 h 2312131"/>
              <a:gd name="connsiteX20" fmla="*/ 1358251 w 2309830"/>
              <a:gd name="connsiteY20" fmla="*/ 2182045 h 2312131"/>
              <a:gd name="connsiteX21" fmla="*/ 1160539 w 2309830"/>
              <a:gd name="connsiteY21" fmla="*/ 2312131 h 2312131"/>
              <a:gd name="connsiteX22" fmla="*/ 1154914 w 2309830"/>
              <a:gd name="connsiteY22" fmla="*/ 2311274 h 2312131"/>
              <a:gd name="connsiteX23" fmla="*/ 951579 w 2309830"/>
              <a:gd name="connsiteY23" fmla="*/ 2182044 h 2312131"/>
              <a:gd name="connsiteX24" fmla="*/ 901373 w 2309830"/>
              <a:gd name="connsiteY24" fmla="*/ 2102296 h 2312131"/>
              <a:gd name="connsiteX25" fmla="*/ 818021 w 2309830"/>
              <a:gd name="connsiteY25" fmla="*/ 2146258 h 2312131"/>
              <a:gd name="connsiteX26" fmla="*/ 581753 w 2309830"/>
              <a:gd name="connsiteY26" fmla="*/ 2160060 h 2312131"/>
              <a:gd name="connsiteX27" fmla="*/ 577311 w 2309830"/>
              <a:gd name="connsiteY27" fmla="*/ 2156504 h 2312131"/>
              <a:gd name="connsiteX28" fmla="*/ 465831 w 2309830"/>
              <a:gd name="connsiteY28" fmla="*/ 1942922 h 2312131"/>
              <a:gd name="connsiteX29" fmla="*/ 462227 w 2309830"/>
              <a:gd name="connsiteY29" fmla="*/ 1848754 h 2312131"/>
              <a:gd name="connsiteX30" fmla="*/ 368061 w 2309830"/>
              <a:gd name="connsiteY30" fmla="*/ 1845151 h 2312131"/>
              <a:gd name="connsiteX31" fmla="*/ 156545 w 2309830"/>
              <a:gd name="connsiteY31" fmla="*/ 1738968 h 2312131"/>
              <a:gd name="connsiteX32" fmla="*/ 154475 w 2309830"/>
              <a:gd name="connsiteY32" fmla="*/ 1733670 h 2312131"/>
              <a:gd name="connsiteX33" fmla="*/ 164723 w 2309830"/>
              <a:gd name="connsiteY33" fmla="*/ 1492960 h 2312131"/>
              <a:gd name="connsiteX34" fmla="*/ 208685 w 2309830"/>
              <a:gd name="connsiteY34" fmla="*/ 1409608 h 2312131"/>
              <a:gd name="connsiteX35" fmla="*/ 128938 w 2309830"/>
              <a:gd name="connsiteY35" fmla="*/ 1359401 h 2312131"/>
              <a:gd name="connsiteX36" fmla="*/ 72026 w 2309830"/>
              <a:gd name="connsiteY36" fmla="*/ 1315539 h 2312131"/>
              <a:gd name="connsiteX37" fmla="*/ 2048784 w 2309830"/>
              <a:gd name="connsiteY37" fmla="*/ 1169247 h 2312131"/>
              <a:gd name="connsiteX38" fmla="*/ 2308594 w 2309830"/>
              <a:gd name="connsiteY38" fmla="*/ 1169247 h 2312131"/>
              <a:gd name="connsiteX39" fmla="*/ 2303755 w 2309830"/>
              <a:gd name="connsiteY39" fmla="*/ 1210931 h 2312131"/>
              <a:gd name="connsiteX40" fmla="*/ 2290107 w 2309830"/>
              <a:gd name="connsiteY40" fmla="*/ 1241626 h 2312131"/>
              <a:gd name="connsiteX41" fmla="*/ 2045130 w 2309830"/>
              <a:gd name="connsiteY41" fmla="*/ 1241626 h 2312131"/>
              <a:gd name="connsiteX42" fmla="*/ 0 w 2309830"/>
              <a:gd name="connsiteY42" fmla="*/ 1169247 h 2312131"/>
              <a:gd name="connsiteX43" fmla="*/ 261046 w 2309830"/>
              <a:gd name="connsiteY43" fmla="*/ 1169247 h 2312131"/>
              <a:gd name="connsiteX44" fmla="*/ 264701 w 2309830"/>
              <a:gd name="connsiteY44" fmla="*/ 1241626 h 2312131"/>
              <a:gd name="connsiteX45" fmla="*/ 19472 w 2309830"/>
              <a:gd name="connsiteY45" fmla="*/ 1241626 h 2312131"/>
              <a:gd name="connsiteX46" fmla="*/ 6981 w 2309830"/>
              <a:gd name="connsiteY46" fmla="*/ 1215092 h 2312131"/>
              <a:gd name="connsiteX47" fmla="*/ 2045130 w 2309830"/>
              <a:gd name="connsiteY47" fmla="*/ 1070506 h 2312131"/>
              <a:gd name="connsiteX48" fmla="*/ 2290359 w 2309830"/>
              <a:gd name="connsiteY48" fmla="*/ 1070506 h 2312131"/>
              <a:gd name="connsiteX49" fmla="*/ 2302850 w 2309830"/>
              <a:gd name="connsiteY49" fmla="*/ 1097041 h 2312131"/>
              <a:gd name="connsiteX50" fmla="*/ 2309830 w 2309830"/>
              <a:gd name="connsiteY50" fmla="*/ 1142885 h 2312131"/>
              <a:gd name="connsiteX51" fmla="*/ 2048784 w 2309830"/>
              <a:gd name="connsiteY51" fmla="*/ 1142885 h 2312131"/>
              <a:gd name="connsiteX52" fmla="*/ 19724 w 2309830"/>
              <a:gd name="connsiteY52" fmla="*/ 1070506 h 2312131"/>
              <a:gd name="connsiteX53" fmla="*/ 264701 w 2309830"/>
              <a:gd name="connsiteY53" fmla="*/ 1070506 h 2312131"/>
              <a:gd name="connsiteX54" fmla="*/ 261046 w 2309830"/>
              <a:gd name="connsiteY54" fmla="*/ 1142885 h 2312131"/>
              <a:gd name="connsiteX55" fmla="*/ 1238 w 2309830"/>
              <a:gd name="connsiteY55" fmla="*/ 1142885 h 2312131"/>
              <a:gd name="connsiteX56" fmla="*/ 6077 w 2309830"/>
              <a:gd name="connsiteY56" fmla="*/ 1101201 h 2312131"/>
              <a:gd name="connsiteX57" fmla="*/ 1154916 w 2309830"/>
              <a:gd name="connsiteY57" fmla="*/ 81063 h 2312131"/>
              <a:gd name="connsiteX58" fmla="*/ 1095649 w 2309830"/>
              <a:gd name="connsiteY58" fmla="*/ 140330 h 2312131"/>
              <a:gd name="connsiteX59" fmla="*/ 1154916 w 2309830"/>
              <a:gd name="connsiteY59" fmla="*/ 199597 h 2312131"/>
              <a:gd name="connsiteX60" fmla="*/ 1214183 w 2309830"/>
              <a:gd name="connsiteY60" fmla="*/ 140330 h 2312131"/>
              <a:gd name="connsiteX61" fmla="*/ 1154916 w 2309830"/>
              <a:gd name="connsiteY61" fmla="*/ 81063 h 2312131"/>
              <a:gd name="connsiteX62" fmla="*/ 1149291 w 2309830"/>
              <a:gd name="connsiteY62" fmla="*/ 0 h 2312131"/>
              <a:gd name="connsiteX63" fmla="*/ 1154917 w 2309830"/>
              <a:gd name="connsiteY63" fmla="*/ 859 h 2312131"/>
              <a:gd name="connsiteX64" fmla="*/ 1358253 w 2309830"/>
              <a:gd name="connsiteY64" fmla="*/ 130088 h 2312131"/>
              <a:gd name="connsiteX65" fmla="*/ 1408458 w 2309830"/>
              <a:gd name="connsiteY65" fmla="*/ 209838 h 2312131"/>
              <a:gd name="connsiteX66" fmla="*/ 1491811 w 2309830"/>
              <a:gd name="connsiteY66" fmla="*/ 165876 h 2312131"/>
              <a:gd name="connsiteX67" fmla="*/ 1728077 w 2309830"/>
              <a:gd name="connsiteY67" fmla="*/ 152076 h 2312131"/>
              <a:gd name="connsiteX68" fmla="*/ 1732521 w 2309830"/>
              <a:gd name="connsiteY68" fmla="*/ 155629 h 2312131"/>
              <a:gd name="connsiteX69" fmla="*/ 1843999 w 2309830"/>
              <a:gd name="connsiteY69" fmla="*/ 369213 h 2312131"/>
              <a:gd name="connsiteX70" fmla="*/ 1847605 w 2309830"/>
              <a:gd name="connsiteY70" fmla="*/ 463378 h 2312131"/>
              <a:gd name="connsiteX71" fmla="*/ 1941774 w 2309830"/>
              <a:gd name="connsiteY71" fmla="*/ 466982 h 2312131"/>
              <a:gd name="connsiteX72" fmla="*/ 2153285 w 2309830"/>
              <a:gd name="connsiteY72" fmla="*/ 573164 h 2312131"/>
              <a:gd name="connsiteX73" fmla="*/ 2155358 w 2309830"/>
              <a:gd name="connsiteY73" fmla="*/ 578463 h 2312131"/>
              <a:gd name="connsiteX74" fmla="*/ 2145107 w 2309830"/>
              <a:gd name="connsiteY74" fmla="*/ 819171 h 2312131"/>
              <a:gd name="connsiteX75" fmla="*/ 2101145 w 2309830"/>
              <a:gd name="connsiteY75" fmla="*/ 902524 h 2312131"/>
              <a:gd name="connsiteX76" fmla="*/ 2180895 w 2309830"/>
              <a:gd name="connsiteY76" fmla="*/ 952730 h 2312131"/>
              <a:gd name="connsiteX77" fmla="*/ 2237807 w 2309830"/>
              <a:gd name="connsiteY77" fmla="*/ 996593 h 2312131"/>
              <a:gd name="connsiteX78" fmla="*/ 2277553 w 2309830"/>
              <a:gd name="connsiteY78" fmla="*/ 1044144 h 2312131"/>
              <a:gd name="connsiteX79" fmla="*/ 2041709 w 2309830"/>
              <a:gd name="connsiteY79" fmla="*/ 1044144 h 2312131"/>
              <a:gd name="connsiteX80" fmla="*/ 2031276 w 2309830"/>
              <a:gd name="connsiteY80" fmla="*/ 975786 h 2312131"/>
              <a:gd name="connsiteX81" fmla="*/ 1154915 w 2309830"/>
              <a:gd name="connsiteY81" fmla="*/ 261531 h 2312131"/>
              <a:gd name="connsiteX82" fmla="*/ 278554 w 2309830"/>
              <a:gd name="connsiteY82" fmla="*/ 975786 h 2312131"/>
              <a:gd name="connsiteX83" fmla="*/ 268121 w 2309830"/>
              <a:gd name="connsiteY83" fmla="*/ 1044144 h 2312131"/>
              <a:gd name="connsiteX84" fmla="*/ 32842 w 2309830"/>
              <a:gd name="connsiteY84" fmla="*/ 1044144 h 2312131"/>
              <a:gd name="connsiteX85" fmla="*/ 70762 w 2309830"/>
              <a:gd name="connsiteY85" fmla="*/ 997815 h 2312131"/>
              <a:gd name="connsiteX86" fmla="*/ 128938 w 2309830"/>
              <a:gd name="connsiteY86" fmla="*/ 952732 h 2312131"/>
              <a:gd name="connsiteX87" fmla="*/ 208685 w 2309830"/>
              <a:gd name="connsiteY87" fmla="*/ 902525 h 2312131"/>
              <a:gd name="connsiteX88" fmla="*/ 164725 w 2309830"/>
              <a:gd name="connsiteY88" fmla="*/ 819171 h 2312131"/>
              <a:gd name="connsiteX89" fmla="*/ 150923 w 2309830"/>
              <a:gd name="connsiteY89" fmla="*/ 582904 h 2312131"/>
              <a:gd name="connsiteX90" fmla="*/ 154478 w 2309830"/>
              <a:gd name="connsiteY90" fmla="*/ 578462 h 2312131"/>
              <a:gd name="connsiteX91" fmla="*/ 368059 w 2309830"/>
              <a:gd name="connsiteY91" fmla="*/ 466982 h 2312131"/>
              <a:gd name="connsiteX92" fmla="*/ 462226 w 2309830"/>
              <a:gd name="connsiteY92" fmla="*/ 463376 h 2312131"/>
              <a:gd name="connsiteX93" fmla="*/ 465831 w 2309830"/>
              <a:gd name="connsiteY93" fmla="*/ 369213 h 2312131"/>
              <a:gd name="connsiteX94" fmla="*/ 572013 w 2309830"/>
              <a:gd name="connsiteY94" fmla="*/ 157697 h 2312131"/>
              <a:gd name="connsiteX95" fmla="*/ 577313 w 2309830"/>
              <a:gd name="connsiteY95" fmla="*/ 155629 h 2312131"/>
              <a:gd name="connsiteX96" fmla="*/ 686045 w 2309830"/>
              <a:gd name="connsiteY96" fmla="*/ 127582 h 2312131"/>
              <a:gd name="connsiteX97" fmla="*/ 818021 w 2309830"/>
              <a:gd name="connsiteY97" fmla="*/ 165876 h 2312131"/>
              <a:gd name="connsiteX98" fmla="*/ 901375 w 2309830"/>
              <a:gd name="connsiteY98" fmla="*/ 209838 h 2312131"/>
              <a:gd name="connsiteX99" fmla="*/ 951579 w 2309830"/>
              <a:gd name="connsiteY99" fmla="*/ 130088 h 2312131"/>
              <a:gd name="connsiteX100" fmla="*/ 1149291 w 2309830"/>
              <a:gd name="connsiteY100" fmla="*/ 0 h 231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309830" h="2312131">
                <a:moveTo>
                  <a:pt x="32278" y="1267988"/>
                </a:moveTo>
                <a:lnTo>
                  <a:pt x="268121" y="1267988"/>
                </a:lnTo>
                <a:lnTo>
                  <a:pt x="278554" y="1336346"/>
                </a:lnTo>
                <a:cubicBezTo>
                  <a:pt x="361966" y="1743971"/>
                  <a:pt x="722632" y="2050601"/>
                  <a:pt x="1154915" y="2050601"/>
                </a:cubicBezTo>
                <a:cubicBezTo>
                  <a:pt x="1587199" y="2050601"/>
                  <a:pt x="1947864" y="1743971"/>
                  <a:pt x="2031276" y="1336346"/>
                </a:cubicBezTo>
                <a:lnTo>
                  <a:pt x="2041709" y="1267988"/>
                </a:lnTo>
                <a:lnTo>
                  <a:pt x="2276989" y="1267988"/>
                </a:lnTo>
                <a:lnTo>
                  <a:pt x="2239069" y="1314318"/>
                </a:lnTo>
                <a:cubicBezTo>
                  <a:pt x="2222540" y="1330272"/>
                  <a:pt x="2203145" y="1345396"/>
                  <a:pt x="2180895" y="1359404"/>
                </a:cubicBezTo>
                <a:lnTo>
                  <a:pt x="2101145" y="1409608"/>
                </a:lnTo>
                <a:lnTo>
                  <a:pt x="2145105" y="1492962"/>
                </a:lnTo>
                <a:cubicBezTo>
                  <a:pt x="2192909" y="1583605"/>
                  <a:pt x="2194686" y="1667259"/>
                  <a:pt x="2158907" y="1729229"/>
                </a:cubicBezTo>
                <a:cubicBezTo>
                  <a:pt x="2157968" y="1730856"/>
                  <a:pt x="2156998" y="1732464"/>
                  <a:pt x="2155352" y="1733672"/>
                </a:cubicBezTo>
                <a:cubicBezTo>
                  <a:pt x="2121331" y="1798800"/>
                  <a:pt x="2046858" y="1841125"/>
                  <a:pt x="1941772" y="1845149"/>
                </a:cubicBezTo>
                <a:lnTo>
                  <a:pt x="1847605" y="1848755"/>
                </a:lnTo>
                <a:lnTo>
                  <a:pt x="1843999" y="1942922"/>
                </a:lnTo>
                <a:cubicBezTo>
                  <a:pt x="1840080" y="2045325"/>
                  <a:pt x="1799787" y="2118658"/>
                  <a:pt x="1737817" y="2154436"/>
                </a:cubicBezTo>
                <a:cubicBezTo>
                  <a:pt x="1736193" y="2155376"/>
                  <a:pt x="1734547" y="2156285"/>
                  <a:pt x="1732518" y="2156506"/>
                </a:cubicBezTo>
                <a:cubicBezTo>
                  <a:pt x="1670489" y="2195898"/>
                  <a:pt x="1584834" y="2195317"/>
                  <a:pt x="1491811" y="2146258"/>
                </a:cubicBezTo>
                <a:lnTo>
                  <a:pt x="1408458" y="2102298"/>
                </a:lnTo>
                <a:lnTo>
                  <a:pt x="1358251" y="2182045"/>
                </a:lnTo>
                <a:cubicBezTo>
                  <a:pt x="1303654" y="2268767"/>
                  <a:pt x="1232096" y="2312131"/>
                  <a:pt x="1160539" y="2312131"/>
                </a:cubicBezTo>
                <a:cubicBezTo>
                  <a:pt x="1158660" y="2312131"/>
                  <a:pt x="1156783" y="2312095"/>
                  <a:pt x="1154914" y="2311274"/>
                </a:cubicBezTo>
                <a:cubicBezTo>
                  <a:pt x="1081500" y="2314374"/>
                  <a:pt x="1007609" y="2271044"/>
                  <a:pt x="951579" y="2182044"/>
                </a:cubicBezTo>
                <a:lnTo>
                  <a:pt x="901373" y="2102296"/>
                </a:lnTo>
                <a:lnTo>
                  <a:pt x="818021" y="2146258"/>
                </a:lnTo>
                <a:cubicBezTo>
                  <a:pt x="727378" y="2194064"/>
                  <a:pt x="643722" y="2195837"/>
                  <a:pt x="581753" y="2160060"/>
                </a:cubicBezTo>
                <a:cubicBezTo>
                  <a:pt x="580128" y="2159122"/>
                  <a:pt x="578516" y="2158151"/>
                  <a:pt x="577311" y="2156504"/>
                </a:cubicBezTo>
                <a:cubicBezTo>
                  <a:pt x="512183" y="2122483"/>
                  <a:pt x="469858" y="2048013"/>
                  <a:pt x="465831" y="1942922"/>
                </a:cubicBezTo>
                <a:lnTo>
                  <a:pt x="462227" y="1848754"/>
                </a:lnTo>
                <a:lnTo>
                  <a:pt x="368061" y="1845151"/>
                </a:lnTo>
                <a:cubicBezTo>
                  <a:pt x="265658" y="1841228"/>
                  <a:pt x="192324" y="1800938"/>
                  <a:pt x="156545" y="1738968"/>
                </a:cubicBezTo>
                <a:cubicBezTo>
                  <a:pt x="155607" y="1737342"/>
                  <a:pt x="154698" y="1735695"/>
                  <a:pt x="154475" y="1733670"/>
                </a:cubicBezTo>
                <a:cubicBezTo>
                  <a:pt x="115083" y="1671640"/>
                  <a:pt x="115664" y="1585985"/>
                  <a:pt x="164723" y="1492960"/>
                </a:cubicBezTo>
                <a:lnTo>
                  <a:pt x="208685" y="1409608"/>
                </a:lnTo>
                <a:lnTo>
                  <a:pt x="128938" y="1359401"/>
                </a:lnTo>
                <a:cubicBezTo>
                  <a:pt x="107257" y="1345752"/>
                  <a:pt x="88287" y="1331043"/>
                  <a:pt x="72026" y="1315539"/>
                </a:cubicBezTo>
                <a:close/>
                <a:moveTo>
                  <a:pt x="2048784" y="1169247"/>
                </a:moveTo>
                <a:lnTo>
                  <a:pt x="2308594" y="1169247"/>
                </a:lnTo>
                <a:lnTo>
                  <a:pt x="2303755" y="1210931"/>
                </a:lnTo>
                <a:lnTo>
                  <a:pt x="2290107" y="1241626"/>
                </a:lnTo>
                <a:lnTo>
                  <a:pt x="2045130" y="1241626"/>
                </a:lnTo>
                <a:close/>
                <a:moveTo>
                  <a:pt x="0" y="1169247"/>
                </a:moveTo>
                <a:lnTo>
                  <a:pt x="261046" y="1169247"/>
                </a:lnTo>
                <a:lnTo>
                  <a:pt x="264701" y="1241626"/>
                </a:lnTo>
                <a:lnTo>
                  <a:pt x="19472" y="1241626"/>
                </a:lnTo>
                <a:lnTo>
                  <a:pt x="6981" y="1215092"/>
                </a:lnTo>
                <a:close/>
                <a:moveTo>
                  <a:pt x="2045130" y="1070506"/>
                </a:moveTo>
                <a:lnTo>
                  <a:pt x="2290359" y="1070506"/>
                </a:lnTo>
                <a:lnTo>
                  <a:pt x="2302850" y="1097041"/>
                </a:lnTo>
                <a:lnTo>
                  <a:pt x="2309830" y="1142885"/>
                </a:lnTo>
                <a:lnTo>
                  <a:pt x="2048784" y="1142885"/>
                </a:lnTo>
                <a:close/>
                <a:moveTo>
                  <a:pt x="19724" y="1070506"/>
                </a:moveTo>
                <a:lnTo>
                  <a:pt x="264701" y="1070506"/>
                </a:lnTo>
                <a:lnTo>
                  <a:pt x="261046" y="1142885"/>
                </a:lnTo>
                <a:lnTo>
                  <a:pt x="1238" y="1142885"/>
                </a:lnTo>
                <a:lnTo>
                  <a:pt x="6077" y="1101201"/>
                </a:lnTo>
                <a:close/>
                <a:moveTo>
                  <a:pt x="1154916" y="81063"/>
                </a:moveTo>
                <a:cubicBezTo>
                  <a:pt x="1122184" y="81063"/>
                  <a:pt x="1095649" y="107598"/>
                  <a:pt x="1095649" y="140330"/>
                </a:cubicBezTo>
                <a:cubicBezTo>
                  <a:pt x="1095649" y="173062"/>
                  <a:pt x="1122184" y="199597"/>
                  <a:pt x="1154916" y="199597"/>
                </a:cubicBezTo>
                <a:cubicBezTo>
                  <a:pt x="1187648" y="199597"/>
                  <a:pt x="1214183" y="173062"/>
                  <a:pt x="1214183" y="140330"/>
                </a:cubicBezTo>
                <a:cubicBezTo>
                  <a:pt x="1214183" y="107598"/>
                  <a:pt x="1187648" y="81063"/>
                  <a:pt x="1154916" y="81063"/>
                </a:cubicBezTo>
                <a:close/>
                <a:moveTo>
                  <a:pt x="1149291" y="0"/>
                </a:moveTo>
                <a:cubicBezTo>
                  <a:pt x="1151172" y="0"/>
                  <a:pt x="1153051" y="37"/>
                  <a:pt x="1154917" y="859"/>
                </a:cubicBezTo>
                <a:cubicBezTo>
                  <a:pt x="1228331" y="-2243"/>
                  <a:pt x="1302221" y="41089"/>
                  <a:pt x="1358253" y="130088"/>
                </a:cubicBezTo>
                <a:lnTo>
                  <a:pt x="1408458" y="209838"/>
                </a:lnTo>
                <a:lnTo>
                  <a:pt x="1491811" y="165876"/>
                </a:lnTo>
                <a:cubicBezTo>
                  <a:pt x="1582454" y="118069"/>
                  <a:pt x="1666109" y="116297"/>
                  <a:pt x="1728077" y="152076"/>
                </a:cubicBezTo>
                <a:cubicBezTo>
                  <a:pt x="1729705" y="153013"/>
                  <a:pt x="1731314" y="153985"/>
                  <a:pt x="1732521" y="155629"/>
                </a:cubicBezTo>
                <a:cubicBezTo>
                  <a:pt x="1797649" y="189650"/>
                  <a:pt x="1839976" y="264121"/>
                  <a:pt x="1843999" y="369213"/>
                </a:cubicBezTo>
                <a:lnTo>
                  <a:pt x="1847605" y="463378"/>
                </a:lnTo>
                <a:lnTo>
                  <a:pt x="1941774" y="466982"/>
                </a:lnTo>
                <a:cubicBezTo>
                  <a:pt x="2044175" y="470903"/>
                  <a:pt x="2117507" y="511194"/>
                  <a:pt x="2153285" y="573164"/>
                </a:cubicBezTo>
                <a:cubicBezTo>
                  <a:pt x="2154226" y="574790"/>
                  <a:pt x="2155134" y="576436"/>
                  <a:pt x="2155358" y="578463"/>
                </a:cubicBezTo>
                <a:cubicBezTo>
                  <a:pt x="2194748" y="640492"/>
                  <a:pt x="2194168" y="726146"/>
                  <a:pt x="2145107" y="819171"/>
                </a:cubicBezTo>
                <a:lnTo>
                  <a:pt x="2101145" y="902524"/>
                </a:lnTo>
                <a:lnTo>
                  <a:pt x="2180895" y="952730"/>
                </a:lnTo>
                <a:cubicBezTo>
                  <a:pt x="2202576" y="966379"/>
                  <a:pt x="2221546" y="981089"/>
                  <a:pt x="2237807" y="996593"/>
                </a:cubicBezTo>
                <a:lnTo>
                  <a:pt x="2277553" y="1044144"/>
                </a:lnTo>
                <a:lnTo>
                  <a:pt x="2041709" y="1044144"/>
                </a:lnTo>
                <a:lnTo>
                  <a:pt x="2031276" y="975786"/>
                </a:lnTo>
                <a:cubicBezTo>
                  <a:pt x="1947864" y="568161"/>
                  <a:pt x="1587199" y="261531"/>
                  <a:pt x="1154915" y="261531"/>
                </a:cubicBezTo>
                <a:cubicBezTo>
                  <a:pt x="722632" y="261531"/>
                  <a:pt x="361966" y="568161"/>
                  <a:pt x="278554" y="975786"/>
                </a:cubicBezTo>
                <a:lnTo>
                  <a:pt x="268121" y="1044144"/>
                </a:lnTo>
                <a:lnTo>
                  <a:pt x="32842" y="1044144"/>
                </a:lnTo>
                <a:lnTo>
                  <a:pt x="70762" y="997815"/>
                </a:lnTo>
                <a:cubicBezTo>
                  <a:pt x="87292" y="981863"/>
                  <a:pt x="106688" y="966739"/>
                  <a:pt x="128938" y="952732"/>
                </a:cubicBezTo>
                <a:lnTo>
                  <a:pt x="208685" y="902525"/>
                </a:lnTo>
                <a:lnTo>
                  <a:pt x="164725" y="819171"/>
                </a:lnTo>
                <a:cubicBezTo>
                  <a:pt x="116917" y="728529"/>
                  <a:pt x="115145" y="644874"/>
                  <a:pt x="150923" y="582904"/>
                </a:cubicBezTo>
                <a:cubicBezTo>
                  <a:pt x="151863" y="581277"/>
                  <a:pt x="152832" y="579667"/>
                  <a:pt x="154478" y="578462"/>
                </a:cubicBezTo>
                <a:cubicBezTo>
                  <a:pt x="188498" y="513333"/>
                  <a:pt x="262969" y="471007"/>
                  <a:pt x="368059" y="466982"/>
                </a:cubicBezTo>
                <a:lnTo>
                  <a:pt x="462226" y="463376"/>
                </a:lnTo>
                <a:lnTo>
                  <a:pt x="465831" y="369213"/>
                </a:lnTo>
                <a:cubicBezTo>
                  <a:pt x="469753" y="266810"/>
                  <a:pt x="510045" y="193476"/>
                  <a:pt x="572013" y="157697"/>
                </a:cubicBezTo>
                <a:cubicBezTo>
                  <a:pt x="573639" y="156760"/>
                  <a:pt x="575286" y="155851"/>
                  <a:pt x="577313" y="155629"/>
                </a:cubicBezTo>
                <a:cubicBezTo>
                  <a:pt x="608326" y="135931"/>
                  <a:pt x="645248" y="126230"/>
                  <a:pt x="686045" y="127582"/>
                </a:cubicBezTo>
                <a:cubicBezTo>
                  <a:pt x="726840" y="128936"/>
                  <a:pt x="771509" y="141345"/>
                  <a:pt x="818021" y="165876"/>
                </a:cubicBezTo>
                <a:lnTo>
                  <a:pt x="901375" y="209838"/>
                </a:lnTo>
                <a:lnTo>
                  <a:pt x="951579" y="130088"/>
                </a:lnTo>
                <a:cubicBezTo>
                  <a:pt x="1006176" y="43366"/>
                  <a:pt x="1077735" y="2"/>
                  <a:pt x="1149291" y="0"/>
                </a:cubicBez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400" b="1">
              <a:solidFill>
                <a:srgbClr val="020202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8" name="MH_SubTitle_1"/>
          <p:cNvSpPr/>
          <p:nvPr>
            <p:custDataLst>
              <p:tags r:id="rId5"/>
            </p:custDataLst>
          </p:nvPr>
        </p:nvSpPr>
        <p:spPr>
          <a:xfrm>
            <a:off x="2107025" y="2877798"/>
            <a:ext cx="716540" cy="706040"/>
          </a:xfrm>
          <a:prstGeom prst="ellipse">
            <a:avLst/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重视</a:t>
            </a:r>
            <a:endParaRPr lang="en-US" altLang="zh-CN" sz="1400" b="1" dirty="0" smtClean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成果</a:t>
            </a:r>
            <a:endParaRPr lang="zh-CN" altLang="en-US" sz="1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13" name="MH_Other_3"/>
          <p:cNvCxnSpPr/>
          <p:nvPr>
            <p:custDataLst>
              <p:tags r:id="rId6"/>
            </p:custDataLst>
          </p:nvPr>
        </p:nvCxnSpPr>
        <p:spPr>
          <a:xfrm>
            <a:off x="3499090" y="1983639"/>
            <a:ext cx="0" cy="1593056"/>
          </a:xfrm>
          <a:prstGeom prst="line">
            <a:avLst/>
          </a:prstGeom>
          <a:ln w="19050">
            <a:solidFill>
              <a:srgbClr val="B0B0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Other_4"/>
          <p:cNvSpPr/>
          <p:nvPr>
            <p:custDataLst>
              <p:tags r:id="rId7"/>
            </p:custDataLst>
          </p:nvPr>
        </p:nvSpPr>
        <p:spPr>
          <a:xfrm>
            <a:off x="2997270" y="3546927"/>
            <a:ext cx="1003638" cy="990600"/>
          </a:xfrm>
          <a:custGeom>
            <a:avLst/>
            <a:gdLst>
              <a:gd name="connsiteX0" fmla="*/ 32278 w 2309830"/>
              <a:gd name="connsiteY0" fmla="*/ 1267988 h 2312131"/>
              <a:gd name="connsiteX1" fmla="*/ 268121 w 2309830"/>
              <a:gd name="connsiteY1" fmla="*/ 1267988 h 2312131"/>
              <a:gd name="connsiteX2" fmla="*/ 278554 w 2309830"/>
              <a:gd name="connsiteY2" fmla="*/ 1336346 h 2312131"/>
              <a:gd name="connsiteX3" fmla="*/ 1154915 w 2309830"/>
              <a:gd name="connsiteY3" fmla="*/ 2050601 h 2312131"/>
              <a:gd name="connsiteX4" fmla="*/ 2031276 w 2309830"/>
              <a:gd name="connsiteY4" fmla="*/ 1336346 h 2312131"/>
              <a:gd name="connsiteX5" fmla="*/ 2041709 w 2309830"/>
              <a:gd name="connsiteY5" fmla="*/ 1267988 h 2312131"/>
              <a:gd name="connsiteX6" fmla="*/ 2276989 w 2309830"/>
              <a:gd name="connsiteY6" fmla="*/ 1267988 h 2312131"/>
              <a:gd name="connsiteX7" fmla="*/ 2239069 w 2309830"/>
              <a:gd name="connsiteY7" fmla="*/ 1314318 h 2312131"/>
              <a:gd name="connsiteX8" fmla="*/ 2180895 w 2309830"/>
              <a:gd name="connsiteY8" fmla="*/ 1359404 h 2312131"/>
              <a:gd name="connsiteX9" fmla="*/ 2101145 w 2309830"/>
              <a:gd name="connsiteY9" fmla="*/ 1409608 h 2312131"/>
              <a:gd name="connsiteX10" fmla="*/ 2145105 w 2309830"/>
              <a:gd name="connsiteY10" fmla="*/ 1492962 h 2312131"/>
              <a:gd name="connsiteX11" fmla="*/ 2158907 w 2309830"/>
              <a:gd name="connsiteY11" fmla="*/ 1729229 h 2312131"/>
              <a:gd name="connsiteX12" fmla="*/ 2155352 w 2309830"/>
              <a:gd name="connsiteY12" fmla="*/ 1733672 h 2312131"/>
              <a:gd name="connsiteX13" fmla="*/ 1941772 w 2309830"/>
              <a:gd name="connsiteY13" fmla="*/ 1845149 h 2312131"/>
              <a:gd name="connsiteX14" fmla="*/ 1847605 w 2309830"/>
              <a:gd name="connsiteY14" fmla="*/ 1848755 h 2312131"/>
              <a:gd name="connsiteX15" fmla="*/ 1843999 w 2309830"/>
              <a:gd name="connsiteY15" fmla="*/ 1942922 h 2312131"/>
              <a:gd name="connsiteX16" fmla="*/ 1737817 w 2309830"/>
              <a:gd name="connsiteY16" fmla="*/ 2154436 h 2312131"/>
              <a:gd name="connsiteX17" fmla="*/ 1732518 w 2309830"/>
              <a:gd name="connsiteY17" fmla="*/ 2156506 h 2312131"/>
              <a:gd name="connsiteX18" fmla="*/ 1491811 w 2309830"/>
              <a:gd name="connsiteY18" fmla="*/ 2146258 h 2312131"/>
              <a:gd name="connsiteX19" fmla="*/ 1408458 w 2309830"/>
              <a:gd name="connsiteY19" fmla="*/ 2102298 h 2312131"/>
              <a:gd name="connsiteX20" fmla="*/ 1358251 w 2309830"/>
              <a:gd name="connsiteY20" fmla="*/ 2182045 h 2312131"/>
              <a:gd name="connsiteX21" fmla="*/ 1160539 w 2309830"/>
              <a:gd name="connsiteY21" fmla="*/ 2312131 h 2312131"/>
              <a:gd name="connsiteX22" fmla="*/ 1154914 w 2309830"/>
              <a:gd name="connsiteY22" fmla="*/ 2311274 h 2312131"/>
              <a:gd name="connsiteX23" fmla="*/ 951579 w 2309830"/>
              <a:gd name="connsiteY23" fmla="*/ 2182044 h 2312131"/>
              <a:gd name="connsiteX24" fmla="*/ 901373 w 2309830"/>
              <a:gd name="connsiteY24" fmla="*/ 2102296 h 2312131"/>
              <a:gd name="connsiteX25" fmla="*/ 818021 w 2309830"/>
              <a:gd name="connsiteY25" fmla="*/ 2146258 h 2312131"/>
              <a:gd name="connsiteX26" fmla="*/ 581753 w 2309830"/>
              <a:gd name="connsiteY26" fmla="*/ 2160060 h 2312131"/>
              <a:gd name="connsiteX27" fmla="*/ 577311 w 2309830"/>
              <a:gd name="connsiteY27" fmla="*/ 2156504 h 2312131"/>
              <a:gd name="connsiteX28" fmla="*/ 465831 w 2309830"/>
              <a:gd name="connsiteY28" fmla="*/ 1942922 h 2312131"/>
              <a:gd name="connsiteX29" fmla="*/ 462227 w 2309830"/>
              <a:gd name="connsiteY29" fmla="*/ 1848754 h 2312131"/>
              <a:gd name="connsiteX30" fmla="*/ 368061 w 2309830"/>
              <a:gd name="connsiteY30" fmla="*/ 1845151 h 2312131"/>
              <a:gd name="connsiteX31" fmla="*/ 156545 w 2309830"/>
              <a:gd name="connsiteY31" fmla="*/ 1738968 h 2312131"/>
              <a:gd name="connsiteX32" fmla="*/ 154475 w 2309830"/>
              <a:gd name="connsiteY32" fmla="*/ 1733670 h 2312131"/>
              <a:gd name="connsiteX33" fmla="*/ 164723 w 2309830"/>
              <a:gd name="connsiteY33" fmla="*/ 1492960 h 2312131"/>
              <a:gd name="connsiteX34" fmla="*/ 208685 w 2309830"/>
              <a:gd name="connsiteY34" fmla="*/ 1409608 h 2312131"/>
              <a:gd name="connsiteX35" fmla="*/ 128938 w 2309830"/>
              <a:gd name="connsiteY35" fmla="*/ 1359401 h 2312131"/>
              <a:gd name="connsiteX36" fmla="*/ 72026 w 2309830"/>
              <a:gd name="connsiteY36" fmla="*/ 1315539 h 2312131"/>
              <a:gd name="connsiteX37" fmla="*/ 2048784 w 2309830"/>
              <a:gd name="connsiteY37" fmla="*/ 1169247 h 2312131"/>
              <a:gd name="connsiteX38" fmla="*/ 2308594 w 2309830"/>
              <a:gd name="connsiteY38" fmla="*/ 1169247 h 2312131"/>
              <a:gd name="connsiteX39" fmla="*/ 2303755 w 2309830"/>
              <a:gd name="connsiteY39" fmla="*/ 1210931 h 2312131"/>
              <a:gd name="connsiteX40" fmla="*/ 2290107 w 2309830"/>
              <a:gd name="connsiteY40" fmla="*/ 1241626 h 2312131"/>
              <a:gd name="connsiteX41" fmla="*/ 2045130 w 2309830"/>
              <a:gd name="connsiteY41" fmla="*/ 1241626 h 2312131"/>
              <a:gd name="connsiteX42" fmla="*/ 0 w 2309830"/>
              <a:gd name="connsiteY42" fmla="*/ 1169247 h 2312131"/>
              <a:gd name="connsiteX43" fmla="*/ 261046 w 2309830"/>
              <a:gd name="connsiteY43" fmla="*/ 1169247 h 2312131"/>
              <a:gd name="connsiteX44" fmla="*/ 264701 w 2309830"/>
              <a:gd name="connsiteY44" fmla="*/ 1241626 h 2312131"/>
              <a:gd name="connsiteX45" fmla="*/ 19472 w 2309830"/>
              <a:gd name="connsiteY45" fmla="*/ 1241626 h 2312131"/>
              <a:gd name="connsiteX46" fmla="*/ 6981 w 2309830"/>
              <a:gd name="connsiteY46" fmla="*/ 1215092 h 2312131"/>
              <a:gd name="connsiteX47" fmla="*/ 2045130 w 2309830"/>
              <a:gd name="connsiteY47" fmla="*/ 1070506 h 2312131"/>
              <a:gd name="connsiteX48" fmla="*/ 2290359 w 2309830"/>
              <a:gd name="connsiteY48" fmla="*/ 1070506 h 2312131"/>
              <a:gd name="connsiteX49" fmla="*/ 2302850 w 2309830"/>
              <a:gd name="connsiteY49" fmla="*/ 1097041 h 2312131"/>
              <a:gd name="connsiteX50" fmla="*/ 2309830 w 2309830"/>
              <a:gd name="connsiteY50" fmla="*/ 1142885 h 2312131"/>
              <a:gd name="connsiteX51" fmla="*/ 2048784 w 2309830"/>
              <a:gd name="connsiteY51" fmla="*/ 1142885 h 2312131"/>
              <a:gd name="connsiteX52" fmla="*/ 19724 w 2309830"/>
              <a:gd name="connsiteY52" fmla="*/ 1070506 h 2312131"/>
              <a:gd name="connsiteX53" fmla="*/ 264701 w 2309830"/>
              <a:gd name="connsiteY53" fmla="*/ 1070506 h 2312131"/>
              <a:gd name="connsiteX54" fmla="*/ 261046 w 2309830"/>
              <a:gd name="connsiteY54" fmla="*/ 1142885 h 2312131"/>
              <a:gd name="connsiteX55" fmla="*/ 1238 w 2309830"/>
              <a:gd name="connsiteY55" fmla="*/ 1142885 h 2312131"/>
              <a:gd name="connsiteX56" fmla="*/ 6077 w 2309830"/>
              <a:gd name="connsiteY56" fmla="*/ 1101201 h 2312131"/>
              <a:gd name="connsiteX57" fmla="*/ 1154916 w 2309830"/>
              <a:gd name="connsiteY57" fmla="*/ 81063 h 2312131"/>
              <a:gd name="connsiteX58" fmla="*/ 1095649 w 2309830"/>
              <a:gd name="connsiteY58" fmla="*/ 140330 h 2312131"/>
              <a:gd name="connsiteX59" fmla="*/ 1154916 w 2309830"/>
              <a:gd name="connsiteY59" fmla="*/ 199597 h 2312131"/>
              <a:gd name="connsiteX60" fmla="*/ 1214183 w 2309830"/>
              <a:gd name="connsiteY60" fmla="*/ 140330 h 2312131"/>
              <a:gd name="connsiteX61" fmla="*/ 1154916 w 2309830"/>
              <a:gd name="connsiteY61" fmla="*/ 81063 h 2312131"/>
              <a:gd name="connsiteX62" fmla="*/ 1149291 w 2309830"/>
              <a:gd name="connsiteY62" fmla="*/ 0 h 2312131"/>
              <a:gd name="connsiteX63" fmla="*/ 1154917 w 2309830"/>
              <a:gd name="connsiteY63" fmla="*/ 859 h 2312131"/>
              <a:gd name="connsiteX64" fmla="*/ 1358253 w 2309830"/>
              <a:gd name="connsiteY64" fmla="*/ 130088 h 2312131"/>
              <a:gd name="connsiteX65" fmla="*/ 1408458 w 2309830"/>
              <a:gd name="connsiteY65" fmla="*/ 209838 h 2312131"/>
              <a:gd name="connsiteX66" fmla="*/ 1491811 w 2309830"/>
              <a:gd name="connsiteY66" fmla="*/ 165876 h 2312131"/>
              <a:gd name="connsiteX67" fmla="*/ 1728077 w 2309830"/>
              <a:gd name="connsiteY67" fmla="*/ 152076 h 2312131"/>
              <a:gd name="connsiteX68" fmla="*/ 1732521 w 2309830"/>
              <a:gd name="connsiteY68" fmla="*/ 155629 h 2312131"/>
              <a:gd name="connsiteX69" fmla="*/ 1843999 w 2309830"/>
              <a:gd name="connsiteY69" fmla="*/ 369213 h 2312131"/>
              <a:gd name="connsiteX70" fmla="*/ 1847605 w 2309830"/>
              <a:gd name="connsiteY70" fmla="*/ 463378 h 2312131"/>
              <a:gd name="connsiteX71" fmla="*/ 1941774 w 2309830"/>
              <a:gd name="connsiteY71" fmla="*/ 466982 h 2312131"/>
              <a:gd name="connsiteX72" fmla="*/ 2153285 w 2309830"/>
              <a:gd name="connsiteY72" fmla="*/ 573164 h 2312131"/>
              <a:gd name="connsiteX73" fmla="*/ 2155358 w 2309830"/>
              <a:gd name="connsiteY73" fmla="*/ 578463 h 2312131"/>
              <a:gd name="connsiteX74" fmla="*/ 2145107 w 2309830"/>
              <a:gd name="connsiteY74" fmla="*/ 819171 h 2312131"/>
              <a:gd name="connsiteX75" fmla="*/ 2101145 w 2309830"/>
              <a:gd name="connsiteY75" fmla="*/ 902524 h 2312131"/>
              <a:gd name="connsiteX76" fmla="*/ 2180895 w 2309830"/>
              <a:gd name="connsiteY76" fmla="*/ 952730 h 2312131"/>
              <a:gd name="connsiteX77" fmla="*/ 2237807 w 2309830"/>
              <a:gd name="connsiteY77" fmla="*/ 996593 h 2312131"/>
              <a:gd name="connsiteX78" fmla="*/ 2277553 w 2309830"/>
              <a:gd name="connsiteY78" fmla="*/ 1044144 h 2312131"/>
              <a:gd name="connsiteX79" fmla="*/ 2041709 w 2309830"/>
              <a:gd name="connsiteY79" fmla="*/ 1044144 h 2312131"/>
              <a:gd name="connsiteX80" fmla="*/ 2031276 w 2309830"/>
              <a:gd name="connsiteY80" fmla="*/ 975786 h 2312131"/>
              <a:gd name="connsiteX81" fmla="*/ 1154915 w 2309830"/>
              <a:gd name="connsiteY81" fmla="*/ 261531 h 2312131"/>
              <a:gd name="connsiteX82" fmla="*/ 278554 w 2309830"/>
              <a:gd name="connsiteY82" fmla="*/ 975786 h 2312131"/>
              <a:gd name="connsiteX83" fmla="*/ 268121 w 2309830"/>
              <a:gd name="connsiteY83" fmla="*/ 1044144 h 2312131"/>
              <a:gd name="connsiteX84" fmla="*/ 32842 w 2309830"/>
              <a:gd name="connsiteY84" fmla="*/ 1044144 h 2312131"/>
              <a:gd name="connsiteX85" fmla="*/ 70762 w 2309830"/>
              <a:gd name="connsiteY85" fmla="*/ 997815 h 2312131"/>
              <a:gd name="connsiteX86" fmla="*/ 128938 w 2309830"/>
              <a:gd name="connsiteY86" fmla="*/ 952732 h 2312131"/>
              <a:gd name="connsiteX87" fmla="*/ 208685 w 2309830"/>
              <a:gd name="connsiteY87" fmla="*/ 902525 h 2312131"/>
              <a:gd name="connsiteX88" fmla="*/ 164725 w 2309830"/>
              <a:gd name="connsiteY88" fmla="*/ 819171 h 2312131"/>
              <a:gd name="connsiteX89" fmla="*/ 150923 w 2309830"/>
              <a:gd name="connsiteY89" fmla="*/ 582904 h 2312131"/>
              <a:gd name="connsiteX90" fmla="*/ 154478 w 2309830"/>
              <a:gd name="connsiteY90" fmla="*/ 578462 h 2312131"/>
              <a:gd name="connsiteX91" fmla="*/ 368059 w 2309830"/>
              <a:gd name="connsiteY91" fmla="*/ 466982 h 2312131"/>
              <a:gd name="connsiteX92" fmla="*/ 462226 w 2309830"/>
              <a:gd name="connsiteY92" fmla="*/ 463376 h 2312131"/>
              <a:gd name="connsiteX93" fmla="*/ 465831 w 2309830"/>
              <a:gd name="connsiteY93" fmla="*/ 369213 h 2312131"/>
              <a:gd name="connsiteX94" fmla="*/ 572013 w 2309830"/>
              <a:gd name="connsiteY94" fmla="*/ 157697 h 2312131"/>
              <a:gd name="connsiteX95" fmla="*/ 577313 w 2309830"/>
              <a:gd name="connsiteY95" fmla="*/ 155629 h 2312131"/>
              <a:gd name="connsiteX96" fmla="*/ 686045 w 2309830"/>
              <a:gd name="connsiteY96" fmla="*/ 127582 h 2312131"/>
              <a:gd name="connsiteX97" fmla="*/ 818021 w 2309830"/>
              <a:gd name="connsiteY97" fmla="*/ 165876 h 2312131"/>
              <a:gd name="connsiteX98" fmla="*/ 901375 w 2309830"/>
              <a:gd name="connsiteY98" fmla="*/ 209838 h 2312131"/>
              <a:gd name="connsiteX99" fmla="*/ 951579 w 2309830"/>
              <a:gd name="connsiteY99" fmla="*/ 130088 h 2312131"/>
              <a:gd name="connsiteX100" fmla="*/ 1149291 w 2309830"/>
              <a:gd name="connsiteY100" fmla="*/ 0 h 231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309830" h="2312131">
                <a:moveTo>
                  <a:pt x="32278" y="1267988"/>
                </a:moveTo>
                <a:lnTo>
                  <a:pt x="268121" y="1267988"/>
                </a:lnTo>
                <a:lnTo>
                  <a:pt x="278554" y="1336346"/>
                </a:lnTo>
                <a:cubicBezTo>
                  <a:pt x="361966" y="1743971"/>
                  <a:pt x="722632" y="2050601"/>
                  <a:pt x="1154915" y="2050601"/>
                </a:cubicBezTo>
                <a:cubicBezTo>
                  <a:pt x="1587199" y="2050601"/>
                  <a:pt x="1947864" y="1743971"/>
                  <a:pt x="2031276" y="1336346"/>
                </a:cubicBezTo>
                <a:lnTo>
                  <a:pt x="2041709" y="1267988"/>
                </a:lnTo>
                <a:lnTo>
                  <a:pt x="2276989" y="1267988"/>
                </a:lnTo>
                <a:lnTo>
                  <a:pt x="2239069" y="1314318"/>
                </a:lnTo>
                <a:cubicBezTo>
                  <a:pt x="2222540" y="1330272"/>
                  <a:pt x="2203145" y="1345396"/>
                  <a:pt x="2180895" y="1359404"/>
                </a:cubicBezTo>
                <a:lnTo>
                  <a:pt x="2101145" y="1409608"/>
                </a:lnTo>
                <a:lnTo>
                  <a:pt x="2145105" y="1492962"/>
                </a:lnTo>
                <a:cubicBezTo>
                  <a:pt x="2192909" y="1583605"/>
                  <a:pt x="2194686" y="1667259"/>
                  <a:pt x="2158907" y="1729229"/>
                </a:cubicBezTo>
                <a:cubicBezTo>
                  <a:pt x="2157968" y="1730856"/>
                  <a:pt x="2156998" y="1732464"/>
                  <a:pt x="2155352" y="1733672"/>
                </a:cubicBezTo>
                <a:cubicBezTo>
                  <a:pt x="2121331" y="1798800"/>
                  <a:pt x="2046858" y="1841125"/>
                  <a:pt x="1941772" y="1845149"/>
                </a:cubicBezTo>
                <a:lnTo>
                  <a:pt x="1847605" y="1848755"/>
                </a:lnTo>
                <a:lnTo>
                  <a:pt x="1843999" y="1942922"/>
                </a:lnTo>
                <a:cubicBezTo>
                  <a:pt x="1840080" y="2045325"/>
                  <a:pt x="1799787" y="2118658"/>
                  <a:pt x="1737817" y="2154436"/>
                </a:cubicBezTo>
                <a:cubicBezTo>
                  <a:pt x="1736193" y="2155376"/>
                  <a:pt x="1734547" y="2156285"/>
                  <a:pt x="1732518" y="2156506"/>
                </a:cubicBezTo>
                <a:cubicBezTo>
                  <a:pt x="1670489" y="2195898"/>
                  <a:pt x="1584834" y="2195317"/>
                  <a:pt x="1491811" y="2146258"/>
                </a:cubicBezTo>
                <a:lnTo>
                  <a:pt x="1408458" y="2102298"/>
                </a:lnTo>
                <a:lnTo>
                  <a:pt x="1358251" y="2182045"/>
                </a:lnTo>
                <a:cubicBezTo>
                  <a:pt x="1303654" y="2268767"/>
                  <a:pt x="1232096" y="2312131"/>
                  <a:pt x="1160539" y="2312131"/>
                </a:cubicBezTo>
                <a:cubicBezTo>
                  <a:pt x="1158660" y="2312131"/>
                  <a:pt x="1156783" y="2312095"/>
                  <a:pt x="1154914" y="2311274"/>
                </a:cubicBezTo>
                <a:cubicBezTo>
                  <a:pt x="1081500" y="2314374"/>
                  <a:pt x="1007609" y="2271044"/>
                  <a:pt x="951579" y="2182044"/>
                </a:cubicBezTo>
                <a:lnTo>
                  <a:pt x="901373" y="2102296"/>
                </a:lnTo>
                <a:lnTo>
                  <a:pt x="818021" y="2146258"/>
                </a:lnTo>
                <a:cubicBezTo>
                  <a:pt x="727378" y="2194064"/>
                  <a:pt x="643722" y="2195837"/>
                  <a:pt x="581753" y="2160060"/>
                </a:cubicBezTo>
                <a:cubicBezTo>
                  <a:pt x="580128" y="2159122"/>
                  <a:pt x="578516" y="2158151"/>
                  <a:pt x="577311" y="2156504"/>
                </a:cubicBezTo>
                <a:cubicBezTo>
                  <a:pt x="512183" y="2122483"/>
                  <a:pt x="469858" y="2048013"/>
                  <a:pt x="465831" y="1942922"/>
                </a:cubicBezTo>
                <a:lnTo>
                  <a:pt x="462227" y="1848754"/>
                </a:lnTo>
                <a:lnTo>
                  <a:pt x="368061" y="1845151"/>
                </a:lnTo>
                <a:cubicBezTo>
                  <a:pt x="265658" y="1841228"/>
                  <a:pt x="192324" y="1800938"/>
                  <a:pt x="156545" y="1738968"/>
                </a:cubicBezTo>
                <a:cubicBezTo>
                  <a:pt x="155607" y="1737342"/>
                  <a:pt x="154698" y="1735695"/>
                  <a:pt x="154475" y="1733670"/>
                </a:cubicBezTo>
                <a:cubicBezTo>
                  <a:pt x="115083" y="1671640"/>
                  <a:pt x="115664" y="1585985"/>
                  <a:pt x="164723" y="1492960"/>
                </a:cubicBezTo>
                <a:lnTo>
                  <a:pt x="208685" y="1409608"/>
                </a:lnTo>
                <a:lnTo>
                  <a:pt x="128938" y="1359401"/>
                </a:lnTo>
                <a:cubicBezTo>
                  <a:pt x="107257" y="1345752"/>
                  <a:pt x="88287" y="1331043"/>
                  <a:pt x="72026" y="1315539"/>
                </a:cubicBezTo>
                <a:close/>
                <a:moveTo>
                  <a:pt x="2048784" y="1169247"/>
                </a:moveTo>
                <a:lnTo>
                  <a:pt x="2308594" y="1169247"/>
                </a:lnTo>
                <a:lnTo>
                  <a:pt x="2303755" y="1210931"/>
                </a:lnTo>
                <a:lnTo>
                  <a:pt x="2290107" y="1241626"/>
                </a:lnTo>
                <a:lnTo>
                  <a:pt x="2045130" y="1241626"/>
                </a:lnTo>
                <a:close/>
                <a:moveTo>
                  <a:pt x="0" y="1169247"/>
                </a:moveTo>
                <a:lnTo>
                  <a:pt x="261046" y="1169247"/>
                </a:lnTo>
                <a:lnTo>
                  <a:pt x="264701" y="1241626"/>
                </a:lnTo>
                <a:lnTo>
                  <a:pt x="19472" y="1241626"/>
                </a:lnTo>
                <a:lnTo>
                  <a:pt x="6981" y="1215092"/>
                </a:lnTo>
                <a:close/>
                <a:moveTo>
                  <a:pt x="2045130" y="1070506"/>
                </a:moveTo>
                <a:lnTo>
                  <a:pt x="2290359" y="1070506"/>
                </a:lnTo>
                <a:lnTo>
                  <a:pt x="2302850" y="1097041"/>
                </a:lnTo>
                <a:lnTo>
                  <a:pt x="2309830" y="1142885"/>
                </a:lnTo>
                <a:lnTo>
                  <a:pt x="2048784" y="1142885"/>
                </a:lnTo>
                <a:close/>
                <a:moveTo>
                  <a:pt x="19724" y="1070506"/>
                </a:moveTo>
                <a:lnTo>
                  <a:pt x="264701" y="1070506"/>
                </a:lnTo>
                <a:lnTo>
                  <a:pt x="261046" y="1142885"/>
                </a:lnTo>
                <a:lnTo>
                  <a:pt x="1238" y="1142885"/>
                </a:lnTo>
                <a:lnTo>
                  <a:pt x="6077" y="1101201"/>
                </a:lnTo>
                <a:close/>
                <a:moveTo>
                  <a:pt x="1154916" y="81063"/>
                </a:moveTo>
                <a:cubicBezTo>
                  <a:pt x="1122184" y="81063"/>
                  <a:pt x="1095649" y="107598"/>
                  <a:pt x="1095649" y="140330"/>
                </a:cubicBezTo>
                <a:cubicBezTo>
                  <a:pt x="1095649" y="173062"/>
                  <a:pt x="1122184" y="199597"/>
                  <a:pt x="1154916" y="199597"/>
                </a:cubicBezTo>
                <a:cubicBezTo>
                  <a:pt x="1187648" y="199597"/>
                  <a:pt x="1214183" y="173062"/>
                  <a:pt x="1214183" y="140330"/>
                </a:cubicBezTo>
                <a:cubicBezTo>
                  <a:pt x="1214183" y="107598"/>
                  <a:pt x="1187648" y="81063"/>
                  <a:pt x="1154916" y="81063"/>
                </a:cubicBezTo>
                <a:close/>
                <a:moveTo>
                  <a:pt x="1149291" y="0"/>
                </a:moveTo>
                <a:cubicBezTo>
                  <a:pt x="1151172" y="0"/>
                  <a:pt x="1153051" y="37"/>
                  <a:pt x="1154917" y="859"/>
                </a:cubicBezTo>
                <a:cubicBezTo>
                  <a:pt x="1228331" y="-2243"/>
                  <a:pt x="1302221" y="41089"/>
                  <a:pt x="1358253" y="130088"/>
                </a:cubicBezTo>
                <a:lnTo>
                  <a:pt x="1408458" y="209838"/>
                </a:lnTo>
                <a:lnTo>
                  <a:pt x="1491811" y="165876"/>
                </a:lnTo>
                <a:cubicBezTo>
                  <a:pt x="1582454" y="118069"/>
                  <a:pt x="1666109" y="116297"/>
                  <a:pt x="1728077" y="152076"/>
                </a:cubicBezTo>
                <a:cubicBezTo>
                  <a:pt x="1729705" y="153013"/>
                  <a:pt x="1731314" y="153985"/>
                  <a:pt x="1732521" y="155629"/>
                </a:cubicBezTo>
                <a:cubicBezTo>
                  <a:pt x="1797649" y="189650"/>
                  <a:pt x="1839976" y="264121"/>
                  <a:pt x="1843999" y="369213"/>
                </a:cubicBezTo>
                <a:lnTo>
                  <a:pt x="1847605" y="463378"/>
                </a:lnTo>
                <a:lnTo>
                  <a:pt x="1941774" y="466982"/>
                </a:lnTo>
                <a:cubicBezTo>
                  <a:pt x="2044175" y="470903"/>
                  <a:pt x="2117507" y="511194"/>
                  <a:pt x="2153285" y="573164"/>
                </a:cubicBezTo>
                <a:cubicBezTo>
                  <a:pt x="2154226" y="574790"/>
                  <a:pt x="2155134" y="576436"/>
                  <a:pt x="2155358" y="578463"/>
                </a:cubicBezTo>
                <a:cubicBezTo>
                  <a:pt x="2194748" y="640492"/>
                  <a:pt x="2194168" y="726146"/>
                  <a:pt x="2145107" y="819171"/>
                </a:cubicBezTo>
                <a:lnTo>
                  <a:pt x="2101145" y="902524"/>
                </a:lnTo>
                <a:lnTo>
                  <a:pt x="2180895" y="952730"/>
                </a:lnTo>
                <a:cubicBezTo>
                  <a:pt x="2202576" y="966379"/>
                  <a:pt x="2221546" y="981089"/>
                  <a:pt x="2237807" y="996593"/>
                </a:cubicBezTo>
                <a:lnTo>
                  <a:pt x="2277553" y="1044144"/>
                </a:lnTo>
                <a:lnTo>
                  <a:pt x="2041709" y="1044144"/>
                </a:lnTo>
                <a:lnTo>
                  <a:pt x="2031276" y="975786"/>
                </a:lnTo>
                <a:cubicBezTo>
                  <a:pt x="1947864" y="568161"/>
                  <a:pt x="1587199" y="261531"/>
                  <a:pt x="1154915" y="261531"/>
                </a:cubicBezTo>
                <a:cubicBezTo>
                  <a:pt x="722632" y="261531"/>
                  <a:pt x="361966" y="568161"/>
                  <a:pt x="278554" y="975786"/>
                </a:cubicBezTo>
                <a:lnTo>
                  <a:pt x="268121" y="1044144"/>
                </a:lnTo>
                <a:lnTo>
                  <a:pt x="32842" y="1044144"/>
                </a:lnTo>
                <a:lnTo>
                  <a:pt x="70762" y="997815"/>
                </a:lnTo>
                <a:cubicBezTo>
                  <a:pt x="87292" y="981863"/>
                  <a:pt x="106688" y="966739"/>
                  <a:pt x="128938" y="952732"/>
                </a:cubicBezTo>
                <a:lnTo>
                  <a:pt x="208685" y="902525"/>
                </a:lnTo>
                <a:lnTo>
                  <a:pt x="164725" y="819171"/>
                </a:lnTo>
                <a:cubicBezTo>
                  <a:pt x="116917" y="728529"/>
                  <a:pt x="115145" y="644874"/>
                  <a:pt x="150923" y="582904"/>
                </a:cubicBezTo>
                <a:cubicBezTo>
                  <a:pt x="151863" y="581277"/>
                  <a:pt x="152832" y="579667"/>
                  <a:pt x="154478" y="578462"/>
                </a:cubicBezTo>
                <a:cubicBezTo>
                  <a:pt x="188498" y="513333"/>
                  <a:pt x="262969" y="471007"/>
                  <a:pt x="368059" y="466982"/>
                </a:cubicBezTo>
                <a:lnTo>
                  <a:pt x="462226" y="463376"/>
                </a:lnTo>
                <a:lnTo>
                  <a:pt x="465831" y="369213"/>
                </a:lnTo>
                <a:cubicBezTo>
                  <a:pt x="469753" y="266810"/>
                  <a:pt x="510045" y="193476"/>
                  <a:pt x="572013" y="157697"/>
                </a:cubicBezTo>
                <a:cubicBezTo>
                  <a:pt x="573639" y="156760"/>
                  <a:pt x="575286" y="155851"/>
                  <a:pt x="577313" y="155629"/>
                </a:cubicBezTo>
                <a:cubicBezTo>
                  <a:pt x="608326" y="135931"/>
                  <a:pt x="645248" y="126230"/>
                  <a:pt x="686045" y="127582"/>
                </a:cubicBezTo>
                <a:cubicBezTo>
                  <a:pt x="726840" y="128936"/>
                  <a:pt x="771509" y="141345"/>
                  <a:pt x="818021" y="165876"/>
                </a:cubicBezTo>
                <a:lnTo>
                  <a:pt x="901375" y="209838"/>
                </a:lnTo>
                <a:lnTo>
                  <a:pt x="951579" y="130088"/>
                </a:lnTo>
                <a:cubicBezTo>
                  <a:pt x="1006176" y="43366"/>
                  <a:pt x="1077735" y="2"/>
                  <a:pt x="1149291" y="0"/>
                </a:cubicBez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400" b="1">
              <a:solidFill>
                <a:srgbClr val="FFFFFF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2" name="MH_SubTitle_2"/>
          <p:cNvSpPr/>
          <p:nvPr>
            <p:custDataLst>
              <p:tags r:id="rId8"/>
            </p:custDataLst>
          </p:nvPr>
        </p:nvSpPr>
        <p:spPr>
          <a:xfrm>
            <a:off x="3140822" y="3688622"/>
            <a:ext cx="716540" cy="707231"/>
          </a:xfrm>
          <a:prstGeom prst="ellipse">
            <a:avLst/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目标</a:t>
            </a:r>
            <a:endParaRPr lang="en-US" altLang="zh-CN" sz="1400" b="1" dirty="0" smtClean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锁链</a:t>
            </a:r>
            <a:endParaRPr lang="zh-CN" altLang="en-US" sz="1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17" name="MH_Other_5"/>
          <p:cNvCxnSpPr/>
          <p:nvPr>
            <p:custDataLst>
              <p:tags r:id="rId9"/>
            </p:custDataLst>
          </p:nvPr>
        </p:nvCxnSpPr>
        <p:spPr>
          <a:xfrm>
            <a:off x="4532886" y="1983637"/>
            <a:ext cx="0" cy="782241"/>
          </a:xfrm>
          <a:prstGeom prst="line">
            <a:avLst/>
          </a:prstGeom>
          <a:ln w="19050">
            <a:solidFill>
              <a:srgbClr val="B0B0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H_Other_6"/>
          <p:cNvSpPr/>
          <p:nvPr>
            <p:custDataLst>
              <p:tags r:id="rId10"/>
            </p:custDataLst>
          </p:nvPr>
        </p:nvSpPr>
        <p:spPr>
          <a:xfrm>
            <a:off x="4031077" y="2736111"/>
            <a:ext cx="1002431" cy="990600"/>
          </a:xfrm>
          <a:custGeom>
            <a:avLst/>
            <a:gdLst>
              <a:gd name="connsiteX0" fmla="*/ 32278 w 2309830"/>
              <a:gd name="connsiteY0" fmla="*/ 1267988 h 2312131"/>
              <a:gd name="connsiteX1" fmla="*/ 268121 w 2309830"/>
              <a:gd name="connsiteY1" fmla="*/ 1267988 h 2312131"/>
              <a:gd name="connsiteX2" fmla="*/ 278554 w 2309830"/>
              <a:gd name="connsiteY2" fmla="*/ 1336346 h 2312131"/>
              <a:gd name="connsiteX3" fmla="*/ 1154915 w 2309830"/>
              <a:gd name="connsiteY3" fmla="*/ 2050601 h 2312131"/>
              <a:gd name="connsiteX4" fmla="*/ 2031276 w 2309830"/>
              <a:gd name="connsiteY4" fmla="*/ 1336346 h 2312131"/>
              <a:gd name="connsiteX5" fmla="*/ 2041709 w 2309830"/>
              <a:gd name="connsiteY5" fmla="*/ 1267988 h 2312131"/>
              <a:gd name="connsiteX6" fmla="*/ 2276989 w 2309830"/>
              <a:gd name="connsiteY6" fmla="*/ 1267988 h 2312131"/>
              <a:gd name="connsiteX7" fmla="*/ 2239069 w 2309830"/>
              <a:gd name="connsiteY7" fmla="*/ 1314318 h 2312131"/>
              <a:gd name="connsiteX8" fmla="*/ 2180895 w 2309830"/>
              <a:gd name="connsiteY8" fmla="*/ 1359404 h 2312131"/>
              <a:gd name="connsiteX9" fmla="*/ 2101145 w 2309830"/>
              <a:gd name="connsiteY9" fmla="*/ 1409608 h 2312131"/>
              <a:gd name="connsiteX10" fmla="*/ 2145105 w 2309830"/>
              <a:gd name="connsiteY10" fmla="*/ 1492962 h 2312131"/>
              <a:gd name="connsiteX11" fmla="*/ 2158907 w 2309830"/>
              <a:gd name="connsiteY11" fmla="*/ 1729229 h 2312131"/>
              <a:gd name="connsiteX12" fmla="*/ 2155352 w 2309830"/>
              <a:gd name="connsiteY12" fmla="*/ 1733672 h 2312131"/>
              <a:gd name="connsiteX13" fmla="*/ 1941772 w 2309830"/>
              <a:gd name="connsiteY13" fmla="*/ 1845149 h 2312131"/>
              <a:gd name="connsiteX14" fmla="*/ 1847605 w 2309830"/>
              <a:gd name="connsiteY14" fmla="*/ 1848755 h 2312131"/>
              <a:gd name="connsiteX15" fmla="*/ 1843999 w 2309830"/>
              <a:gd name="connsiteY15" fmla="*/ 1942922 h 2312131"/>
              <a:gd name="connsiteX16" fmla="*/ 1737817 w 2309830"/>
              <a:gd name="connsiteY16" fmla="*/ 2154436 h 2312131"/>
              <a:gd name="connsiteX17" fmla="*/ 1732518 w 2309830"/>
              <a:gd name="connsiteY17" fmla="*/ 2156506 h 2312131"/>
              <a:gd name="connsiteX18" fmla="*/ 1491811 w 2309830"/>
              <a:gd name="connsiteY18" fmla="*/ 2146258 h 2312131"/>
              <a:gd name="connsiteX19" fmla="*/ 1408458 w 2309830"/>
              <a:gd name="connsiteY19" fmla="*/ 2102298 h 2312131"/>
              <a:gd name="connsiteX20" fmla="*/ 1358251 w 2309830"/>
              <a:gd name="connsiteY20" fmla="*/ 2182045 h 2312131"/>
              <a:gd name="connsiteX21" fmla="*/ 1160539 w 2309830"/>
              <a:gd name="connsiteY21" fmla="*/ 2312131 h 2312131"/>
              <a:gd name="connsiteX22" fmla="*/ 1154914 w 2309830"/>
              <a:gd name="connsiteY22" fmla="*/ 2311274 h 2312131"/>
              <a:gd name="connsiteX23" fmla="*/ 951579 w 2309830"/>
              <a:gd name="connsiteY23" fmla="*/ 2182044 h 2312131"/>
              <a:gd name="connsiteX24" fmla="*/ 901373 w 2309830"/>
              <a:gd name="connsiteY24" fmla="*/ 2102296 h 2312131"/>
              <a:gd name="connsiteX25" fmla="*/ 818021 w 2309830"/>
              <a:gd name="connsiteY25" fmla="*/ 2146258 h 2312131"/>
              <a:gd name="connsiteX26" fmla="*/ 581753 w 2309830"/>
              <a:gd name="connsiteY26" fmla="*/ 2160060 h 2312131"/>
              <a:gd name="connsiteX27" fmla="*/ 577311 w 2309830"/>
              <a:gd name="connsiteY27" fmla="*/ 2156504 h 2312131"/>
              <a:gd name="connsiteX28" fmla="*/ 465831 w 2309830"/>
              <a:gd name="connsiteY28" fmla="*/ 1942922 h 2312131"/>
              <a:gd name="connsiteX29" fmla="*/ 462227 w 2309830"/>
              <a:gd name="connsiteY29" fmla="*/ 1848754 h 2312131"/>
              <a:gd name="connsiteX30" fmla="*/ 368061 w 2309830"/>
              <a:gd name="connsiteY30" fmla="*/ 1845151 h 2312131"/>
              <a:gd name="connsiteX31" fmla="*/ 156545 w 2309830"/>
              <a:gd name="connsiteY31" fmla="*/ 1738968 h 2312131"/>
              <a:gd name="connsiteX32" fmla="*/ 154475 w 2309830"/>
              <a:gd name="connsiteY32" fmla="*/ 1733670 h 2312131"/>
              <a:gd name="connsiteX33" fmla="*/ 164723 w 2309830"/>
              <a:gd name="connsiteY33" fmla="*/ 1492960 h 2312131"/>
              <a:gd name="connsiteX34" fmla="*/ 208685 w 2309830"/>
              <a:gd name="connsiteY34" fmla="*/ 1409608 h 2312131"/>
              <a:gd name="connsiteX35" fmla="*/ 128938 w 2309830"/>
              <a:gd name="connsiteY35" fmla="*/ 1359401 h 2312131"/>
              <a:gd name="connsiteX36" fmla="*/ 72026 w 2309830"/>
              <a:gd name="connsiteY36" fmla="*/ 1315539 h 2312131"/>
              <a:gd name="connsiteX37" fmla="*/ 2048784 w 2309830"/>
              <a:gd name="connsiteY37" fmla="*/ 1169247 h 2312131"/>
              <a:gd name="connsiteX38" fmla="*/ 2308594 w 2309830"/>
              <a:gd name="connsiteY38" fmla="*/ 1169247 h 2312131"/>
              <a:gd name="connsiteX39" fmla="*/ 2303755 w 2309830"/>
              <a:gd name="connsiteY39" fmla="*/ 1210931 h 2312131"/>
              <a:gd name="connsiteX40" fmla="*/ 2290107 w 2309830"/>
              <a:gd name="connsiteY40" fmla="*/ 1241626 h 2312131"/>
              <a:gd name="connsiteX41" fmla="*/ 2045130 w 2309830"/>
              <a:gd name="connsiteY41" fmla="*/ 1241626 h 2312131"/>
              <a:gd name="connsiteX42" fmla="*/ 0 w 2309830"/>
              <a:gd name="connsiteY42" fmla="*/ 1169247 h 2312131"/>
              <a:gd name="connsiteX43" fmla="*/ 261046 w 2309830"/>
              <a:gd name="connsiteY43" fmla="*/ 1169247 h 2312131"/>
              <a:gd name="connsiteX44" fmla="*/ 264701 w 2309830"/>
              <a:gd name="connsiteY44" fmla="*/ 1241626 h 2312131"/>
              <a:gd name="connsiteX45" fmla="*/ 19472 w 2309830"/>
              <a:gd name="connsiteY45" fmla="*/ 1241626 h 2312131"/>
              <a:gd name="connsiteX46" fmla="*/ 6981 w 2309830"/>
              <a:gd name="connsiteY46" fmla="*/ 1215092 h 2312131"/>
              <a:gd name="connsiteX47" fmla="*/ 2045130 w 2309830"/>
              <a:gd name="connsiteY47" fmla="*/ 1070506 h 2312131"/>
              <a:gd name="connsiteX48" fmla="*/ 2290359 w 2309830"/>
              <a:gd name="connsiteY48" fmla="*/ 1070506 h 2312131"/>
              <a:gd name="connsiteX49" fmla="*/ 2302850 w 2309830"/>
              <a:gd name="connsiteY49" fmla="*/ 1097041 h 2312131"/>
              <a:gd name="connsiteX50" fmla="*/ 2309830 w 2309830"/>
              <a:gd name="connsiteY50" fmla="*/ 1142885 h 2312131"/>
              <a:gd name="connsiteX51" fmla="*/ 2048784 w 2309830"/>
              <a:gd name="connsiteY51" fmla="*/ 1142885 h 2312131"/>
              <a:gd name="connsiteX52" fmla="*/ 19724 w 2309830"/>
              <a:gd name="connsiteY52" fmla="*/ 1070506 h 2312131"/>
              <a:gd name="connsiteX53" fmla="*/ 264701 w 2309830"/>
              <a:gd name="connsiteY53" fmla="*/ 1070506 h 2312131"/>
              <a:gd name="connsiteX54" fmla="*/ 261046 w 2309830"/>
              <a:gd name="connsiteY54" fmla="*/ 1142885 h 2312131"/>
              <a:gd name="connsiteX55" fmla="*/ 1238 w 2309830"/>
              <a:gd name="connsiteY55" fmla="*/ 1142885 h 2312131"/>
              <a:gd name="connsiteX56" fmla="*/ 6077 w 2309830"/>
              <a:gd name="connsiteY56" fmla="*/ 1101201 h 2312131"/>
              <a:gd name="connsiteX57" fmla="*/ 1154916 w 2309830"/>
              <a:gd name="connsiteY57" fmla="*/ 81063 h 2312131"/>
              <a:gd name="connsiteX58" fmla="*/ 1095649 w 2309830"/>
              <a:gd name="connsiteY58" fmla="*/ 140330 h 2312131"/>
              <a:gd name="connsiteX59" fmla="*/ 1154916 w 2309830"/>
              <a:gd name="connsiteY59" fmla="*/ 199597 h 2312131"/>
              <a:gd name="connsiteX60" fmla="*/ 1214183 w 2309830"/>
              <a:gd name="connsiteY60" fmla="*/ 140330 h 2312131"/>
              <a:gd name="connsiteX61" fmla="*/ 1154916 w 2309830"/>
              <a:gd name="connsiteY61" fmla="*/ 81063 h 2312131"/>
              <a:gd name="connsiteX62" fmla="*/ 1149291 w 2309830"/>
              <a:gd name="connsiteY62" fmla="*/ 0 h 2312131"/>
              <a:gd name="connsiteX63" fmla="*/ 1154917 w 2309830"/>
              <a:gd name="connsiteY63" fmla="*/ 859 h 2312131"/>
              <a:gd name="connsiteX64" fmla="*/ 1358253 w 2309830"/>
              <a:gd name="connsiteY64" fmla="*/ 130088 h 2312131"/>
              <a:gd name="connsiteX65" fmla="*/ 1408458 w 2309830"/>
              <a:gd name="connsiteY65" fmla="*/ 209838 h 2312131"/>
              <a:gd name="connsiteX66" fmla="*/ 1491811 w 2309830"/>
              <a:gd name="connsiteY66" fmla="*/ 165876 h 2312131"/>
              <a:gd name="connsiteX67" fmla="*/ 1728077 w 2309830"/>
              <a:gd name="connsiteY67" fmla="*/ 152076 h 2312131"/>
              <a:gd name="connsiteX68" fmla="*/ 1732521 w 2309830"/>
              <a:gd name="connsiteY68" fmla="*/ 155629 h 2312131"/>
              <a:gd name="connsiteX69" fmla="*/ 1843999 w 2309830"/>
              <a:gd name="connsiteY69" fmla="*/ 369213 h 2312131"/>
              <a:gd name="connsiteX70" fmla="*/ 1847605 w 2309830"/>
              <a:gd name="connsiteY70" fmla="*/ 463378 h 2312131"/>
              <a:gd name="connsiteX71" fmla="*/ 1941774 w 2309830"/>
              <a:gd name="connsiteY71" fmla="*/ 466982 h 2312131"/>
              <a:gd name="connsiteX72" fmla="*/ 2153285 w 2309830"/>
              <a:gd name="connsiteY72" fmla="*/ 573164 h 2312131"/>
              <a:gd name="connsiteX73" fmla="*/ 2155358 w 2309830"/>
              <a:gd name="connsiteY73" fmla="*/ 578463 h 2312131"/>
              <a:gd name="connsiteX74" fmla="*/ 2145107 w 2309830"/>
              <a:gd name="connsiteY74" fmla="*/ 819171 h 2312131"/>
              <a:gd name="connsiteX75" fmla="*/ 2101145 w 2309830"/>
              <a:gd name="connsiteY75" fmla="*/ 902524 h 2312131"/>
              <a:gd name="connsiteX76" fmla="*/ 2180895 w 2309830"/>
              <a:gd name="connsiteY76" fmla="*/ 952730 h 2312131"/>
              <a:gd name="connsiteX77" fmla="*/ 2237807 w 2309830"/>
              <a:gd name="connsiteY77" fmla="*/ 996593 h 2312131"/>
              <a:gd name="connsiteX78" fmla="*/ 2277553 w 2309830"/>
              <a:gd name="connsiteY78" fmla="*/ 1044144 h 2312131"/>
              <a:gd name="connsiteX79" fmla="*/ 2041709 w 2309830"/>
              <a:gd name="connsiteY79" fmla="*/ 1044144 h 2312131"/>
              <a:gd name="connsiteX80" fmla="*/ 2031276 w 2309830"/>
              <a:gd name="connsiteY80" fmla="*/ 975786 h 2312131"/>
              <a:gd name="connsiteX81" fmla="*/ 1154915 w 2309830"/>
              <a:gd name="connsiteY81" fmla="*/ 261531 h 2312131"/>
              <a:gd name="connsiteX82" fmla="*/ 278554 w 2309830"/>
              <a:gd name="connsiteY82" fmla="*/ 975786 h 2312131"/>
              <a:gd name="connsiteX83" fmla="*/ 268121 w 2309830"/>
              <a:gd name="connsiteY83" fmla="*/ 1044144 h 2312131"/>
              <a:gd name="connsiteX84" fmla="*/ 32842 w 2309830"/>
              <a:gd name="connsiteY84" fmla="*/ 1044144 h 2312131"/>
              <a:gd name="connsiteX85" fmla="*/ 70762 w 2309830"/>
              <a:gd name="connsiteY85" fmla="*/ 997815 h 2312131"/>
              <a:gd name="connsiteX86" fmla="*/ 128938 w 2309830"/>
              <a:gd name="connsiteY86" fmla="*/ 952732 h 2312131"/>
              <a:gd name="connsiteX87" fmla="*/ 208685 w 2309830"/>
              <a:gd name="connsiteY87" fmla="*/ 902525 h 2312131"/>
              <a:gd name="connsiteX88" fmla="*/ 164725 w 2309830"/>
              <a:gd name="connsiteY88" fmla="*/ 819171 h 2312131"/>
              <a:gd name="connsiteX89" fmla="*/ 150923 w 2309830"/>
              <a:gd name="connsiteY89" fmla="*/ 582904 h 2312131"/>
              <a:gd name="connsiteX90" fmla="*/ 154478 w 2309830"/>
              <a:gd name="connsiteY90" fmla="*/ 578462 h 2312131"/>
              <a:gd name="connsiteX91" fmla="*/ 368059 w 2309830"/>
              <a:gd name="connsiteY91" fmla="*/ 466982 h 2312131"/>
              <a:gd name="connsiteX92" fmla="*/ 462226 w 2309830"/>
              <a:gd name="connsiteY92" fmla="*/ 463376 h 2312131"/>
              <a:gd name="connsiteX93" fmla="*/ 465831 w 2309830"/>
              <a:gd name="connsiteY93" fmla="*/ 369213 h 2312131"/>
              <a:gd name="connsiteX94" fmla="*/ 572013 w 2309830"/>
              <a:gd name="connsiteY94" fmla="*/ 157697 h 2312131"/>
              <a:gd name="connsiteX95" fmla="*/ 577313 w 2309830"/>
              <a:gd name="connsiteY95" fmla="*/ 155629 h 2312131"/>
              <a:gd name="connsiteX96" fmla="*/ 686045 w 2309830"/>
              <a:gd name="connsiteY96" fmla="*/ 127582 h 2312131"/>
              <a:gd name="connsiteX97" fmla="*/ 818021 w 2309830"/>
              <a:gd name="connsiteY97" fmla="*/ 165876 h 2312131"/>
              <a:gd name="connsiteX98" fmla="*/ 901375 w 2309830"/>
              <a:gd name="connsiteY98" fmla="*/ 209838 h 2312131"/>
              <a:gd name="connsiteX99" fmla="*/ 951579 w 2309830"/>
              <a:gd name="connsiteY99" fmla="*/ 130088 h 2312131"/>
              <a:gd name="connsiteX100" fmla="*/ 1149291 w 2309830"/>
              <a:gd name="connsiteY100" fmla="*/ 0 h 231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309830" h="2312131">
                <a:moveTo>
                  <a:pt x="32278" y="1267988"/>
                </a:moveTo>
                <a:lnTo>
                  <a:pt x="268121" y="1267988"/>
                </a:lnTo>
                <a:lnTo>
                  <a:pt x="278554" y="1336346"/>
                </a:lnTo>
                <a:cubicBezTo>
                  <a:pt x="361966" y="1743971"/>
                  <a:pt x="722632" y="2050601"/>
                  <a:pt x="1154915" y="2050601"/>
                </a:cubicBezTo>
                <a:cubicBezTo>
                  <a:pt x="1587199" y="2050601"/>
                  <a:pt x="1947864" y="1743971"/>
                  <a:pt x="2031276" y="1336346"/>
                </a:cubicBezTo>
                <a:lnTo>
                  <a:pt x="2041709" y="1267988"/>
                </a:lnTo>
                <a:lnTo>
                  <a:pt x="2276989" y="1267988"/>
                </a:lnTo>
                <a:lnTo>
                  <a:pt x="2239069" y="1314318"/>
                </a:lnTo>
                <a:cubicBezTo>
                  <a:pt x="2222540" y="1330272"/>
                  <a:pt x="2203145" y="1345396"/>
                  <a:pt x="2180895" y="1359404"/>
                </a:cubicBezTo>
                <a:lnTo>
                  <a:pt x="2101145" y="1409608"/>
                </a:lnTo>
                <a:lnTo>
                  <a:pt x="2145105" y="1492962"/>
                </a:lnTo>
                <a:cubicBezTo>
                  <a:pt x="2192909" y="1583605"/>
                  <a:pt x="2194686" y="1667259"/>
                  <a:pt x="2158907" y="1729229"/>
                </a:cubicBezTo>
                <a:cubicBezTo>
                  <a:pt x="2157968" y="1730856"/>
                  <a:pt x="2156998" y="1732464"/>
                  <a:pt x="2155352" y="1733672"/>
                </a:cubicBezTo>
                <a:cubicBezTo>
                  <a:pt x="2121331" y="1798800"/>
                  <a:pt x="2046858" y="1841125"/>
                  <a:pt x="1941772" y="1845149"/>
                </a:cubicBezTo>
                <a:lnTo>
                  <a:pt x="1847605" y="1848755"/>
                </a:lnTo>
                <a:lnTo>
                  <a:pt x="1843999" y="1942922"/>
                </a:lnTo>
                <a:cubicBezTo>
                  <a:pt x="1840080" y="2045325"/>
                  <a:pt x="1799787" y="2118658"/>
                  <a:pt x="1737817" y="2154436"/>
                </a:cubicBezTo>
                <a:cubicBezTo>
                  <a:pt x="1736193" y="2155376"/>
                  <a:pt x="1734547" y="2156285"/>
                  <a:pt x="1732518" y="2156506"/>
                </a:cubicBezTo>
                <a:cubicBezTo>
                  <a:pt x="1670489" y="2195898"/>
                  <a:pt x="1584834" y="2195317"/>
                  <a:pt x="1491811" y="2146258"/>
                </a:cubicBezTo>
                <a:lnTo>
                  <a:pt x="1408458" y="2102298"/>
                </a:lnTo>
                <a:lnTo>
                  <a:pt x="1358251" y="2182045"/>
                </a:lnTo>
                <a:cubicBezTo>
                  <a:pt x="1303654" y="2268767"/>
                  <a:pt x="1232096" y="2312131"/>
                  <a:pt x="1160539" y="2312131"/>
                </a:cubicBezTo>
                <a:cubicBezTo>
                  <a:pt x="1158660" y="2312131"/>
                  <a:pt x="1156783" y="2312095"/>
                  <a:pt x="1154914" y="2311274"/>
                </a:cubicBezTo>
                <a:cubicBezTo>
                  <a:pt x="1081500" y="2314374"/>
                  <a:pt x="1007609" y="2271044"/>
                  <a:pt x="951579" y="2182044"/>
                </a:cubicBezTo>
                <a:lnTo>
                  <a:pt x="901373" y="2102296"/>
                </a:lnTo>
                <a:lnTo>
                  <a:pt x="818021" y="2146258"/>
                </a:lnTo>
                <a:cubicBezTo>
                  <a:pt x="727378" y="2194064"/>
                  <a:pt x="643722" y="2195837"/>
                  <a:pt x="581753" y="2160060"/>
                </a:cubicBezTo>
                <a:cubicBezTo>
                  <a:pt x="580128" y="2159122"/>
                  <a:pt x="578516" y="2158151"/>
                  <a:pt x="577311" y="2156504"/>
                </a:cubicBezTo>
                <a:cubicBezTo>
                  <a:pt x="512183" y="2122483"/>
                  <a:pt x="469858" y="2048013"/>
                  <a:pt x="465831" y="1942922"/>
                </a:cubicBezTo>
                <a:lnTo>
                  <a:pt x="462227" y="1848754"/>
                </a:lnTo>
                <a:lnTo>
                  <a:pt x="368061" y="1845151"/>
                </a:lnTo>
                <a:cubicBezTo>
                  <a:pt x="265658" y="1841228"/>
                  <a:pt x="192324" y="1800938"/>
                  <a:pt x="156545" y="1738968"/>
                </a:cubicBezTo>
                <a:cubicBezTo>
                  <a:pt x="155607" y="1737342"/>
                  <a:pt x="154698" y="1735695"/>
                  <a:pt x="154475" y="1733670"/>
                </a:cubicBezTo>
                <a:cubicBezTo>
                  <a:pt x="115083" y="1671640"/>
                  <a:pt x="115664" y="1585985"/>
                  <a:pt x="164723" y="1492960"/>
                </a:cubicBezTo>
                <a:lnTo>
                  <a:pt x="208685" y="1409608"/>
                </a:lnTo>
                <a:lnTo>
                  <a:pt x="128938" y="1359401"/>
                </a:lnTo>
                <a:cubicBezTo>
                  <a:pt x="107257" y="1345752"/>
                  <a:pt x="88287" y="1331043"/>
                  <a:pt x="72026" y="1315539"/>
                </a:cubicBezTo>
                <a:close/>
                <a:moveTo>
                  <a:pt x="2048784" y="1169247"/>
                </a:moveTo>
                <a:lnTo>
                  <a:pt x="2308594" y="1169247"/>
                </a:lnTo>
                <a:lnTo>
                  <a:pt x="2303755" y="1210931"/>
                </a:lnTo>
                <a:lnTo>
                  <a:pt x="2290107" y="1241626"/>
                </a:lnTo>
                <a:lnTo>
                  <a:pt x="2045130" y="1241626"/>
                </a:lnTo>
                <a:close/>
                <a:moveTo>
                  <a:pt x="0" y="1169247"/>
                </a:moveTo>
                <a:lnTo>
                  <a:pt x="261046" y="1169247"/>
                </a:lnTo>
                <a:lnTo>
                  <a:pt x="264701" y="1241626"/>
                </a:lnTo>
                <a:lnTo>
                  <a:pt x="19472" y="1241626"/>
                </a:lnTo>
                <a:lnTo>
                  <a:pt x="6981" y="1215092"/>
                </a:lnTo>
                <a:close/>
                <a:moveTo>
                  <a:pt x="2045130" y="1070506"/>
                </a:moveTo>
                <a:lnTo>
                  <a:pt x="2290359" y="1070506"/>
                </a:lnTo>
                <a:lnTo>
                  <a:pt x="2302850" y="1097041"/>
                </a:lnTo>
                <a:lnTo>
                  <a:pt x="2309830" y="1142885"/>
                </a:lnTo>
                <a:lnTo>
                  <a:pt x="2048784" y="1142885"/>
                </a:lnTo>
                <a:close/>
                <a:moveTo>
                  <a:pt x="19724" y="1070506"/>
                </a:moveTo>
                <a:lnTo>
                  <a:pt x="264701" y="1070506"/>
                </a:lnTo>
                <a:lnTo>
                  <a:pt x="261046" y="1142885"/>
                </a:lnTo>
                <a:lnTo>
                  <a:pt x="1238" y="1142885"/>
                </a:lnTo>
                <a:lnTo>
                  <a:pt x="6077" y="1101201"/>
                </a:lnTo>
                <a:close/>
                <a:moveTo>
                  <a:pt x="1154916" y="81063"/>
                </a:moveTo>
                <a:cubicBezTo>
                  <a:pt x="1122184" y="81063"/>
                  <a:pt x="1095649" y="107598"/>
                  <a:pt x="1095649" y="140330"/>
                </a:cubicBezTo>
                <a:cubicBezTo>
                  <a:pt x="1095649" y="173062"/>
                  <a:pt x="1122184" y="199597"/>
                  <a:pt x="1154916" y="199597"/>
                </a:cubicBezTo>
                <a:cubicBezTo>
                  <a:pt x="1187648" y="199597"/>
                  <a:pt x="1214183" y="173062"/>
                  <a:pt x="1214183" y="140330"/>
                </a:cubicBezTo>
                <a:cubicBezTo>
                  <a:pt x="1214183" y="107598"/>
                  <a:pt x="1187648" y="81063"/>
                  <a:pt x="1154916" y="81063"/>
                </a:cubicBezTo>
                <a:close/>
                <a:moveTo>
                  <a:pt x="1149291" y="0"/>
                </a:moveTo>
                <a:cubicBezTo>
                  <a:pt x="1151172" y="0"/>
                  <a:pt x="1153051" y="37"/>
                  <a:pt x="1154917" y="859"/>
                </a:cubicBezTo>
                <a:cubicBezTo>
                  <a:pt x="1228331" y="-2243"/>
                  <a:pt x="1302221" y="41089"/>
                  <a:pt x="1358253" y="130088"/>
                </a:cubicBezTo>
                <a:lnTo>
                  <a:pt x="1408458" y="209838"/>
                </a:lnTo>
                <a:lnTo>
                  <a:pt x="1491811" y="165876"/>
                </a:lnTo>
                <a:cubicBezTo>
                  <a:pt x="1582454" y="118069"/>
                  <a:pt x="1666109" y="116297"/>
                  <a:pt x="1728077" y="152076"/>
                </a:cubicBezTo>
                <a:cubicBezTo>
                  <a:pt x="1729705" y="153013"/>
                  <a:pt x="1731314" y="153985"/>
                  <a:pt x="1732521" y="155629"/>
                </a:cubicBezTo>
                <a:cubicBezTo>
                  <a:pt x="1797649" y="189650"/>
                  <a:pt x="1839976" y="264121"/>
                  <a:pt x="1843999" y="369213"/>
                </a:cubicBezTo>
                <a:lnTo>
                  <a:pt x="1847605" y="463378"/>
                </a:lnTo>
                <a:lnTo>
                  <a:pt x="1941774" y="466982"/>
                </a:lnTo>
                <a:cubicBezTo>
                  <a:pt x="2044175" y="470903"/>
                  <a:pt x="2117507" y="511194"/>
                  <a:pt x="2153285" y="573164"/>
                </a:cubicBezTo>
                <a:cubicBezTo>
                  <a:pt x="2154226" y="574790"/>
                  <a:pt x="2155134" y="576436"/>
                  <a:pt x="2155358" y="578463"/>
                </a:cubicBezTo>
                <a:cubicBezTo>
                  <a:pt x="2194748" y="640492"/>
                  <a:pt x="2194168" y="726146"/>
                  <a:pt x="2145107" y="819171"/>
                </a:cubicBezTo>
                <a:lnTo>
                  <a:pt x="2101145" y="902524"/>
                </a:lnTo>
                <a:lnTo>
                  <a:pt x="2180895" y="952730"/>
                </a:lnTo>
                <a:cubicBezTo>
                  <a:pt x="2202576" y="966379"/>
                  <a:pt x="2221546" y="981089"/>
                  <a:pt x="2237807" y="996593"/>
                </a:cubicBezTo>
                <a:lnTo>
                  <a:pt x="2277553" y="1044144"/>
                </a:lnTo>
                <a:lnTo>
                  <a:pt x="2041709" y="1044144"/>
                </a:lnTo>
                <a:lnTo>
                  <a:pt x="2031276" y="975786"/>
                </a:lnTo>
                <a:cubicBezTo>
                  <a:pt x="1947864" y="568161"/>
                  <a:pt x="1587199" y="261531"/>
                  <a:pt x="1154915" y="261531"/>
                </a:cubicBezTo>
                <a:cubicBezTo>
                  <a:pt x="722632" y="261531"/>
                  <a:pt x="361966" y="568161"/>
                  <a:pt x="278554" y="975786"/>
                </a:cubicBezTo>
                <a:lnTo>
                  <a:pt x="268121" y="1044144"/>
                </a:lnTo>
                <a:lnTo>
                  <a:pt x="32842" y="1044144"/>
                </a:lnTo>
                <a:lnTo>
                  <a:pt x="70762" y="997815"/>
                </a:lnTo>
                <a:cubicBezTo>
                  <a:pt x="87292" y="981863"/>
                  <a:pt x="106688" y="966739"/>
                  <a:pt x="128938" y="952732"/>
                </a:cubicBezTo>
                <a:lnTo>
                  <a:pt x="208685" y="902525"/>
                </a:lnTo>
                <a:lnTo>
                  <a:pt x="164725" y="819171"/>
                </a:lnTo>
                <a:cubicBezTo>
                  <a:pt x="116917" y="728529"/>
                  <a:pt x="115145" y="644874"/>
                  <a:pt x="150923" y="582904"/>
                </a:cubicBezTo>
                <a:cubicBezTo>
                  <a:pt x="151863" y="581277"/>
                  <a:pt x="152832" y="579667"/>
                  <a:pt x="154478" y="578462"/>
                </a:cubicBezTo>
                <a:cubicBezTo>
                  <a:pt x="188498" y="513333"/>
                  <a:pt x="262969" y="471007"/>
                  <a:pt x="368059" y="466982"/>
                </a:cubicBezTo>
                <a:lnTo>
                  <a:pt x="462226" y="463376"/>
                </a:lnTo>
                <a:lnTo>
                  <a:pt x="465831" y="369213"/>
                </a:lnTo>
                <a:cubicBezTo>
                  <a:pt x="469753" y="266810"/>
                  <a:pt x="510045" y="193476"/>
                  <a:pt x="572013" y="157697"/>
                </a:cubicBezTo>
                <a:cubicBezTo>
                  <a:pt x="573639" y="156760"/>
                  <a:pt x="575286" y="155851"/>
                  <a:pt x="577313" y="155629"/>
                </a:cubicBezTo>
                <a:cubicBezTo>
                  <a:pt x="608326" y="135931"/>
                  <a:pt x="645248" y="126230"/>
                  <a:pt x="686045" y="127582"/>
                </a:cubicBezTo>
                <a:cubicBezTo>
                  <a:pt x="726840" y="128936"/>
                  <a:pt x="771509" y="141345"/>
                  <a:pt x="818021" y="165876"/>
                </a:cubicBezTo>
                <a:lnTo>
                  <a:pt x="901375" y="209838"/>
                </a:lnTo>
                <a:lnTo>
                  <a:pt x="951579" y="130088"/>
                </a:lnTo>
                <a:cubicBezTo>
                  <a:pt x="1006176" y="43366"/>
                  <a:pt x="1077735" y="2"/>
                  <a:pt x="1149291" y="0"/>
                </a:cubicBez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400" b="1">
              <a:solidFill>
                <a:srgbClr val="020202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16" name="MH_SubTitle_3"/>
          <p:cNvSpPr/>
          <p:nvPr>
            <p:custDataLst>
              <p:tags r:id="rId11"/>
            </p:custDataLst>
          </p:nvPr>
        </p:nvSpPr>
        <p:spPr>
          <a:xfrm>
            <a:off x="4174615" y="2877798"/>
            <a:ext cx="716540" cy="706040"/>
          </a:xfrm>
          <a:prstGeom prst="ellipse">
            <a:avLst/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人的</a:t>
            </a:r>
            <a:endParaRPr lang="en-US" altLang="zh-CN" sz="1400" b="1" dirty="0" smtClean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因素</a:t>
            </a:r>
            <a:endParaRPr lang="zh-CN" altLang="en-US" sz="1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21" name="MH_Other_7"/>
          <p:cNvCxnSpPr/>
          <p:nvPr>
            <p:custDataLst>
              <p:tags r:id="rId12"/>
            </p:custDataLst>
          </p:nvPr>
        </p:nvCxnSpPr>
        <p:spPr>
          <a:xfrm>
            <a:off x="5566681" y="1983639"/>
            <a:ext cx="0" cy="1593056"/>
          </a:xfrm>
          <a:prstGeom prst="line">
            <a:avLst/>
          </a:prstGeom>
          <a:ln w="19050">
            <a:solidFill>
              <a:srgbClr val="B0B0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MH_Other_8"/>
          <p:cNvSpPr/>
          <p:nvPr>
            <p:custDataLst>
              <p:tags r:id="rId13"/>
            </p:custDataLst>
          </p:nvPr>
        </p:nvSpPr>
        <p:spPr>
          <a:xfrm>
            <a:off x="5064872" y="3546927"/>
            <a:ext cx="1002433" cy="990600"/>
          </a:xfrm>
          <a:custGeom>
            <a:avLst/>
            <a:gdLst>
              <a:gd name="connsiteX0" fmla="*/ 32278 w 2309830"/>
              <a:gd name="connsiteY0" fmla="*/ 1267988 h 2312131"/>
              <a:gd name="connsiteX1" fmla="*/ 268121 w 2309830"/>
              <a:gd name="connsiteY1" fmla="*/ 1267988 h 2312131"/>
              <a:gd name="connsiteX2" fmla="*/ 278554 w 2309830"/>
              <a:gd name="connsiteY2" fmla="*/ 1336346 h 2312131"/>
              <a:gd name="connsiteX3" fmla="*/ 1154915 w 2309830"/>
              <a:gd name="connsiteY3" fmla="*/ 2050601 h 2312131"/>
              <a:gd name="connsiteX4" fmla="*/ 2031276 w 2309830"/>
              <a:gd name="connsiteY4" fmla="*/ 1336346 h 2312131"/>
              <a:gd name="connsiteX5" fmla="*/ 2041709 w 2309830"/>
              <a:gd name="connsiteY5" fmla="*/ 1267988 h 2312131"/>
              <a:gd name="connsiteX6" fmla="*/ 2276989 w 2309830"/>
              <a:gd name="connsiteY6" fmla="*/ 1267988 h 2312131"/>
              <a:gd name="connsiteX7" fmla="*/ 2239069 w 2309830"/>
              <a:gd name="connsiteY7" fmla="*/ 1314318 h 2312131"/>
              <a:gd name="connsiteX8" fmla="*/ 2180895 w 2309830"/>
              <a:gd name="connsiteY8" fmla="*/ 1359404 h 2312131"/>
              <a:gd name="connsiteX9" fmla="*/ 2101145 w 2309830"/>
              <a:gd name="connsiteY9" fmla="*/ 1409608 h 2312131"/>
              <a:gd name="connsiteX10" fmla="*/ 2145105 w 2309830"/>
              <a:gd name="connsiteY10" fmla="*/ 1492962 h 2312131"/>
              <a:gd name="connsiteX11" fmla="*/ 2158907 w 2309830"/>
              <a:gd name="connsiteY11" fmla="*/ 1729229 h 2312131"/>
              <a:gd name="connsiteX12" fmla="*/ 2155352 w 2309830"/>
              <a:gd name="connsiteY12" fmla="*/ 1733672 h 2312131"/>
              <a:gd name="connsiteX13" fmla="*/ 1941772 w 2309830"/>
              <a:gd name="connsiteY13" fmla="*/ 1845149 h 2312131"/>
              <a:gd name="connsiteX14" fmla="*/ 1847605 w 2309830"/>
              <a:gd name="connsiteY14" fmla="*/ 1848755 h 2312131"/>
              <a:gd name="connsiteX15" fmla="*/ 1843999 w 2309830"/>
              <a:gd name="connsiteY15" fmla="*/ 1942922 h 2312131"/>
              <a:gd name="connsiteX16" fmla="*/ 1737817 w 2309830"/>
              <a:gd name="connsiteY16" fmla="*/ 2154436 h 2312131"/>
              <a:gd name="connsiteX17" fmla="*/ 1732518 w 2309830"/>
              <a:gd name="connsiteY17" fmla="*/ 2156506 h 2312131"/>
              <a:gd name="connsiteX18" fmla="*/ 1491811 w 2309830"/>
              <a:gd name="connsiteY18" fmla="*/ 2146258 h 2312131"/>
              <a:gd name="connsiteX19" fmla="*/ 1408458 w 2309830"/>
              <a:gd name="connsiteY19" fmla="*/ 2102298 h 2312131"/>
              <a:gd name="connsiteX20" fmla="*/ 1358251 w 2309830"/>
              <a:gd name="connsiteY20" fmla="*/ 2182045 h 2312131"/>
              <a:gd name="connsiteX21" fmla="*/ 1160539 w 2309830"/>
              <a:gd name="connsiteY21" fmla="*/ 2312131 h 2312131"/>
              <a:gd name="connsiteX22" fmla="*/ 1154914 w 2309830"/>
              <a:gd name="connsiteY22" fmla="*/ 2311274 h 2312131"/>
              <a:gd name="connsiteX23" fmla="*/ 951579 w 2309830"/>
              <a:gd name="connsiteY23" fmla="*/ 2182044 h 2312131"/>
              <a:gd name="connsiteX24" fmla="*/ 901373 w 2309830"/>
              <a:gd name="connsiteY24" fmla="*/ 2102296 h 2312131"/>
              <a:gd name="connsiteX25" fmla="*/ 818021 w 2309830"/>
              <a:gd name="connsiteY25" fmla="*/ 2146258 h 2312131"/>
              <a:gd name="connsiteX26" fmla="*/ 581753 w 2309830"/>
              <a:gd name="connsiteY26" fmla="*/ 2160060 h 2312131"/>
              <a:gd name="connsiteX27" fmla="*/ 577311 w 2309830"/>
              <a:gd name="connsiteY27" fmla="*/ 2156504 h 2312131"/>
              <a:gd name="connsiteX28" fmla="*/ 465831 w 2309830"/>
              <a:gd name="connsiteY28" fmla="*/ 1942922 h 2312131"/>
              <a:gd name="connsiteX29" fmla="*/ 462227 w 2309830"/>
              <a:gd name="connsiteY29" fmla="*/ 1848754 h 2312131"/>
              <a:gd name="connsiteX30" fmla="*/ 368061 w 2309830"/>
              <a:gd name="connsiteY30" fmla="*/ 1845151 h 2312131"/>
              <a:gd name="connsiteX31" fmla="*/ 156545 w 2309830"/>
              <a:gd name="connsiteY31" fmla="*/ 1738968 h 2312131"/>
              <a:gd name="connsiteX32" fmla="*/ 154475 w 2309830"/>
              <a:gd name="connsiteY32" fmla="*/ 1733670 h 2312131"/>
              <a:gd name="connsiteX33" fmla="*/ 164723 w 2309830"/>
              <a:gd name="connsiteY33" fmla="*/ 1492960 h 2312131"/>
              <a:gd name="connsiteX34" fmla="*/ 208685 w 2309830"/>
              <a:gd name="connsiteY34" fmla="*/ 1409608 h 2312131"/>
              <a:gd name="connsiteX35" fmla="*/ 128938 w 2309830"/>
              <a:gd name="connsiteY35" fmla="*/ 1359401 h 2312131"/>
              <a:gd name="connsiteX36" fmla="*/ 72026 w 2309830"/>
              <a:gd name="connsiteY36" fmla="*/ 1315539 h 2312131"/>
              <a:gd name="connsiteX37" fmla="*/ 2048784 w 2309830"/>
              <a:gd name="connsiteY37" fmla="*/ 1169247 h 2312131"/>
              <a:gd name="connsiteX38" fmla="*/ 2308594 w 2309830"/>
              <a:gd name="connsiteY38" fmla="*/ 1169247 h 2312131"/>
              <a:gd name="connsiteX39" fmla="*/ 2303755 w 2309830"/>
              <a:gd name="connsiteY39" fmla="*/ 1210931 h 2312131"/>
              <a:gd name="connsiteX40" fmla="*/ 2290107 w 2309830"/>
              <a:gd name="connsiteY40" fmla="*/ 1241626 h 2312131"/>
              <a:gd name="connsiteX41" fmla="*/ 2045130 w 2309830"/>
              <a:gd name="connsiteY41" fmla="*/ 1241626 h 2312131"/>
              <a:gd name="connsiteX42" fmla="*/ 0 w 2309830"/>
              <a:gd name="connsiteY42" fmla="*/ 1169247 h 2312131"/>
              <a:gd name="connsiteX43" fmla="*/ 261046 w 2309830"/>
              <a:gd name="connsiteY43" fmla="*/ 1169247 h 2312131"/>
              <a:gd name="connsiteX44" fmla="*/ 264701 w 2309830"/>
              <a:gd name="connsiteY44" fmla="*/ 1241626 h 2312131"/>
              <a:gd name="connsiteX45" fmla="*/ 19472 w 2309830"/>
              <a:gd name="connsiteY45" fmla="*/ 1241626 h 2312131"/>
              <a:gd name="connsiteX46" fmla="*/ 6981 w 2309830"/>
              <a:gd name="connsiteY46" fmla="*/ 1215092 h 2312131"/>
              <a:gd name="connsiteX47" fmla="*/ 2045130 w 2309830"/>
              <a:gd name="connsiteY47" fmla="*/ 1070506 h 2312131"/>
              <a:gd name="connsiteX48" fmla="*/ 2290359 w 2309830"/>
              <a:gd name="connsiteY48" fmla="*/ 1070506 h 2312131"/>
              <a:gd name="connsiteX49" fmla="*/ 2302850 w 2309830"/>
              <a:gd name="connsiteY49" fmla="*/ 1097041 h 2312131"/>
              <a:gd name="connsiteX50" fmla="*/ 2309830 w 2309830"/>
              <a:gd name="connsiteY50" fmla="*/ 1142885 h 2312131"/>
              <a:gd name="connsiteX51" fmla="*/ 2048784 w 2309830"/>
              <a:gd name="connsiteY51" fmla="*/ 1142885 h 2312131"/>
              <a:gd name="connsiteX52" fmla="*/ 19724 w 2309830"/>
              <a:gd name="connsiteY52" fmla="*/ 1070506 h 2312131"/>
              <a:gd name="connsiteX53" fmla="*/ 264701 w 2309830"/>
              <a:gd name="connsiteY53" fmla="*/ 1070506 h 2312131"/>
              <a:gd name="connsiteX54" fmla="*/ 261046 w 2309830"/>
              <a:gd name="connsiteY54" fmla="*/ 1142885 h 2312131"/>
              <a:gd name="connsiteX55" fmla="*/ 1238 w 2309830"/>
              <a:gd name="connsiteY55" fmla="*/ 1142885 h 2312131"/>
              <a:gd name="connsiteX56" fmla="*/ 6077 w 2309830"/>
              <a:gd name="connsiteY56" fmla="*/ 1101201 h 2312131"/>
              <a:gd name="connsiteX57" fmla="*/ 1154916 w 2309830"/>
              <a:gd name="connsiteY57" fmla="*/ 81063 h 2312131"/>
              <a:gd name="connsiteX58" fmla="*/ 1095649 w 2309830"/>
              <a:gd name="connsiteY58" fmla="*/ 140330 h 2312131"/>
              <a:gd name="connsiteX59" fmla="*/ 1154916 w 2309830"/>
              <a:gd name="connsiteY59" fmla="*/ 199597 h 2312131"/>
              <a:gd name="connsiteX60" fmla="*/ 1214183 w 2309830"/>
              <a:gd name="connsiteY60" fmla="*/ 140330 h 2312131"/>
              <a:gd name="connsiteX61" fmla="*/ 1154916 w 2309830"/>
              <a:gd name="connsiteY61" fmla="*/ 81063 h 2312131"/>
              <a:gd name="connsiteX62" fmla="*/ 1149291 w 2309830"/>
              <a:gd name="connsiteY62" fmla="*/ 0 h 2312131"/>
              <a:gd name="connsiteX63" fmla="*/ 1154917 w 2309830"/>
              <a:gd name="connsiteY63" fmla="*/ 859 h 2312131"/>
              <a:gd name="connsiteX64" fmla="*/ 1358253 w 2309830"/>
              <a:gd name="connsiteY64" fmla="*/ 130088 h 2312131"/>
              <a:gd name="connsiteX65" fmla="*/ 1408458 w 2309830"/>
              <a:gd name="connsiteY65" fmla="*/ 209838 h 2312131"/>
              <a:gd name="connsiteX66" fmla="*/ 1491811 w 2309830"/>
              <a:gd name="connsiteY66" fmla="*/ 165876 h 2312131"/>
              <a:gd name="connsiteX67" fmla="*/ 1728077 w 2309830"/>
              <a:gd name="connsiteY67" fmla="*/ 152076 h 2312131"/>
              <a:gd name="connsiteX68" fmla="*/ 1732521 w 2309830"/>
              <a:gd name="connsiteY68" fmla="*/ 155629 h 2312131"/>
              <a:gd name="connsiteX69" fmla="*/ 1843999 w 2309830"/>
              <a:gd name="connsiteY69" fmla="*/ 369213 h 2312131"/>
              <a:gd name="connsiteX70" fmla="*/ 1847605 w 2309830"/>
              <a:gd name="connsiteY70" fmla="*/ 463378 h 2312131"/>
              <a:gd name="connsiteX71" fmla="*/ 1941774 w 2309830"/>
              <a:gd name="connsiteY71" fmla="*/ 466982 h 2312131"/>
              <a:gd name="connsiteX72" fmla="*/ 2153285 w 2309830"/>
              <a:gd name="connsiteY72" fmla="*/ 573164 h 2312131"/>
              <a:gd name="connsiteX73" fmla="*/ 2155358 w 2309830"/>
              <a:gd name="connsiteY73" fmla="*/ 578463 h 2312131"/>
              <a:gd name="connsiteX74" fmla="*/ 2145107 w 2309830"/>
              <a:gd name="connsiteY74" fmla="*/ 819171 h 2312131"/>
              <a:gd name="connsiteX75" fmla="*/ 2101145 w 2309830"/>
              <a:gd name="connsiteY75" fmla="*/ 902524 h 2312131"/>
              <a:gd name="connsiteX76" fmla="*/ 2180895 w 2309830"/>
              <a:gd name="connsiteY76" fmla="*/ 952730 h 2312131"/>
              <a:gd name="connsiteX77" fmla="*/ 2237807 w 2309830"/>
              <a:gd name="connsiteY77" fmla="*/ 996593 h 2312131"/>
              <a:gd name="connsiteX78" fmla="*/ 2277553 w 2309830"/>
              <a:gd name="connsiteY78" fmla="*/ 1044144 h 2312131"/>
              <a:gd name="connsiteX79" fmla="*/ 2041709 w 2309830"/>
              <a:gd name="connsiteY79" fmla="*/ 1044144 h 2312131"/>
              <a:gd name="connsiteX80" fmla="*/ 2031276 w 2309830"/>
              <a:gd name="connsiteY80" fmla="*/ 975786 h 2312131"/>
              <a:gd name="connsiteX81" fmla="*/ 1154915 w 2309830"/>
              <a:gd name="connsiteY81" fmla="*/ 261531 h 2312131"/>
              <a:gd name="connsiteX82" fmla="*/ 278554 w 2309830"/>
              <a:gd name="connsiteY82" fmla="*/ 975786 h 2312131"/>
              <a:gd name="connsiteX83" fmla="*/ 268121 w 2309830"/>
              <a:gd name="connsiteY83" fmla="*/ 1044144 h 2312131"/>
              <a:gd name="connsiteX84" fmla="*/ 32842 w 2309830"/>
              <a:gd name="connsiteY84" fmla="*/ 1044144 h 2312131"/>
              <a:gd name="connsiteX85" fmla="*/ 70762 w 2309830"/>
              <a:gd name="connsiteY85" fmla="*/ 997815 h 2312131"/>
              <a:gd name="connsiteX86" fmla="*/ 128938 w 2309830"/>
              <a:gd name="connsiteY86" fmla="*/ 952732 h 2312131"/>
              <a:gd name="connsiteX87" fmla="*/ 208685 w 2309830"/>
              <a:gd name="connsiteY87" fmla="*/ 902525 h 2312131"/>
              <a:gd name="connsiteX88" fmla="*/ 164725 w 2309830"/>
              <a:gd name="connsiteY88" fmla="*/ 819171 h 2312131"/>
              <a:gd name="connsiteX89" fmla="*/ 150923 w 2309830"/>
              <a:gd name="connsiteY89" fmla="*/ 582904 h 2312131"/>
              <a:gd name="connsiteX90" fmla="*/ 154478 w 2309830"/>
              <a:gd name="connsiteY90" fmla="*/ 578462 h 2312131"/>
              <a:gd name="connsiteX91" fmla="*/ 368059 w 2309830"/>
              <a:gd name="connsiteY91" fmla="*/ 466982 h 2312131"/>
              <a:gd name="connsiteX92" fmla="*/ 462226 w 2309830"/>
              <a:gd name="connsiteY92" fmla="*/ 463376 h 2312131"/>
              <a:gd name="connsiteX93" fmla="*/ 465831 w 2309830"/>
              <a:gd name="connsiteY93" fmla="*/ 369213 h 2312131"/>
              <a:gd name="connsiteX94" fmla="*/ 572013 w 2309830"/>
              <a:gd name="connsiteY94" fmla="*/ 157697 h 2312131"/>
              <a:gd name="connsiteX95" fmla="*/ 577313 w 2309830"/>
              <a:gd name="connsiteY95" fmla="*/ 155629 h 2312131"/>
              <a:gd name="connsiteX96" fmla="*/ 686045 w 2309830"/>
              <a:gd name="connsiteY96" fmla="*/ 127582 h 2312131"/>
              <a:gd name="connsiteX97" fmla="*/ 818021 w 2309830"/>
              <a:gd name="connsiteY97" fmla="*/ 165876 h 2312131"/>
              <a:gd name="connsiteX98" fmla="*/ 901375 w 2309830"/>
              <a:gd name="connsiteY98" fmla="*/ 209838 h 2312131"/>
              <a:gd name="connsiteX99" fmla="*/ 951579 w 2309830"/>
              <a:gd name="connsiteY99" fmla="*/ 130088 h 2312131"/>
              <a:gd name="connsiteX100" fmla="*/ 1149291 w 2309830"/>
              <a:gd name="connsiteY100" fmla="*/ 0 h 231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309830" h="2312131">
                <a:moveTo>
                  <a:pt x="32278" y="1267988"/>
                </a:moveTo>
                <a:lnTo>
                  <a:pt x="268121" y="1267988"/>
                </a:lnTo>
                <a:lnTo>
                  <a:pt x="278554" y="1336346"/>
                </a:lnTo>
                <a:cubicBezTo>
                  <a:pt x="361966" y="1743971"/>
                  <a:pt x="722632" y="2050601"/>
                  <a:pt x="1154915" y="2050601"/>
                </a:cubicBezTo>
                <a:cubicBezTo>
                  <a:pt x="1587199" y="2050601"/>
                  <a:pt x="1947864" y="1743971"/>
                  <a:pt x="2031276" y="1336346"/>
                </a:cubicBezTo>
                <a:lnTo>
                  <a:pt x="2041709" y="1267988"/>
                </a:lnTo>
                <a:lnTo>
                  <a:pt x="2276989" y="1267988"/>
                </a:lnTo>
                <a:lnTo>
                  <a:pt x="2239069" y="1314318"/>
                </a:lnTo>
                <a:cubicBezTo>
                  <a:pt x="2222540" y="1330272"/>
                  <a:pt x="2203145" y="1345396"/>
                  <a:pt x="2180895" y="1359404"/>
                </a:cubicBezTo>
                <a:lnTo>
                  <a:pt x="2101145" y="1409608"/>
                </a:lnTo>
                <a:lnTo>
                  <a:pt x="2145105" y="1492962"/>
                </a:lnTo>
                <a:cubicBezTo>
                  <a:pt x="2192909" y="1583605"/>
                  <a:pt x="2194686" y="1667259"/>
                  <a:pt x="2158907" y="1729229"/>
                </a:cubicBezTo>
                <a:cubicBezTo>
                  <a:pt x="2157968" y="1730856"/>
                  <a:pt x="2156998" y="1732464"/>
                  <a:pt x="2155352" y="1733672"/>
                </a:cubicBezTo>
                <a:cubicBezTo>
                  <a:pt x="2121331" y="1798800"/>
                  <a:pt x="2046858" y="1841125"/>
                  <a:pt x="1941772" y="1845149"/>
                </a:cubicBezTo>
                <a:lnTo>
                  <a:pt x="1847605" y="1848755"/>
                </a:lnTo>
                <a:lnTo>
                  <a:pt x="1843999" y="1942922"/>
                </a:lnTo>
                <a:cubicBezTo>
                  <a:pt x="1840080" y="2045325"/>
                  <a:pt x="1799787" y="2118658"/>
                  <a:pt x="1737817" y="2154436"/>
                </a:cubicBezTo>
                <a:cubicBezTo>
                  <a:pt x="1736193" y="2155376"/>
                  <a:pt x="1734547" y="2156285"/>
                  <a:pt x="1732518" y="2156506"/>
                </a:cubicBezTo>
                <a:cubicBezTo>
                  <a:pt x="1670489" y="2195898"/>
                  <a:pt x="1584834" y="2195317"/>
                  <a:pt x="1491811" y="2146258"/>
                </a:cubicBezTo>
                <a:lnTo>
                  <a:pt x="1408458" y="2102298"/>
                </a:lnTo>
                <a:lnTo>
                  <a:pt x="1358251" y="2182045"/>
                </a:lnTo>
                <a:cubicBezTo>
                  <a:pt x="1303654" y="2268767"/>
                  <a:pt x="1232096" y="2312131"/>
                  <a:pt x="1160539" y="2312131"/>
                </a:cubicBezTo>
                <a:cubicBezTo>
                  <a:pt x="1158660" y="2312131"/>
                  <a:pt x="1156783" y="2312095"/>
                  <a:pt x="1154914" y="2311274"/>
                </a:cubicBezTo>
                <a:cubicBezTo>
                  <a:pt x="1081500" y="2314374"/>
                  <a:pt x="1007609" y="2271044"/>
                  <a:pt x="951579" y="2182044"/>
                </a:cubicBezTo>
                <a:lnTo>
                  <a:pt x="901373" y="2102296"/>
                </a:lnTo>
                <a:lnTo>
                  <a:pt x="818021" y="2146258"/>
                </a:lnTo>
                <a:cubicBezTo>
                  <a:pt x="727378" y="2194064"/>
                  <a:pt x="643722" y="2195837"/>
                  <a:pt x="581753" y="2160060"/>
                </a:cubicBezTo>
                <a:cubicBezTo>
                  <a:pt x="580128" y="2159122"/>
                  <a:pt x="578516" y="2158151"/>
                  <a:pt x="577311" y="2156504"/>
                </a:cubicBezTo>
                <a:cubicBezTo>
                  <a:pt x="512183" y="2122483"/>
                  <a:pt x="469858" y="2048013"/>
                  <a:pt x="465831" y="1942922"/>
                </a:cubicBezTo>
                <a:lnTo>
                  <a:pt x="462227" y="1848754"/>
                </a:lnTo>
                <a:lnTo>
                  <a:pt x="368061" y="1845151"/>
                </a:lnTo>
                <a:cubicBezTo>
                  <a:pt x="265658" y="1841228"/>
                  <a:pt x="192324" y="1800938"/>
                  <a:pt x="156545" y="1738968"/>
                </a:cubicBezTo>
                <a:cubicBezTo>
                  <a:pt x="155607" y="1737342"/>
                  <a:pt x="154698" y="1735695"/>
                  <a:pt x="154475" y="1733670"/>
                </a:cubicBezTo>
                <a:cubicBezTo>
                  <a:pt x="115083" y="1671640"/>
                  <a:pt x="115664" y="1585985"/>
                  <a:pt x="164723" y="1492960"/>
                </a:cubicBezTo>
                <a:lnTo>
                  <a:pt x="208685" y="1409608"/>
                </a:lnTo>
                <a:lnTo>
                  <a:pt x="128938" y="1359401"/>
                </a:lnTo>
                <a:cubicBezTo>
                  <a:pt x="107257" y="1345752"/>
                  <a:pt x="88287" y="1331043"/>
                  <a:pt x="72026" y="1315539"/>
                </a:cubicBezTo>
                <a:close/>
                <a:moveTo>
                  <a:pt x="2048784" y="1169247"/>
                </a:moveTo>
                <a:lnTo>
                  <a:pt x="2308594" y="1169247"/>
                </a:lnTo>
                <a:lnTo>
                  <a:pt x="2303755" y="1210931"/>
                </a:lnTo>
                <a:lnTo>
                  <a:pt x="2290107" y="1241626"/>
                </a:lnTo>
                <a:lnTo>
                  <a:pt x="2045130" y="1241626"/>
                </a:lnTo>
                <a:close/>
                <a:moveTo>
                  <a:pt x="0" y="1169247"/>
                </a:moveTo>
                <a:lnTo>
                  <a:pt x="261046" y="1169247"/>
                </a:lnTo>
                <a:lnTo>
                  <a:pt x="264701" y="1241626"/>
                </a:lnTo>
                <a:lnTo>
                  <a:pt x="19472" y="1241626"/>
                </a:lnTo>
                <a:lnTo>
                  <a:pt x="6981" y="1215092"/>
                </a:lnTo>
                <a:close/>
                <a:moveTo>
                  <a:pt x="2045130" y="1070506"/>
                </a:moveTo>
                <a:lnTo>
                  <a:pt x="2290359" y="1070506"/>
                </a:lnTo>
                <a:lnTo>
                  <a:pt x="2302850" y="1097041"/>
                </a:lnTo>
                <a:lnTo>
                  <a:pt x="2309830" y="1142885"/>
                </a:lnTo>
                <a:lnTo>
                  <a:pt x="2048784" y="1142885"/>
                </a:lnTo>
                <a:close/>
                <a:moveTo>
                  <a:pt x="19724" y="1070506"/>
                </a:moveTo>
                <a:lnTo>
                  <a:pt x="264701" y="1070506"/>
                </a:lnTo>
                <a:lnTo>
                  <a:pt x="261046" y="1142885"/>
                </a:lnTo>
                <a:lnTo>
                  <a:pt x="1238" y="1142885"/>
                </a:lnTo>
                <a:lnTo>
                  <a:pt x="6077" y="1101201"/>
                </a:lnTo>
                <a:close/>
                <a:moveTo>
                  <a:pt x="1154916" y="81063"/>
                </a:moveTo>
                <a:cubicBezTo>
                  <a:pt x="1122184" y="81063"/>
                  <a:pt x="1095649" y="107598"/>
                  <a:pt x="1095649" y="140330"/>
                </a:cubicBezTo>
                <a:cubicBezTo>
                  <a:pt x="1095649" y="173062"/>
                  <a:pt x="1122184" y="199597"/>
                  <a:pt x="1154916" y="199597"/>
                </a:cubicBezTo>
                <a:cubicBezTo>
                  <a:pt x="1187648" y="199597"/>
                  <a:pt x="1214183" y="173062"/>
                  <a:pt x="1214183" y="140330"/>
                </a:cubicBezTo>
                <a:cubicBezTo>
                  <a:pt x="1214183" y="107598"/>
                  <a:pt x="1187648" y="81063"/>
                  <a:pt x="1154916" y="81063"/>
                </a:cubicBezTo>
                <a:close/>
                <a:moveTo>
                  <a:pt x="1149291" y="0"/>
                </a:moveTo>
                <a:cubicBezTo>
                  <a:pt x="1151172" y="0"/>
                  <a:pt x="1153051" y="37"/>
                  <a:pt x="1154917" y="859"/>
                </a:cubicBezTo>
                <a:cubicBezTo>
                  <a:pt x="1228331" y="-2243"/>
                  <a:pt x="1302221" y="41089"/>
                  <a:pt x="1358253" y="130088"/>
                </a:cubicBezTo>
                <a:lnTo>
                  <a:pt x="1408458" y="209838"/>
                </a:lnTo>
                <a:lnTo>
                  <a:pt x="1491811" y="165876"/>
                </a:lnTo>
                <a:cubicBezTo>
                  <a:pt x="1582454" y="118069"/>
                  <a:pt x="1666109" y="116297"/>
                  <a:pt x="1728077" y="152076"/>
                </a:cubicBezTo>
                <a:cubicBezTo>
                  <a:pt x="1729705" y="153013"/>
                  <a:pt x="1731314" y="153985"/>
                  <a:pt x="1732521" y="155629"/>
                </a:cubicBezTo>
                <a:cubicBezTo>
                  <a:pt x="1797649" y="189650"/>
                  <a:pt x="1839976" y="264121"/>
                  <a:pt x="1843999" y="369213"/>
                </a:cubicBezTo>
                <a:lnTo>
                  <a:pt x="1847605" y="463378"/>
                </a:lnTo>
                <a:lnTo>
                  <a:pt x="1941774" y="466982"/>
                </a:lnTo>
                <a:cubicBezTo>
                  <a:pt x="2044175" y="470903"/>
                  <a:pt x="2117507" y="511194"/>
                  <a:pt x="2153285" y="573164"/>
                </a:cubicBezTo>
                <a:cubicBezTo>
                  <a:pt x="2154226" y="574790"/>
                  <a:pt x="2155134" y="576436"/>
                  <a:pt x="2155358" y="578463"/>
                </a:cubicBezTo>
                <a:cubicBezTo>
                  <a:pt x="2194748" y="640492"/>
                  <a:pt x="2194168" y="726146"/>
                  <a:pt x="2145107" y="819171"/>
                </a:cubicBezTo>
                <a:lnTo>
                  <a:pt x="2101145" y="902524"/>
                </a:lnTo>
                <a:lnTo>
                  <a:pt x="2180895" y="952730"/>
                </a:lnTo>
                <a:cubicBezTo>
                  <a:pt x="2202576" y="966379"/>
                  <a:pt x="2221546" y="981089"/>
                  <a:pt x="2237807" y="996593"/>
                </a:cubicBezTo>
                <a:lnTo>
                  <a:pt x="2277553" y="1044144"/>
                </a:lnTo>
                <a:lnTo>
                  <a:pt x="2041709" y="1044144"/>
                </a:lnTo>
                <a:lnTo>
                  <a:pt x="2031276" y="975786"/>
                </a:lnTo>
                <a:cubicBezTo>
                  <a:pt x="1947864" y="568161"/>
                  <a:pt x="1587199" y="261531"/>
                  <a:pt x="1154915" y="261531"/>
                </a:cubicBezTo>
                <a:cubicBezTo>
                  <a:pt x="722632" y="261531"/>
                  <a:pt x="361966" y="568161"/>
                  <a:pt x="278554" y="975786"/>
                </a:cubicBezTo>
                <a:lnTo>
                  <a:pt x="268121" y="1044144"/>
                </a:lnTo>
                <a:lnTo>
                  <a:pt x="32842" y="1044144"/>
                </a:lnTo>
                <a:lnTo>
                  <a:pt x="70762" y="997815"/>
                </a:lnTo>
                <a:cubicBezTo>
                  <a:pt x="87292" y="981863"/>
                  <a:pt x="106688" y="966739"/>
                  <a:pt x="128938" y="952732"/>
                </a:cubicBezTo>
                <a:lnTo>
                  <a:pt x="208685" y="902525"/>
                </a:lnTo>
                <a:lnTo>
                  <a:pt x="164725" y="819171"/>
                </a:lnTo>
                <a:cubicBezTo>
                  <a:pt x="116917" y="728529"/>
                  <a:pt x="115145" y="644874"/>
                  <a:pt x="150923" y="582904"/>
                </a:cubicBezTo>
                <a:cubicBezTo>
                  <a:pt x="151863" y="581277"/>
                  <a:pt x="152832" y="579667"/>
                  <a:pt x="154478" y="578462"/>
                </a:cubicBezTo>
                <a:cubicBezTo>
                  <a:pt x="188498" y="513333"/>
                  <a:pt x="262969" y="471007"/>
                  <a:pt x="368059" y="466982"/>
                </a:cubicBezTo>
                <a:lnTo>
                  <a:pt x="462226" y="463376"/>
                </a:lnTo>
                <a:lnTo>
                  <a:pt x="465831" y="369213"/>
                </a:lnTo>
                <a:cubicBezTo>
                  <a:pt x="469753" y="266810"/>
                  <a:pt x="510045" y="193476"/>
                  <a:pt x="572013" y="157697"/>
                </a:cubicBezTo>
                <a:cubicBezTo>
                  <a:pt x="573639" y="156760"/>
                  <a:pt x="575286" y="155851"/>
                  <a:pt x="577313" y="155629"/>
                </a:cubicBezTo>
                <a:cubicBezTo>
                  <a:pt x="608326" y="135931"/>
                  <a:pt x="645248" y="126230"/>
                  <a:pt x="686045" y="127582"/>
                </a:cubicBezTo>
                <a:cubicBezTo>
                  <a:pt x="726840" y="128936"/>
                  <a:pt x="771509" y="141345"/>
                  <a:pt x="818021" y="165876"/>
                </a:cubicBezTo>
                <a:lnTo>
                  <a:pt x="901375" y="209838"/>
                </a:lnTo>
                <a:lnTo>
                  <a:pt x="951579" y="130088"/>
                </a:lnTo>
                <a:cubicBezTo>
                  <a:pt x="1006176" y="43366"/>
                  <a:pt x="1077735" y="2"/>
                  <a:pt x="1149291" y="0"/>
                </a:cubicBez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400" b="1">
              <a:solidFill>
                <a:srgbClr val="F5C700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0" name="MH_SubTitle_4"/>
          <p:cNvSpPr/>
          <p:nvPr>
            <p:custDataLst>
              <p:tags r:id="rId14"/>
            </p:custDataLst>
          </p:nvPr>
        </p:nvSpPr>
        <p:spPr>
          <a:xfrm>
            <a:off x="5208413" y="3688622"/>
            <a:ext cx="715334" cy="707231"/>
          </a:xfrm>
          <a:prstGeom prst="ellipse">
            <a:avLst/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目标</a:t>
            </a:r>
            <a:endParaRPr lang="en-US" altLang="zh-CN" sz="1400" b="1" dirty="0" smtClean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体系</a:t>
            </a:r>
            <a:endParaRPr lang="zh-CN" altLang="en-US" sz="1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25" name="MH_Other_9"/>
          <p:cNvCxnSpPr/>
          <p:nvPr>
            <p:custDataLst>
              <p:tags r:id="rId15"/>
            </p:custDataLst>
          </p:nvPr>
        </p:nvCxnSpPr>
        <p:spPr>
          <a:xfrm>
            <a:off x="6599270" y="1983637"/>
            <a:ext cx="0" cy="782241"/>
          </a:xfrm>
          <a:prstGeom prst="line">
            <a:avLst/>
          </a:prstGeom>
          <a:ln w="19050">
            <a:solidFill>
              <a:srgbClr val="B0B0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H_Other_10"/>
          <p:cNvSpPr/>
          <p:nvPr>
            <p:custDataLst>
              <p:tags r:id="rId16"/>
            </p:custDataLst>
          </p:nvPr>
        </p:nvSpPr>
        <p:spPr>
          <a:xfrm>
            <a:off x="6098667" y="2736111"/>
            <a:ext cx="1002431" cy="990600"/>
          </a:xfrm>
          <a:custGeom>
            <a:avLst/>
            <a:gdLst>
              <a:gd name="connsiteX0" fmla="*/ 32278 w 2309830"/>
              <a:gd name="connsiteY0" fmla="*/ 1267988 h 2312131"/>
              <a:gd name="connsiteX1" fmla="*/ 268121 w 2309830"/>
              <a:gd name="connsiteY1" fmla="*/ 1267988 h 2312131"/>
              <a:gd name="connsiteX2" fmla="*/ 278554 w 2309830"/>
              <a:gd name="connsiteY2" fmla="*/ 1336346 h 2312131"/>
              <a:gd name="connsiteX3" fmla="*/ 1154915 w 2309830"/>
              <a:gd name="connsiteY3" fmla="*/ 2050601 h 2312131"/>
              <a:gd name="connsiteX4" fmla="*/ 2031276 w 2309830"/>
              <a:gd name="connsiteY4" fmla="*/ 1336346 h 2312131"/>
              <a:gd name="connsiteX5" fmla="*/ 2041709 w 2309830"/>
              <a:gd name="connsiteY5" fmla="*/ 1267988 h 2312131"/>
              <a:gd name="connsiteX6" fmla="*/ 2276989 w 2309830"/>
              <a:gd name="connsiteY6" fmla="*/ 1267988 h 2312131"/>
              <a:gd name="connsiteX7" fmla="*/ 2239069 w 2309830"/>
              <a:gd name="connsiteY7" fmla="*/ 1314318 h 2312131"/>
              <a:gd name="connsiteX8" fmla="*/ 2180895 w 2309830"/>
              <a:gd name="connsiteY8" fmla="*/ 1359404 h 2312131"/>
              <a:gd name="connsiteX9" fmla="*/ 2101145 w 2309830"/>
              <a:gd name="connsiteY9" fmla="*/ 1409608 h 2312131"/>
              <a:gd name="connsiteX10" fmla="*/ 2145105 w 2309830"/>
              <a:gd name="connsiteY10" fmla="*/ 1492962 h 2312131"/>
              <a:gd name="connsiteX11" fmla="*/ 2158907 w 2309830"/>
              <a:gd name="connsiteY11" fmla="*/ 1729229 h 2312131"/>
              <a:gd name="connsiteX12" fmla="*/ 2155352 w 2309830"/>
              <a:gd name="connsiteY12" fmla="*/ 1733672 h 2312131"/>
              <a:gd name="connsiteX13" fmla="*/ 1941772 w 2309830"/>
              <a:gd name="connsiteY13" fmla="*/ 1845149 h 2312131"/>
              <a:gd name="connsiteX14" fmla="*/ 1847605 w 2309830"/>
              <a:gd name="connsiteY14" fmla="*/ 1848755 h 2312131"/>
              <a:gd name="connsiteX15" fmla="*/ 1843999 w 2309830"/>
              <a:gd name="connsiteY15" fmla="*/ 1942922 h 2312131"/>
              <a:gd name="connsiteX16" fmla="*/ 1737817 w 2309830"/>
              <a:gd name="connsiteY16" fmla="*/ 2154436 h 2312131"/>
              <a:gd name="connsiteX17" fmla="*/ 1732518 w 2309830"/>
              <a:gd name="connsiteY17" fmla="*/ 2156506 h 2312131"/>
              <a:gd name="connsiteX18" fmla="*/ 1491811 w 2309830"/>
              <a:gd name="connsiteY18" fmla="*/ 2146258 h 2312131"/>
              <a:gd name="connsiteX19" fmla="*/ 1408458 w 2309830"/>
              <a:gd name="connsiteY19" fmla="*/ 2102298 h 2312131"/>
              <a:gd name="connsiteX20" fmla="*/ 1358251 w 2309830"/>
              <a:gd name="connsiteY20" fmla="*/ 2182045 h 2312131"/>
              <a:gd name="connsiteX21" fmla="*/ 1160539 w 2309830"/>
              <a:gd name="connsiteY21" fmla="*/ 2312131 h 2312131"/>
              <a:gd name="connsiteX22" fmla="*/ 1154914 w 2309830"/>
              <a:gd name="connsiteY22" fmla="*/ 2311274 h 2312131"/>
              <a:gd name="connsiteX23" fmla="*/ 951579 w 2309830"/>
              <a:gd name="connsiteY23" fmla="*/ 2182044 h 2312131"/>
              <a:gd name="connsiteX24" fmla="*/ 901373 w 2309830"/>
              <a:gd name="connsiteY24" fmla="*/ 2102296 h 2312131"/>
              <a:gd name="connsiteX25" fmla="*/ 818021 w 2309830"/>
              <a:gd name="connsiteY25" fmla="*/ 2146258 h 2312131"/>
              <a:gd name="connsiteX26" fmla="*/ 581753 w 2309830"/>
              <a:gd name="connsiteY26" fmla="*/ 2160060 h 2312131"/>
              <a:gd name="connsiteX27" fmla="*/ 577311 w 2309830"/>
              <a:gd name="connsiteY27" fmla="*/ 2156504 h 2312131"/>
              <a:gd name="connsiteX28" fmla="*/ 465831 w 2309830"/>
              <a:gd name="connsiteY28" fmla="*/ 1942922 h 2312131"/>
              <a:gd name="connsiteX29" fmla="*/ 462227 w 2309830"/>
              <a:gd name="connsiteY29" fmla="*/ 1848754 h 2312131"/>
              <a:gd name="connsiteX30" fmla="*/ 368061 w 2309830"/>
              <a:gd name="connsiteY30" fmla="*/ 1845151 h 2312131"/>
              <a:gd name="connsiteX31" fmla="*/ 156545 w 2309830"/>
              <a:gd name="connsiteY31" fmla="*/ 1738968 h 2312131"/>
              <a:gd name="connsiteX32" fmla="*/ 154475 w 2309830"/>
              <a:gd name="connsiteY32" fmla="*/ 1733670 h 2312131"/>
              <a:gd name="connsiteX33" fmla="*/ 164723 w 2309830"/>
              <a:gd name="connsiteY33" fmla="*/ 1492960 h 2312131"/>
              <a:gd name="connsiteX34" fmla="*/ 208685 w 2309830"/>
              <a:gd name="connsiteY34" fmla="*/ 1409608 h 2312131"/>
              <a:gd name="connsiteX35" fmla="*/ 128938 w 2309830"/>
              <a:gd name="connsiteY35" fmla="*/ 1359401 h 2312131"/>
              <a:gd name="connsiteX36" fmla="*/ 72026 w 2309830"/>
              <a:gd name="connsiteY36" fmla="*/ 1315539 h 2312131"/>
              <a:gd name="connsiteX37" fmla="*/ 2048784 w 2309830"/>
              <a:gd name="connsiteY37" fmla="*/ 1169247 h 2312131"/>
              <a:gd name="connsiteX38" fmla="*/ 2308594 w 2309830"/>
              <a:gd name="connsiteY38" fmla="*/ 1169247 h 2312131"/>
              <a:gd name="connsiteX39" fmla="*/ 2303755 w 2309830"/>
              <a:gd name="connsiteY39" fmla="*/ 1210931 h 2312131"/>
              <a:gd name="connsiteX40" fmla="*/ 2290107 w 2309830"/>
              <a:gd name="connsiteY40" fmla="*/ 1241626 h 2312131"/>
              <a:gd name="connsiteX41" fmla="*/ 2045130 w 2309830"/>
              <a:gd name="connsiteY41" fmla="*/ 1241626 h 2312131"/>
              <a:gd name="connsiteX42" fmla="*/ 0 w 2309830"/>
              <a:gd name="connsiteY42" fmla="*/ 1169247 h 2312131"/>
              <a:gd name="connsiteX43" fmla="*/ 261046 w 2309830"/>
              <a:gd name="connsiteY43" fmla="*/ 1169247 h 2312131"/>
              <a:gd name="connsiteX44" fmla="*/ 264701 w 2309830"/>
              <a:gd name="connsiteY44" fmla="*/ 1241626 h 2312131"/>
              <a:gd name="connsiteX45" fmla="*/ 19472 w 2309830"/>
              <a:gd name="connsiteY45" fmla="*/ 1241626 h 2312131"/>
              <a:gd name="connsiteX46" fmla="*/ 6981 w 2309830"/>
              <a:gd name="connsiteY46" fmla="*/ 1215092 h 2312131"/>
              <a:gd name="connsiteX47" fmla="*/ 2045130 w 2309830"/>
              <a:gd name="connsiteY47" fmla="*/ 1070506 h 2312131"/>
              <a:gd name="connsiteX48" fmla="*/ 2290359 w 2309830"/>
              <a:gd name="connsiteY48" fmla="*/ 1070506 h 2312131"/>
              <a:gd name="connsiteX49" fmla="*/ 2302850 w 2309830"/>
              <a:gd name="connsiteY49" fmla="*/ 1097041 h 2312131"/>
              <a:gd name="connsiteX50" fmla="*/ 2309830 w 2309830"/>
              <a:gd name="connsiteY50" fmla="*/ 1142885 h 2312131"/>
              <a:gd name="connsiteX51" fmla="*/ 2048784 w 2309830"/>
              <a:gd name="connsiteY51" fmla="*/ 1142885 h 2312131"/>
              <a:gd name="connsiteX52" fmla="*/ 19724 w 2309830"/>
              <a:gd name="connsiteY52" fmla="*/ 1070506 h 2312131"/>
              <a:gd name="connsiteX53" fmla="*/ 264701 w 2309830"/>
              <a:gd name="connsiteY53" fmla="*/ 1070506 h 2312131"/>
              <a:gd name="connsiteX54" fmla="*/ 261046 w 2309830"/>
              <a:gd name="connsiteY54" fmla="*/ 1142885 h 2312131"/>
              <a:gd name="connsiteX55" fmla="*/ 1238 w 2309830"/>
              <a:gd name="connsiteY55" fmla="*/ 1142885 h 2312131"/>
              <a:gd name="connsiteX56" fmla="*/ 6077 w 2309830"/>
              <a:gd name="connsiteY56" fmla="*/ 1101201 h 2312131"/>
              <a:gd name="connsiteX57" fmla="*/ 1154916 w 2309830"/>
              <a:gd name="connsiteY57" fmla="*/ 81063 h 2312131"/>
              <a:gd name="connsiteX58" fmla="*/ 1095649 w 2309830"/>
              <a:gd name="connsiteY58" fmla="*/ 140330 h 2312131"/>
              <a:gd name="connsiteX59" fmla="*/ 1154916 w 2309830"/>
              <a:gd name="connsiteY59" fmla="*/ 199597 h 2312131"/>
              <a:gd name="connsiteX60" fmla="*/ 1214183 w 2309830"/>
              <a:gd name="connsiteY60" fmla="*/ 140330 h 2312131"/>
              <a:gd name="connsiteX61" fmla="*/ 1154916 w 2309830"/>
              <a:gd name="connsiteY61" fmla="*/ 81063 h 2312131"/>
              <a:gd name="connsiteX62" fmla="*/ 1149291 w 2309830"/>
              <a:gd name="connsiteY62" fmla="*/ 0 h 2312131"/>
              <a:gd name="connsiteX63" fmla="*/ 1154917 w 2309830"/>
              <a:gd name="connsiteY63" fmla="*/ 859 h 2312131"/>
              <a:gd name="connsiteX64" fmla="*/ 1358253 w 2309830"/>
              <a:gd name="connsiteY64" fmla="*/ 130088 h 2312131"/>
              <a:gd name="connsiteX65" fmla="*/ 1408458 w 2309830"/>
              <a:gd name="connsiteY65" fmla="*/ 209838 h 2312131"/>
              <a:gd name="connsiteX66" fmla="*/ 1491811 w 2309830"/>
              <a:gd name="connsiteY66" fmla="*/ 165876 h 2312131"/>
              <a:gd name="connsiteX67" fmla="*/ 1728077 w 2309830"/>
              <a:gd name="connsiteY67" fmla="*/ 152076 h 2312131"/>
              <a:gd name="connsiteX68" fmla="*/ 1732521 w 2309830"/>
              <a:gd name="connsiteY68" fmla="*/ 155629 h 2312131"/>
              <a:gd name="connsiteX69" fmla="*/ 1843999 w 2309830"/>
              <a:gd name="connsiteY69" fmla="*/ 369213 h 2312131"/>
              <a:gd name="connsiteX70" fmla="*/ 1847605 w 2309830"/>
              <a:gd name="connsiteY70" fmla="*/ 463378 h 2312131"/>
              <a:gd name="connsiteX71" fmla="*/ 1941774 w 2309830"/>
              <a:gd name="connsiteY71" fmla="*/ 466982 h 2312131"/>
              <a:gd name="connsiteX72" fmla="*/ 2153285 w 2309830"/>
              <a:gd name="connsiteY72" fmla="*/ 573164 h 2312131"/>
              <a:gd name="connsiteX73" fmla="*/ 2155358 w 2309830"/>
              <a:gd name="connsiteY73" fmla="*/ 578463 h 2312131"/>
              <a:gd name="connsiteX74" fmla="*/ 2145107 w 2309830"/>
              <a:gd name="connsiteY74" fmla="*/ 819171 h 2312131"/>
              <a:gd name="connsiteX75" fmla="*/ 2101145 w 2309830"/>
              <a:gd name="connsiteY75" fmla="*/ 902524 h 2312131"/>
              <a:gd name="connsiteX76" fmla="*/ 2180895 w 2309830"/>
              <a:gd name="connsiteY76" fmla="*/ 952730 h 2312131"/>
              <a:gd name="connsiteX77" fmla="*/ 2237807 w 2309830"/>
              <a:gd name="connsiteY77" fmla="*/ 996593 h 2312131"/>
              <a:gd name="connsiteX78" fmla="*/ 2277553 w 2309830"/>
              <a:gd name="connsiteY78" fmla="*/ 1044144 h 2312131"/>
              <a:gd name="connsiteX79" fmla="*/ 2041709 w 2309830"/>
              <a:gd name="connsiteY79" fmla="*/ 1044144 h 2312131"/>
              <a:gd name="connsiteX80" fmla="*/ 2031276 w 2309830"/>
              <a:gd name="connsiteY80" fmla="*/ 975786 h 2312131"/>
              <a:gd name="connsiteX81" fmla="*/ 1154915 w 2309830"/>
              <a:gd name="connsiteY81" fmla="*/ 261531 h 2312131"/>
              <a:gd name="connsiteX82" fmla="*/ 278554 w 2309830"/>
              <a:gd name="connsiteY82" fmla="*/ 975786 h 2312131"/>
              <a:gd name="connsiteX83" fmla="*/ 268121 w 2309830"/>
              <a:gd name="connsiteY83" fmla="*/ 1044144 h 2312131"/>
              <a:gd name="connsiteX84" fmla="*/ 32842 w 2309830"/>
              <a:gd name="connsiteY84" fmla="*/ 1044144 h 2312131"/>
              <a:gd name="connsiteX85" fmla="*/ 70762 w 2309830"/>
              <a:gd name="connsiteY85" fmla="*/ 997815 h 2312131"/>
              <a:gd name="connsiteX86" fmla="*/ 128938 w 2309830"/>
              <a:gd name="connsiteY86" fmla="*/ 952732 h 2312131"/>
              <a:gd name="connsiteX87" fmla="*/ 208685 w 2309830"/>
              <a:gd name="connsiteY87" fmla="*/ 902525 h 2312131"/>
              <a:gd name="connsiteX88" fmla="*/ 164725 w 2309830"/>
              <a:gd name="connsiteY88" fmla="*/ 819171 h 2312131"/>
              <a:gd name="connsiteX89" fmla="*/ 150923 w 2309830"/>
              <a:gd name="connsiteY89" fmla="*/ 582904 h 2312131"/>
              <a:gd name="connsiteX90" fmla="*/ 154478 w 2309830"/>
              <a:gd name="connsiteY90" fmla="*/ 578462 h 2312131"/>
              <a:gd name="connsiteX91" fmla="*/ 368059 w 2309830"/>
              <a:gd name="connsiteY91" fmla="*/ 466982 h 2312131"/>
              <a:gd name="connsiteX92" fmla="*/ 462226 w 2309830"/>
              <a:gd name="connsiteY92" fmla="*/ 463376 h 2312131"/>
              <a:gd name="connsiteX93" fmla="*/ 465831 w 2309830"/>
              <a:gd name="connsiteY93" fmla="*/ 369213 h 2312131"/>
              <a:gd name="connsiteX94" fmla="*/ 572013 w 2309830"/>
              <a:gd name="connsiteY94" fmla="*/ 157697 h 2312131"/>
              <a:gd name="connsiteX95" fmla="*/ 577313 w 2309830"/>
              <a:gd name="connsiteY95" fmla="*/ 155629 h 2312131"/>
              <a:gd name="connsiteX96" fmla="*/ 686045 w 2309830"/>
              <a:gd name="connsiteY96" fmla="*/ 127582 h 2312131"/>
              <a:gd name="connsiteX97" fmla="*/ 818021 w 2309830"/>
              <a:gd name="connsiteY97" fmla="*/ 165876 h 2312131"/>
              <a:gd name="connsiteX98" fmla="*/ 901375 w 2309830"/>
              <a:gd name="connsiteY98" fmla="*/ 209838 h 2312131"/>
              <a:gd name="connsiteX99" fmla="*/ 951579 w 2309830"/>
              <a:gd name="connsiteY99" fmla="*/ 130088 h 2312131"/>
              <a:gd name="connsiteX100" fmla="*/ 1149291 w 2309830"/>
              <a:gd name="connsiteY100" fmla="*/ 0 h 2312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</a:cxnLst>
            <a:rect l="l" t="t" r="r" b="b"/>
            <a:pathLst>
              <a:path w="2309830" h="2312131">
                <a:moveTo>
                  <a:pt x="32278" y="1267988"/>
                </a:moveTo>
                <a:lnTo>
                  <a:pt x="268121" y="1267988"/>
                </a:lnTo>
                <a:lnTo>
                  <a:pt x="278554" y="1336346"/>
                </a:lnTo>
                <a:cubicBezTo>
                  <a:pt x="361966" y="1743971"/>
                  <a:pt x="722632" y="2050601"/>
                  <a:pt x="1154915" y="2050601"/>
                </a:cubicBezTo>
                <a:cubicBezTo>
                  <a:pt x="1587199" y="2050601"/>
                  <a:pt x="1947864" y="1743971"/>
                  <a:pt x="2031276" y="1336346"/>
                </a:cubicBezTo>
                <a:lnTo>
                  <a:pt x="2041709" y="1267988"/>
                </a:lnTo>
                <a:lnTo>
                  <a:pt x="2276989" y="1267988"/>
                </a:lnTo>
                <a:lnTo>
                  <a:pt x="2239069" y="1314318"/>
                </a:lnTo>
                <a:cubicBezTo>
                  <a:pt x="2222540" y="1330272"/>
                  <a:pt x="2203145" y="1345396"/>
                  <a:pt x="2180895" y="1359404"/>
                </a:cubicBezTo>
                <a:lnTo>
                  <a:pt x="2101145" y="1409608"/>
                </a:lnTo>
                <a:lnTo>
                  <a:pt x="2145105" y="1492962"/>
                </a:lnTo>
                <a:cubicBezTo>
                  <a:pt x="2192909" y="1583605"/>
                  <a:pt x="2194686" y="1667259"/>
                  <a:pt x="2158907" y="1729229"/>
                </a:cubicBezTo>
                <a:cubicBezTo>
                  <a:pt x="2157968" y="1730856"/>
                  <a:pt x="2156998" y="1732464"/>
                  <a:pt x="2155352" y="1733672"/>
                </a:cubicBezTo>
                <a:cubicBezTo>
                  <a:pt x="2121331" y="1798800"/>
                  <a:pt x="2046858" y="1841125"/>
                  <a:pt x="1941772" y="1845149"/>
                </a:cubicBezTo>
                <a:lnTo>
                  <a:pt x="1847605" y="1848755"/>
                </a:lnTo>
                <a:lnTo>
                  <a:pt x="1843999" y="1942922"/>
                </a:lnTo>
                <a:cubicBezTo>
                  <a:pt x="1840080" y="2045325"/>
                  <a:pt x="1799787" y="2118658"/>
                  <a:pt x="1737817" y="2154436"/>
                </a:cubicBezTo>
                <a:cubicBezTo>
                  <a:pt x="1736193" y="2155376"/>
                  <a:pt x="1734547" y="2156285"/>
                  <a:pt x="1732518" y="2156506"/>
                </a:cubicBezTo>
                <a:cubicBezTo>
                  <a:pt x="1670489" y="2195898"/>
                  <a:pt x="1584834" y="2195317"/>
                  <a:pt x="1491811" y="2146258"/>
                </a:cubicBezTo>
                <a:lnTo>
                  <a:pt x="1408458" y="2102298"/>
                </a:lnTo>
                <a:lnTo>
                  <a:pt x="1358251" y="2182045"/>
                </a:lnTo>
                <a:cubicBezTo>
                  <a:pt x="1303654" y="2268767"/>
                  <a:pt x="1232096" y="2312131"/>
                  <a:pt x="1160539" y="2312131"/>
                </a:cubicBezTo>
                <a:cubicBezTo>
                  <a:pt x="1158660" y="2312131"/>
                  <a:pt x="1156783" y="2312095"/>
                  <a:pt x="1154914" y="2311274"/>
                </a:cubicBezTo>
                <a:cubicBezTo>
                  <a:pt x="1081500" y="2314374"/>
                  <a:pt x="1007609" y="2271044"/>
                  <a:pt x="951579" y="2182044"/>
                </a:cubicBezTo>
                <a:lnTo>
                  <a:pt x="901373" y="2102296"/>
                </a:lnTo>
                <a:lnTo>
                  <a:pt x="818021" y="2146258"/>
                </a:lnTo>
                <a:cubicBezTo>
                  <a:pt x="727378" y="2194064"/>
                  <a:pt x="643722" y="2195837"/>
                  <a:pt x="581753" y="2160060"/>
                </a:cubicBezTo>
                <a:cubicBezTo>
                  <a:pt x="580128" y="2159122"/>
                  <a:pt x="578516" y="2158151"/>
                  <a:pt x="577311" y="2156504"/>
                </a:cubicBezTo>
                <a:cubicBezTo>
                  <a:pt x="512183" y="2122483"/>
                  <a:pt x="469858" y="2048013"/>
                  <a:pt x="465831" y="1942922"/>
                </a:cubicBezTo>
                <a:lnTo>
                  <a:pt x="462227" y="1848754"/>
                </a:lnTo>
                <a:lnTo>
                  <a:pt x="368061" y="1845151"/>
                </a:lnTo>
                <a:cubicBezTo>
                  <a:pt x="265658" y="1841228"/>
                  <a:pt x="192324" y="1800938"/>
                  <a:pt x="156545" y="1738968"/>
                </a:cubicBezTo>
                <a:cubicBezTo>
                  <a:pt x="155607" y="1737342"/>
                  <a:pt x="154698" y="1735695"/>
                  <a:pt x="154475" y="1733670"/>
                </a:cubicBezTo>
                <a:cubicBezTo>
                  <a:pt x="115083" y="1671640"/>
                  <a:pt x="115664" y="1585985"/>
                  <a:pt x="164723" y="1492960"/>
                </a:cubicBezTo>
                <a:lnTo>
                  <a:pt x="208685" y="1409608"/>
                </a:lnTo>
                <a:lnTo>
                  <a:pt x="128938" y="1359401"/>
                </a:lnTo>
                <a:cubicBezTo>
                  <a:pt x="107257" y="1345752"/>
                  <a:pt x="88287" y="1331043"/>
                  <a:pt x="72026" y="1315539"/>
                </a:cubicBezTo>
                <a:close/>
                <a:moveTo>
                  <a:pt x="2048784" y="1169247"/>
                </a:moveTo>
                <a:lnTo>
                  <a:pt x="2308594" y="1169247"/>
                </a:lnTo>
                <a:lnTo>
                  <a:pt x="2303755" y="1210931"/>
                </a:lnTo>
                <a:lnTo>
                  <a:pt x="2290107" y="1241626"/>
                </a:lnTo>
                <a:lnTo>
                  <a:pt x="2045130" y="1241626"/>
                </a:lnTo>
                <a:close/>
                <a:moveTo>
                  <a:pt x="0" y="1169247"/>
                </a:moveTo>
                <a:lnTo>
                  <a:pt x="261046" y="1169247"/>
                </a:lnTo>
                <a:lnTo>
                  <a:pt x="264701" y="1241626"/>
                </a:lnTo>
                <a:lnTo>
                  <a:pt x="19472" y="1241626"/>
                </a:lnTo>
                <a:lnTo>
                  <a:pt x="6981" y="1215092"/>
                </a:lnTo>
                <a:close/>
                <a:moveTo>
                  <a:pt x="2045130" y="1070506"/>
                </a:moveTo>
                <a:lnTo>
                  <a:pt x="2290359" y="1070506"/>
                </a:lnTo>
                <a:lnTo>
                  <a:pt x="2302850" y="1097041"/>
                </a:lnTo>
                <a:lnTo>
                  <a:pt x="2309830" y="1142885"/>
                </a:lnTo>
                <a:lnTo>
                  <a:pt x="2048784" y="1142885"/>
                </a:lnTo>
                <a:close/>
                <a:moveTo>
                  <a:pt x="19724" y="1070506"/>
                </a:moveTo>
                <a:lnTo>
                  <a:pt x="264701" y="1070506"/>
                </a:lnTo>
                <a:lnTo>
                  <a:pt x="261046" y="1142885"/>
                </a:lnTo>
                <a:lnTo>
                  <a:pt x="1238" y="1142885"/>
                </a:lnTo>
                <a:lnTo>
                  <a:pt x="6077" y="1101201"/>
                </a:lnTo>
                <a:close/>
                <a:moveTo>
                  <a:pt x="1154916" y="81063"/>
                </a:moveTo>
                <a:cubicBezTo>
                  <a:pt x="1122184" y="81063"/>
                  <a:pt x="1095649" y="107598"/>
                  <a:pt x="1095649" y="140330"/>
                </a:cubicBezTo>
                <a:cubicBezTo>
                  <a:pt x="1095649" y="173062"/>
                  <a:pt x="1122184" y="199597"/>
                  <a:pt x="1154916" y="199597"/>
                </a:cubicBezTo>
                <a:cubicBezTo>
                  <a:pt x="1187648" y="199597"/>
                  <a:pt x="1214183" y="173062"/>
                  <a:pt x="1214183" y="140330"/>
                </a:cubicBezTo>
                <a:cubicBezTo>
                  <a:pt x="1214183" y="107598"/>
                  <a:pt x="1187648" y="81063"/>
                  <a:pt x="1154916" y="81063"/>
                </a:cubicBezTo>
                <a:close/>
                <a:moveTo>
                  <a:pt x="1149291" y="0"/>
                </a:moveTo>
                <a:cubicBezTo>
                  <a:pt x="1151172" y="0"/>
                  <a:pt x="1153051" y="37"/>
                  <a:pt x="1154917" y="859"/>
                </a:cubicBezTo>
                <a:cubicBezTo>
                  <a:pt x="1228331" y="-2243"/>
                  <a:pt x="1302221" y="41089"/>
                  <a:pt x="1358253" y="130088"/>
                </a:cubicBezTo>
                <a:lnTo>
                  <a:pt x="1408458" y="209838"/>
                </a:lnTo>
                <a:lnTo>
                  <a:pt x="1491811" y="165876"/>
                </a:lnTo>
                <a:cubicBezTo>
                  <a:pt x="1582454" y="118069"/>
                  <a:pt x="1666109" y="116297"/>
                  <a:pt x="1728077" y="152076"/>
                </a:cubicBezTo>
                <a:cubicBezTo>
                  <a:pt x="1729705" y="153013"/>
                  <a:pt x="1731314" y="153985"/>
                  <a:pt x="1732521" y="155629"/>
                </a:cubicBezTo>
                <a:cubicBezTo>
                  <a:pt x="1797649" y="189650"/>
                  <a:pt x="1839976" y="264121"/>
                  <a:pt x="1843999" y="369213"/>
                </a:cubicBezTo>
                <a:lnTo>
                  <a:pt x="1847605" y="463378"/>
                </a:lnTo>
                <a:lnTo>
                  <a:pt x="1941774" y="466982"/>
                </a:lnTo>
                <a:cubicBezTo>
                  <a:pt x="2044175" y="470903"/>
                  <a:pt x="2117507" y="511194"/>
                  <a:pt x="2153285" y="573164"/>
                </a:cubicBezTo>
                <a:cubicBezTo>
                  <a:pt x="2154226" y="574790"/>
                  <a:pt x="2155134" y="576436"/>
                  <a:pt x="2155358" y="578463"/>
                </a:cubicBezTo>
                <a:cubicBezTo>
                  <a:pt x="2194748" y="640492"/>
                  <a:pt x="2194168" y="726146"/>
                  <a:pt x="2145107" y="819171"/>
                </a:cubicBezTo>
                <a:lnTo>
                  <a:pt x="2101145" y="902524"/>
                </a:lnTo>
                <a:lnTo>
                  <a:pt x="2180895" y="952730"/>
                </a:lnTo>
                <a:cubicBezTo>
                  <a:pt x="2202576" y="966379"/>
                  <a:pt x="2221546" y="981089"/>
                  <a:pt x="2237807" y="996593"/>
                </a:cubicBezTo>
                <a:lnTo>
                  <a:pt x="2277553" y="1044144"/>
                </a:lnTo>
                <a:lnTo>
                  <a:pt x="2041709" y="1044144"/>
                </a:lnTo>
                <a:lnTo>
                  <a:pt x="2031276" y="975786"/>
                </a:lnTo>
                <a:cubicBezTo>
                  <a:pt x="1947864" y="568161"/>
                  <a:pt x="1587199" y="261531"/>
                  <a:pt x="1154915" y="261531"/>
                </a:cubicBezTo>
                <a:cubicBezTo>
                  <a:pt x="722632" y="261531"/>
                  <a:pt x="361966" y="568161"/>
                  <a:pt x="278554" y="975786"/>
                </a:cubicBezTo>
                <a:lnTo>
                  <a:pt x="268121" y="1044144"/>
                </a:lnTo>
                <a:lnTo>
                  <a:pt x="32842" y="1044144"/>
                </a:lnTo>
                <a:lnTo>
                  <a:pt x="70762" y="997815"/>
                </a:lnTo>
                <a:cubicBezTo>
                  <a:pt x="87292" y="981863"/>
                  <a:pt x="106688" y="966739"/>
                  <a:pt x="128938" y="952732"/>
                </a:cubicBezTo>
                <a:lnTo>
                  <a:pt x="208685" y="902525"/>
                </a:lnTo>
                <a:lnTo>
                  <a:pt x="164725" y="819171"/>
                </a:lnTo>
                <a:cubicBezTo>
                  <a:pt x="116917" y="728529"/>
                  <a:pt x="115145" y="644874"/>
                  <a:pt x="150923" y="582904"/>
                </a:cubicBezTo>
                <a:cubicBezTo>
                  <a:pt x="151863" y="581277"/>
                  <a:pt x="152832" y="579667"/>
                  <a:pt x="154478" y="578462"/>
                </a:cubicBezTo>
                <a:cubicBezTo>
                  <a:pt x="188498" y="513333"/>
                  <a:pt x="262969" y="471007"/>
                  <a:pt x="368059" y="466982"/>
                </a:cubicBezTo>
                <a:lnTo>
                  <a:pt x="462226" y="463376"/>
                </a:lnTo>
                <a:lnTo>
                  <a:pt x="465831" y="369213"/>
                </a:lnTo>
                <a:cubicBezTo>
                  <a:pt x="469753" y="266810"/>
                  <a:pt x="510045" y="193476"/>
                  <a:pt x="572013" y="157697"/>
                </a:cubicBezTo>
                <a:cubicBezTo>
                  <a:pt x="573639" y="156760"/>
                  <a:pt x="575286" y="155851"/>
                  <a:pt x="577313" y="155629"/>
                </a:cubicBezTo>
                <a:cubicBezTo>
                  <a:pt x="608326" y="135931"/>
                  <a:pt x="645248" y="126230"/>
                  <a:pt x="686045" y="127582"/>
                </a:cubicBezTo>
                <a:cubicBezTo>
                  <a:pt x="726840" y="128936"/>
                  <a:pt x="771509" y="141345"/>
                  <a:pt x="818021" y="165876"/>
                </a:cubicBezTo>
                <a:lnTo>
                  <a:pt x="901375" y="209838"/>
                </a:lnTo>
                <a:lnTo>
                  <a:pt x="951579" y="130088"/>
                </a:lnTo>
                <a:cubicBezTo>
                  <a:pt x="1006176" y="43366"/>
                  <a:pt x="1077735" y="2"/>
                  <a:pt x="1149291" y="0"/>
                </a:cubicBez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endParaRPr lang="zh-CN" altLang="en-US" sz="1400" b="1">
              <a:solidFill>
                <a:srgbClr val="FFFFFF"/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24" name="MH_SubTitle_5"/>
          <p:cNvSpPr/>
          <p:nvPr>
            <p:custDataLst>
              <p:tags r:id="rId17"/>
            </p:custDataLst>
          </p:nvPr>
        </p:nvSpPr>
        <p:spPr>
          <a:xfrm>
            <a:off x="6242207" y="2877798"/>
            <a:ext cx="715334" cy="706040"/>
          </a:xfrm>
          <a:prstGeom prst="ellipse">
            <a:avLst/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>
            <a:normAutofit/>
          </a:bodyPr>
          <a:lstStyle/>
          <a:p>
            <a:pPr algn="ctr"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成果</a:t>
            </a:r>
            <a:endParaRPr lang="en-US" altLang="zh-CN" sz="1400" b="1" dirty="0" smtClean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  <a:p>
            <a:pPr algn="ctr">
              <a:defRPr/>
            </a:pPr>
            <a:r>
              <a:rPr lang="zh-CN" altLang="en-US" sz="1400" b="1" dirty="0" smtClean="0">
                <a:solidFill>
                  <a:schemeClr val="bg1"/>
                </a:solidFill>
                <a:latin typeface="+mn-ea"/>
                <a:cs typeface="+mn-ea"/>
                <a:sym typeface="+mn-lt"/>
              </a:rPr>
              <a:t>评估</a:t>
            </a:r>
            <a:endParaRPr lang="zh-CN" altLang="en-US" sz="1400" b="1" dirty="0">
              <a:solidFill>
                <a:schemeClr val="bg1"/>
              </a:solidFill>
              <a:latin typeface="+mn-ea"/>
              <a:cs typeface="+mn-ea"/>
              <a:sym typeface="+mn-lt"/>
            </a:endParaRPr>
          </a:p>
        </p:txBody>
      </p:sp>
      <p:cxnSp>
        <p:nvCxnSpPr>
          <p:cNvPr id="5" name="MH_Other_13"/>
          <p:cNvCxnSpPr/>
          <p:nvPr>
            <p:custDataLst>
              <p:tags r:id="rId18"/>
            </p:custDataLst>
          </p:nvPr>
        </p:nvCxnSpPr>
        <p:spPr>
          <a:xfrm>
            <a:off x="-6921" y="1959646"/>
            <a:ext cx="9144000" cy="1"/>
          </a:xfrm>
          <a:prstGeom prst="line">
            <a:avLst/>
          </a:prstGeom>
          <a:ln w="98425"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50000"/>
                    <a:lumOff val="50000"/>
                    <a:alpha val="35000"/>
                  </a:schemeClr>
                </a:gs>
                <a:gs pos="100000">
                  <a:schemeClr val="tx1">
                    <a:lumMod val="50000"/>
                    <a:lumOff val="50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H_Desc_1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1152000" y="1275606"/>
            <a:ext cx="6840000" cy="3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450"/>
              </a:spcBef>
              <a:spcAft>
                <a:spcPts val="450"/>
              </a:spcAft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目标规划是以线性规划为基础而发展起来的，但在运用中，由于要求不同，有不同于线性规划之处。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39058862"/>
      </p:ext>
    </p:extLst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7" grpId="0" animBg="1"/>
      <p:bldP spid="8" grpId="0" animBg="1"/>
      <p:bldP spid="11" grpId="0" animBg="1"/>
      <p:bldP spid="12" grpId="0" animBg="1"/>
      <p:bldP spid="15" grpId="0" animBg="1"/>
      <p:bldP spid="16" grpId="0" animBg="1"/>
      <p:bldP spid="19" grpId="0" animBg="1"/>
      <p:bldP spid="20" grpId="0" animBg="1"/>
      <p:bldP spid="23" grpId="0" animBg="1"/>
      <p:bldP spid="24" grpId="0" animBg="1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91" y="1141426"/>
            <a:ext cx="4173801" cy="4011050"/>
          </a:xfrm>
          <a:prstGeom prst="rect">
            <a:avLst/>
          </a:prstGeom>
        </p:spPr>
      </p:pic>
      <p:grpSp>
        <p:nvGrpSpPr>
          <p:cNvPr id="6" name="Group 29"/>
          <p:cNvGrpSpPr>
            <a:grpSpLocks/>
          </p:cNvGrpSpPr>
          <p:nvPr/>
        </p:nvGrpSpPr>
        <p:grpSpPr bwMode="auto">
          <a:xfrm>
            <a:off x="2848210" y="2120441"/>
            <a:ext cx="5761038" cy="2515363"/>
            <a:chOff x="1519" y="1661"/>
            <a:chExt cx="3629" cy="1633"/>
          </a:xfrm>
        </p:grpSpPr>
        <p:sp>
          <p:nvSpPr>
            <p:cNvPr id="7" name="Freeform 30"/>
            <p:cNvSpPr>
              <a:spLocks/>
            </p:cNvSpPr>
            <p:nvPr/>
          </p:nvSpPr>
          <p:spPr bwMode="auto">
            <a:xfrm>
              <a:off x="2245" y="2886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31"/>
            <p:cNvSpPr>
              <a:spLocks/>
            </p:cNvSpPr>
            <p:nvPr/>
          </p:nvSpPr>
          <p:spPr bwMode="auto">
            <a:xfrm>
              <a:off x="2970" y="2477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32"/>
            <p:cNvSpPr>
              <a:spLocks/>
            </p:cNvSpPr>
            <p:nvPr/>
          </p:nvSpPr>
          <p:spPr bwMode="auto">
            <a:xfrm>
              <a:off x="3696" y="2069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3"/>
            <p:cNvSpPr>
              <a:spLocks/>
            </p:cNvSpPr>
            <p:nvPr/>
          </p:nvSpPr>
          <p:spPr bwMode="auto">
            <a:xfrm>
              <a:off x="4422" y="1661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Line 34"/>
            <p:cNvSpPr>
              <a:spLocks noChangeShapeType="1"/>
            </p:cNvSpPr>
            <p:nvPr/>
          </p:nvSpPr>
          <p:spPr bwMode="auto">
            <a:xfrm flipH="1">
              <a:off x="1519" y="3294"/>
              <a:ext cx="726" cy="0"/>
            </a:xfrm>
            <a:prstGeom prst="lin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AutoShape 44"/>
          <p:cNvSpPr>
            <a:spLocks noChangeArrowheads="1"/>
          </p:cNvSpPr>
          <p:nvPr/>
        </p:nvSpPr>
        <p:spPr bwMode="auto">
          <a:xfrm rot="17429801">
            <a:off x="6648695" y="1135859"/>
            <a:ext cx="908795" cy="936625"/>
          </a:xfrm>
          <a:custGeom>
            <a:avLst/>
            <a:gdLst>
              <a:gd name="G0" fmla="+- 0 0 0"/>
              <a:gd name="G1" fmla="+- -7261746 0 0"/>
              <a:gd name="G2" fmla="+- 0 0 -7261746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7261746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7261746"/>
              <a:gd name="G36" fmla="sin G34 -7261746"/>
              <a:gd name="G37" fmla="+/ -7261746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6932 w 21600"/>
              <a:gd name="T5" fmla="*/ 1909 h 21600"/>
              <a:gd name="T6" fmla="*/ 7922 w 21600"/>
              <a:gd name="T7" fmla="*/ 3228 h 21600"/>
              <a:gd name="T8" fmla="*/ 13866 w 21600"/>
              <a:gd name="T9" fmla="*/ 6354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144" y="5399"/>
                  <a:pt x="9494" y="5519"/>
                  <a:pt x="8881" y="5752"/>
                </a:cubicBezTo>
                <a:lnTo>
                  <a:pt x="6963" y="704"/>
                </a:lnTo>
                <a:cubicBezTo>
                  <a:pt x="8189" y="238"/>
                  <a:pt x="9489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073155" y="3054909"/>
            <a:ext cx="900000" cy="900000"/>
            <a:chOff x="3779838" y="2992462"/>
            <a:chExt cx="973137" cy="973138"/>
          </a:xfrm>
          <a:solidFill>
            <a:srgbClr val="2F4DC5"/>
          </a:solidFill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3779838" y="2992462"/>
              <a:ext cx="973137" cy="97313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Text Box 46"/>
            <p:cNvSpPr txBox="1">
              <a:spLocks noChangeArrowheads="1"/>
            </p:cNvSpPr>
            <p:nvPr/>
          </p:nvSpPr>
          <p:spPr bwMode="auto">
            <a:xfrm>
              <a:off x="3876249" y="3304571"/>
              <a:ext cx="780317" cy="366066"/>
            </a:xfrm>
            <a:prstGeom prst="rect">
              <a:avLst/>
            </a:prstGeom>
            <a:grpFill/>
            <a:ln w="9525" algn="ctr">
              <a:noFill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步</a:t>
              </a:r>
              <a:endParaRPr lang="en-US" altLang="ko-KR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77249" y="1761098"/>
            <a:ext cx="900000" cy="900000"/>
            <a:chOff x="6084888" y="1698650"/>
            <a:chExt cx="973137" cy="973137"/>
          </a:xfrm>
          <a:solidFill>
            <a:srgbClr val="2F4DC5"/>
          </a:solidFill>
        </p:grpSpPr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6084888" y="1698650"/>
              <a:ext cx="973137" cy="973137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Box 48"/>
            <p:cNvSpPr txBox="1">
              <a:spLocks noChangeArrowheads="1"/>
            </p:cNvSpPr>
            <p:nvPr/>
          </p:nvSpPr>
          <p:spPr bwMode="auto">
            <a:xfrm>
              <a:off x="6181299" y="2010758"/>
              <a:ext cx="780317" cy="36606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步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223110" y="2407207"/>
            <a:ext cx="900000" cy="900000"/>
            <a:chOff x="4930775" y="2344762"/>
            <a:chExt cx="973138" cy="973138"/>
          </a:xfrm>
          <a:solidFill>
            <a:srgbClr val="2F4DC5"/>
          </a:solidFill>
        </p:grpSpPr>
        <p:sp>
          <p:nvSpPr>
            <p:cNvPr id="20" name="Oval 15"/>
            <p:cNvSpPr>
              <a:spLocks noChangeArrowheads="1"/>
            </p:cNvSpPr>
            <p:nvPr/>
          </p:nvSpPr>
          <p:spPr bwMode="auto">
            <a:xfrm>
              <a:off x="4930775" y="2344762"/>
              <a:ext cx="973138" cy="97313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49"/>
            <p:cNvSpPr txBox="1">
              <a:spLocks noChangeArrowheads="1"/>
            </p:cNvSpPr>
            <p:nvPr/>
          </p:nvSpPr>
          <p:spPr bwMode="auto">
            <a:xfrm>
              <a:off x="5027186" y="2656871"/>
              <a:ext cx="780318" cy="36606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步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28160" y="1111809"/>
            <a:ext cx="900000" cy="900000"/>
            <a:chOff x="7235825" y="1049362"/>
            <a:chExt cx="973138" cy="973138"/>
          </a:xfrm>
          <a:solidFill>
            <a:srgbClr val="2F4DC5"/>
          </a:solidFill>
        </p:grpSpPr>
        <p:sp>
          <p:nvSpPr>
            <p:cNvPr id="23" name="Oval 25"/>
            <p:cNvSpPr>
              <a:spLocks noChangeArrowheads="1"/>
            </p:cNvSpPr>
            <p:nvPr/>
          </p:nvSpPr>
          <p:spPr bwMode="auto">
            <a:xfrm>
              <a:off x="7235825" y="1049362"/>
              <a:ext cx="973138" cy="973138"/>
            </a:xfrm>
            <a:prstGeom prst="ellipse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 Box 50"/>
            <p:cNvSpPr txBox="1">
              <a:spLocks noChangeArrowheads="1"/>
            </p:cNvSpPr>
            <p:nvPr/>
          </p:nvSpPr>
          <p:spPr bwMode="auto">
            <a:xfrm>
              <a:off x="7332236" y="1361471"/>
              <a:ext cx="780318" cy="36606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第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步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软雅黑"/>
                <a:cs typeface="+mn-ea"/>
                <a:sym typeface="+mn-lt"/>
              </a:rPr>
              <a:t>完成步骤 </a:t>
            </a:r>
            <a:r>
              <a:rPr lang="en-US" altLang="zh-CN" dirty="0">
                <a:solidFill>
                  <a:srgbClr val="000000">
                    <a:lumMod val="65000"/>
                    <a:lumOff val="35000"/>
                  </a:srgbClr>
                </a:solidFill>
                <a:latin typeface="Arial"/>
                <a:ea typeface="微软雅黑"/>
                <a:cs typeface="+mn-ea"/>
                <a:sym typeface="+mn-lt"/>
              </a:rPr>
              <a:t>| Step</a:t>
            </a:r>
            <a:endParaRPr lang="zh-CN" altLang="en-US" dirty="0"/>
          </a:p>
        </p:txBody>
      </p:sp>
      <p:sp>
        <p:nvSpPr>
          <p:cNvPr id="28" name="TextBox 12"/>
          <p:cNvSpPr txBox="1"/>
          <p:nvPr/>
        </p:nvSpPr>
        <p:spPr>
          <a:xfrm>
            <a:off x="6264464" y="3941643"/>
            <a:ext cx="248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目标规划是以线性规划为基础而发展起来的，但在运用中，由于要求不同，有不同于线性规划之处。</a:t>
            </a:r>
          </a:p>
        </p:txBody>
      </p:sp>
      <p:sp>
        <p:nvSpPr>
          <p:cNvPr id="25" name="MH_SubTitle_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00030" y="2858433"/>
            <a:ext cx="1152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9" rIns="68567" bIns="34289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点击输入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标题文字</a:t>
            </a:r>
          </a:p>
        </p:txBody>
      </p:sp>
      <p:sp>
        <p:nvSpPr>
          <p:cNvPr id="26" name="MH_SubTitle_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540106" y="2225862"/>
            <a:ext cx="1152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9" rIns="68567" bIns="34289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点击输入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标题文字</a:t>
            </a:r>
          </a:p>
        </p:txBody>
      </p:sp>
      <p:sp>
        <p:nvSpPr>
          <p:cNvPr id="29" name="MH_SubTitle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084053" y="4123576"/>
            <a:ext cx="1152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9" rIns="68567" bIns="34289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点击输入</a:t>
            </a:r>
            <a:endParaRPr lang="en-US" altLang="zh-CN" sz="1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标题文字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sp>
        <p:nvSpPr>
          <p:cNvPr id="30" name="MH_SubTitle_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148216" y="3491004"/>
            <a:ext cx="1152000" cy="3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7" tIns="34289" rIns="68567" bIns="34289"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点击输入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标题文字</a:t>
            </a:r>
          </a:p>
        </p:txBody>
      </p:sp>
    </p:spTree>
    <p:extLst>
      <p:ext uri="{BB962C8B-B14F-4D97-AF65-F5344CB8AC3E}">
        <p14:creationId xmlns:p14="http://schemas.microsoft.com/office/powerpoint/2010/main" val="3069518584"/>
      </p:ext>
    </p:extLst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8" grpId="0"/>
      <p:bldP spid="25" grpId="0"/>
      <p:bldP spid="26" grpId="0"/>
      <p:bldP spid="29" grpId="0"/>
      <p:bldP spid="3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7"/>
          <a:stretch>
            <a:fillRect/>
          </a:stretch>
        </p:blipFill>
        <p:spPr>
          <a:xfrm>
            <a:off x="0" y="0"/>
            <a:ext cx="7284309" cy="5143500"/>
          </a:xfrm>
          <a:prstGeom prst="rect">
            <a:avLst/>
          </a:prstGeom>
        </p:spPr>
      </p:pic>
      <p:sp>
        <p:nvSpPr>
          <p:cNvPr id="4" name="矩形 3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/>
          <p:nvPr/>
        </p:nvSpPr>
        <p:spPr>
          <a:xfrm>
            <a:off x="169334" y="531755"/>
            <a:ext cx="158164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prstClr val="black"/>
                </a:solidFill>
                <a:latin typeface="微软雅黑 Light"/>
                <a:sym typeface="Calibri" panose="020F0502020204030204" pitchFamily="34" charset="0"/>
              </a:rPr>
              <a:t>未来目标</a:t>
            </a:r>
          </a:p>
        </p:txBody>
      </p:sp>
      <p:sp>
        <p:nvSpPr>
          <p:cNvPr id="6" name="矩形 5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/>
          <p:nvPr/>
        </p:nvSpPr>
        <p:spPr>
          <a:xfrm>
            <a:off x="169334" y="183238"/>
            <a:ext cx="160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/>
            <a:r>
              <a:rPr lang="en-US" altLang="zh-CN" b="1">
                <a:solidFill>
                  <a:prstClr val="black"/>
                </a:solidFill>
                <a:latin typeface="Arial" panose="020B0604020202020204"/>
                <a:sym typeface="Calibri" panose="020F0502020204030204" pitchFamily="34" charset="0"/>
              </a:rPr>
              <a:t>Future Goals</a:t>
            </a:r>
          </a:p>
        </p:txBody>
      </p:sp>
      <p:cxnSp>
        <p:nvCxnSpPr>
          <p:cNvPr id="17" name="直接连接符 16"/>
          <p:cNvCxnSpPr/>
          <p:nvPr/>
        </p:nvCxnSpPr>
        <p:spPr>
          <a:xfrm>
            <a:off x="291975" y="931865"/>
            <a:ext cx="25174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133873" y="146160"/>
            <a:ext cx="836579" cy="836579"/>
          </a:xfrm>
          <a:prstGeom prst="rect">
            <a:avLst/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69440" y="333616"/>
            <a:ext cx="11654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/>
            <a:r>
              <a:rPr lang="en-US" altLang="zh-CN" sz="1200" dirty="0" smtClean="0">
                <a:solidFill>
                  <a:schemeClr val="bg1"/>
                </a:solidFill>
                <a:latin typeface="Arial" panose="020B0604020202020204"/>
                <a:ea typeface="方正粗谭黑简体" panose="02000000000000000000" pitchFamily="2" charset="-122"/>
              </a:rPr>
              <a:t>Future Planning</a:t>
            </a:r>
            <a:endParaRPr lang="en-US" altLang="zh-CN" sz="1200" dirty="0">
              <a:solidFill>
                <a:schemeClr val="bg1"/>
              </a:solidFill>
              <a:latin typeface="Arial" panose="020B0604020202020204"/>
              <a:ea typeface="方正粗谭黑简体" panose="02000000000000000000" pitchFamily="2" charset="-122"/>
            </a:endParaRPr>
          </a:p>
        </p:txBody>
      </p:sp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5359702" y="2250142"/>
            <a:ext cx="305724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solidFill>
                  <a:prstClr val="black">
                    <a:lumMod val="95000"/>
                    <a:lumOff val="5000"/>
                  </a:prstClr>
                </a:solidFill>
                <a:latin typeface="微软雅黑" panose="020B0503020204020204" pitchFamily="34" charset="-122"/>
              </a:rPr>
              <a:t>我必当全力以赴</a:t>
            </a:r>
          </a:p>
        </p:txBody>
      </p:sp>
      <p:sp>
        <p:nvSpPr>
          <p:cNvPr id="21" name="矩形 20"/>
          <p:cNvSpPr/>
          <p:nvPr/>
        </p:nvSpPr>
        <p:spPr>
          <a:xfrm>
            <a:off x="5393417" y="2834917"/>
            <a:ext cx="357703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</a:pPr>
            <a:r>
              <a:rPr lang="en-US" altLang="zh-CN" sz="1050" kern="0">
                <a:solidFill>
                  <a:prstClr val="black">
                    <a:lumMod val="95000"/>
                    <a:lumOff val="5000"/>
                  </a:prstClr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</a:p>
        </p:txBody>
      </p:sp>
    </p:spTree>
    <p:extLst>
      <p:ext uri="{BB962C8B-B14F-4D97-AF65-F5344CB8AC3E}">
        <p14:creationId xmlns:p14="http://schemas.microsoft.com/office/powerpoint/2010/main" val="3782122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324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80758" y="3616325"/>
            <a:ext cx="358775" cy="292100"/>
            <a:chOff x="7550150" y="3613150"/>
            <a:chExt cx="358775" cy="292100"/>
          </a:xfrm>
          <a:solidFill>
            <a:schemeClr val="bg1"/>
          </a:solidFill>
        </p:grpSpPr>
        <p:sp>
          <p:nvSpPr>
            <p:cNvPr id="6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6831585" y="3578617"/>
            <a:ext cx="359165" cy="3597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8" name="Group 15"/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chemeClr val="bg1"/>
          </a:solidFill>
        </p:grpSpPr>
        <p:sp>
          <p:nvSpPr>
            <p:cNvPr id="19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0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94325" y="3578225"/>
            <a:ext cx="358775" cy="360363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22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3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4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5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6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7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8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29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0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1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32" name="AutoShape 28"/>
          <p:cNvSpPr/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3" name="AutoShape 29"/>
          <p:cNvSpPr/>
          <p:nvPr/>
        </p:nvSpPr>
        <p:spPr bwMode="auto">
          <a:xfrm>
            <a:off x="8267700" y="2871788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4" name="AutoShape 30"/>
          <p:cNvSpPr/>
          <p:nvPr/>
        </p:nvSpPr>
        <p:spPr bwMode="auto">
          <a:xfrm>
            <a:off x="7605713" y="2859088"/>
            <a:ext cx="247650" cy="360362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5" name="AutoShape 31"/>
          <p:cNvSpPr/>
          <p:nvPr/>
        </p:nvSpPr>
        <p:spPr bwMode="auto">
          <a:xfrm>
            <a:off x="7651750" y="3016250"/>
            <a:ext cx="158750" cy="130175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6" name="AutoShape 32"/>
          <p:cNvSpPr/>
          <p:nvPr/>
        </p:nvSpPr>
        <p:spPr bwMode="auto">
          <a:xfrm>
            <a:off x="6831013" y="2882900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7" name="AutoShape 33"/>
          <p:cNvSpPr/>
          <p:nvPr/>
        </p:nvSpPr>
        <p:spPr bwMode="auto">
          <a:xfrm>
            <a:off x="6111875" y="2994025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8" name="AutoShape 34"/>
          <p:cNvSpPr/>
          <p:nvPr/>
        </p:nvSpPr>
        <p:spPr bwMode="auto">
          <a:xfrm>
            <a:off x="6202363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39" name="AutoShape 35"/>
          <p:cNvSpPr/>
          <p:nvPr/>
        </p:nvSpPr>
        <p:spPr bwMode="auto">
          <a:xfrm>
            <a:off x="6337300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0" name="AutoShape 36"/>
          <p:cNvSpPr/>
          <p:nvPr/>
        </p:nvSpPr>
        <p:spPr bwMode="auto">
          <a:xfrm>
            <a:off x="6280150" y="2859088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1" name="AutoShape 37"/>
          <p:cNvSpPr/>
          <p:nvPr/>
        </p:nvSpPr>
        <p:spPr bwMode="auto">
          <a:xfrm>
            <a:off x="5394325" y="2894013"/>
            <a:ext cx="327025" cy="325437"/>
          </a:xfrm>
          <a:custGeom>
            <a:avLst/>
            <a:gdLst>
              <a:gd name="T0" fmla="+- 0 10849 98"/>
              <a:gd name="T1" fmla="*/ T0 w 21502"/>
              <a:gd name="T2" fmla="*/ 10800 h 21600"/>
              <a:gd name="T3" fmla="+- 0 10849 98"/>
              <a:gd name="T4" fmla="*/ T3 w 21502"/>
              <a:gd name="T5" fmla="*/ 10800 h 21600"/>
              <a:gd name="T6" fmla="+- 0 10849 98"/>
              <a:gd name="T7" fmla="*/ T6 w 21502"/>
              <a:gd name="T8" fmla="*/ 10800 h 21600"/>
              <a:gd name="T9" fmla="+- 0 10849 98"/>
              <a:gd name="T10" fmla="*/ T9 w 2150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02" h="21600">
                <a:moveTo>
                  <a:pt x="19917" y="7880"/>
                </a:moveTo>
                <a:lnTo>
                  <a:pt x="18875" y="8932"/>
                </a:lnTo>
                <a:cubicBezTo>
                  <a:pt x="18730" y="9079"/>
                  <a:pt x="18497" y="9079"/>
                  <a:pt x="18353" y="8932"/>
                </a:cubicBezTo>
                <a:lnTo>
                  <a:pt x="17048" y="7617"/>
                </a:lnTo>
                <a:lnTo>
                  <a:pt x="15991" y="10290"/>
                </a:lnTo>
                <a:lnTo>
                  <a:pt x="16080" y="10064"/>
                </a:lnTo>
                <a:cubicBezTo>
                  <a:pt x="13859" y="7826"/>
                  <a:pt x="11601" y="7544"/>
                  <a:pt x="9565" y="7291"/>
                </a:cubicBezTo>
                <a:cubicBezTo>
                  <a:pt x="8910" y="7210"/>
                  <a:pt x="8276" y="7126"/>
                  <a:pt x="7652" y="6990"/>
                </a:cubicBezTo>
                <a:lnTo>
                  <a:pt x="13918" y="4456"/>
                </a:lnTo>
                <a:lnTo>
                  <a:pt x="12652" y="3179"/>
                </a:lnTo>
                <a:cubicBezTo>
                  <a:pt x="12508" y="3033"/>
                  <a:pt x="12508" y="2798"/>
                  <a:pt x="12652" y="2652"/>
                </a:cubicBezTo>
                <a:lnTo>
                  <a:pt x="13695" y="1598"/>
                </a:lnTo>
                <a:cubicBezTo>
                  <a:pt x="13840" y="1453"/>
                  <a:pt x="14073" y="1453"/>
                  <a:pt x="14217" y="1598"/>
                </a:cubicBezTo>
                <a:lnTo>
                  <a:pt x="19917" y="7353"/>
                </a:lnTo>
                <a:cubicBezTo>
                  <a:pt x="20062" y="7499"/>
                  <a:pt x="20062" y="7734"/>
                  <a:pt x="19917" y="7880"/>
                </a:cubicBezTo>
                <a:moveTo>
                  <a:pt x="12292" y="19639"/>
                </a:moveTo>
                <a:cubicBezTo>
                  <a:pt x="12200" y="19872"/>
                  <a:pt x="11999" y="20044"/>
                  <a:pt x="11756" y="20095"/>
                </a:cubicBezTo>
                <a:cubicBezTo>
                  <a:pt x="11700" y="20106"/>
                  <a:pt x="11643" y="20111"/>
                  <a:pt x="11587" y="20110"/>
                </a:cubicBezTo>
                <a:cubicBezTo>
                  <a:pt x="11400" y="20105"/>
                  <a:pt x="11219" y="20030"/>
                  <a:pt x="11084" y="19892"/>
                </a:cubicBezTo>
                <a:lnTo>
                  <a:pt x="1692" y="10517"/>
                </a:lnTo>
                <a:cubicBezTo>
                  <a:pt x="1519" y="10343"/>
                  <a:pt x="1443" y="10094"/>
                  <a:pt x="1488" y="9852"/>
                </a:cubicBezTo>
                <a:cubicBezTo>
                  <a:pt x="1533" y="9610"/>
                  <a:pt x="1695" y="9407"/>
                  <a:pt x="1917" y="9308"/>
                </a:cubicBezTo>
                <a:lnTo>
                  <a:pt x="6505" y="7453"/>
                </a:lnTo>
                <a:cubicBezTo>
                  <a:pt x="9597" y="8490"/>
                  <a:pt x="12689" y="7491"/>
                  <a:pt x="15781" y="10821"/>
                </a:cubicBezTo>
                <a:cubicBezTo>
                  <a:pt x="15781" y="10821"/>
                  <a:pt x="12292" y="19639"/>
                  <a:pt x="12292" y="19639"/>
                </a:cubicBezTo>
                <a:close/>
                <a:moveTo>
                  <a:pt x="15260" y="545"/>
                </a:moveTo>
                <a:cubicBezTo>
                  <a:pt x="14912" y="193"/>
                  <a:pt x="14449" y="0"/>
                  <a:pt x="13956" y="0"/>
                </a:cubicBezTo>
                <a:cubicBezTo>
                  <a:pt x="13463" y="0"/>
                  <a:pt x="13000" y="193"/>
                  <a:pt x="12651" y="546"/>
                </a:cubicBezTo>
                <a:lnTo>
                  <a:pt x="11610" y="1598"/>
                </a:lnTo>
                <a:cubicBezTo>
                  <a:pt x="11261" y="1949"/>
                  <a:pt x="11068" y="2417"/>
                  <a:pt x="11068" y="2915"/>
                </a:cubicBezTo>
                <a:cubicBezTo>
                  <a:pt x="11068" y="3265"/>
                  <a:pt x="11164" y="3601"/>
                  <a:pt x="11342" y="3893"/>
                </a:cubicBezTo>
                <a:lnTo>
                  <a:pt x="1324" y="7944"/>
                </a:lnTo>
                <a:cubicBezTo>
                  <a:pt x="654" y="8241"/>
                  <a:pt x="173" y="8851"/>
                  <a:pt x="38" y="9575"/>
                </a:cubicBezTo>
                <a:cubicBezTo>
                  <a:pt x="-98" y="10302"/>
                  <a:pt x="130" y="11048"/>
                  <a:pt x="654" y="11576"/>
                </a:cubicBezTo>
                <a:lnTo>
                  <a:pt x="10041" y="20946"/>
                </a:lnTo>
                <a:cubicBezTo>
                  <a:pt x="10445" y="21354"/>
                  <a:pt x="10982" y="21586"/>
                  <a:pt x="11549" y="21599"/>
                </a:cubicBezTo>
                <a:cubicBezTo>
                  <a:pt x="11562" y="21599"/>
                  <a:pt x="11593" y="21599"/>
                  <a:pt x="11605" y="21599"/>
                </a:cubicBezTo>
                <a:cubicBezTo>
                  <a:pt x="11754" y="21599"/>
                  <a:pt x="11906" y="21584"/>
                  <a:pt x="12056" y="21553"/>
                </a:cubicBezTo>
                <a:cubicBezTo>
                  <a:pt x="12789" y="21399"/>
                  <a:pt x="13390" y="20888"/>
                  <a:pt x="13662" y="20191"/>
                </a:cubicBezTo>
                <a:lnTo>
                  <a:pt x="17604" y="10229"/>
                </a:lnTo>
                <a:cubicBezTo>
                  <a:pt x="17902" y="10426"/>
                  <a:pt x="18250" y="10532"/>
                  <a:pt x="18613" y="10532"/>
                </a:cubicBezTo>
                <a:cubicBezTo>
                  <a:pt x="19107" y="10532"/>
                  <a:pt x="19570" y="10338"/>
                  <a:pt x="19918" y="9986"/>
                </a:cubicBezTo>
                <a:lnTo>
                  <a:pt x="20957" y="8937"/>
                </a:lnTo>
                <a:cubicBezTo>
                  <a:pt x="21308" y="8585"/>
                  <a:pt x="21502" y="8116"/>
                  <a:pt x="21502" y="7617"/>
                </a:cubicBezTo>
                <a:cubicBezTo>
                  <a:pt x="21502" y="7117"/>
                  <a:pt x="21308" y="6648"/>
                  <a:pt x="20961" y="6300"/>
                </a:cubicBezTo>
                <a:cubicBezTo>
                  <a:pt x="20961" y="6300"/>
                  <a:pt x="15260" y="545"/>
                  <a:pt x="15260" y="5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2" name="AutoShape 38"/>
          <p:cNvSpPr/>
          <p:nvPr/>
        </p:nvSpPr>
        <p:spPr bwMode="auto">
          <a:xfrm>
            <a:off x="5551488" y="3040063"/>
            <a:ext cx="55562" cy="555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4320"/>
                </a:moveTo>
                <a:cubicBezTo>
                  <a:pt x="14381" y="4320"/>
                  <a:pt x="17279" y="7222"/>
                  <a:pt x="17279" y="10800"/>
                </a:cubicBezTo>
                <a:cubicBezTo>
                  <a:pt x="17279" y="14377"/>
                  <a:pt x="14381" y="17279"/>
                  <a:pt x="10800" y="17279"/>
                </a:cubicBezTo>
                <a:cubicBezTo>
                  <a:pt x="7218" y="17279"/>
                  <a:pt x="4319" y="14377"/>
                  <a:pt x="4319" y="10800"/>
                </a:cubicBezTo>
                <a:cubicBezTo>
                  <a:pt x="4319" y="7222"/>
                  <a:pt x="7218" y="4320"/>
                  <a:pt x="10800" y="4320"/>
                </a:cubicBezTo>
                <a:moveTo>
                  <a:pt x="10800" y="21599"/>
                </a:moveTo>
                <a:cubicBezTo>
                  <a:pt x="16752" y="21599"/>
                  <a:pt x="21600" y="16756"/>
                  <a:pt x="21600" y="10800"/>
                </a:cubicBezTo>
                <a:cubicBezTo>
                  <a:pt x="21600" y="4843"/>
                  <a:pt x="16752" y="0"/>
                  <a:pt x="10800" y="0"/>
                </a:cubicBezTo>
                <a:cubicBezTo>
                  <a:pt x="4847" y="0"/>
                  <a:pt x="0" y="4843"/>
                  <a:pt x="0" y="10800"/>
                </a:cubicBezTo>
                <a:cubicBezTo>
                  <a:pt x="0" y="16756"/>
                  <a:pt x="4847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3" name="AutoShape 39"/>
          <p:cNvSpPr/>
          <p:nvPr/>
        </p:nvSpPr>
        <p:spPr bwMode="auto">
          <a:xfrm>
            <a:off x="5697538" y="2859088"/>
            <a:ext cx="55562" cy="571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7279"/>
                </a:moveTo>
                <a:cubicBezTo>
                  <a:pt x="7218" y="17279"/>
                  <a:pt x="4320" y="14377"/>
                  <a:pt x="4320" y="10800"/>
                </a:cubicBezTo>
                <a:cubicBezTo>
                  <a:pt x="4320" y="7222"/>
                  <a:pt x="7218" y="4320"/>
                  <a:pt x="10800" y="4320"/>
                </a:cubicBezTo>
                <a:cubicBezTo>
                  <a:pt x="14381" y="4320"/>
                  <a:pt x="17280" y="7222"/>
                  <a:pt x="17280" y="10800"/>
                </a:cubicBezTo>
                <a:cubicBezTo>
                  <a:pt x="17280" y="14377"/>
                  <a:pt x="14381" y="17279"/>
                  <a:pt x="10800" y="17279"/>
                </a:cubicBezTo>
                <a:moveTo>
                  <a:pt x="10800" y="0"/>
                </a:moveTo>
                <a:cubicBezTo>
                  <a:pt x="4847" y="0"/>
                  <a:pt x="0" y="4843"/>
                  <a:pt x="0" y="10800"/>
                </a:cubicBezTo>
                <a:cubicBezTo>
                  <a:pt x="0" y="16756"/>
                  <a:pt x="4847" y="21599"/>
                  <a:pt x="10800" y="21599"/>
                </a:cubicBezTo>
                <a:cubicBezTo>
                  <a:pt x="16752" y="21599"/>
                  <a:pt x="21600" y="16756"/>
                  <a:pt x="21600" y="10800"/>
                </a:cubicBezTo>
                <a:cubicBezTo>
                  <a:pt x="21600" y="4843"/>
                  <a:pt x="16752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4" name="AutoShape 40"/>
          <p:cNvSpPr/>
          <p:nvPr/>
        </p:nvSpPr>
        <p:spPr bwMode="auto">
          <a:xfrm>
            <a:off x="5483225" y="3028950"/>
            <a:ext cx="46038" cy="444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5400"/>
                </a:moveTo>
                <a:cubicBezTo>
                  <a:pt x="13779" y="5400"/>
                  <a:pt x="16199" y="7815"/>
                  <a:pt x="16199" y="10800"/>
                </a:cubicBezTo>
                <a:cubicBezTo>
                  <a:pt x="16199" y="13784"/>
                  <a:pt x="13779" y="16200"/>
                  <a:pt x="10800" y="16200"/>
                </a:cubicBezTo>
                <a:cubicBezTo>
                  <a:pt x="7820" y="16200"/>
                  <a:pt x="5399" y="13784"/>
                  <a:pt x="5399" y="10800"/>
                </a:cubicBezTo>
                <a:cubicBezTo>
                  <a:pt x="5399" y="7815"/>
                  <a:pt x="7820" y="5400"/>
                  <a:pt x="10800" y="5400"/>
                </a:cubicBezTo>
                <a:moveTo>
                  <a:pt x="0" y="10800"/>
                </a:moveTo>
                <a:cubicBezTo>
                  <a:pt x="0" y="16753"/>
                  <a:pt x="4843" y="21599"/>
                  <a:pt x="10800" y="21599"/>
                </a:cubicBezTo>
                <a:cubicBezTo>
                  <a:pt x="16756" y="21599"/>
                  <a:pt x="21600" y="16753"/>
                  <a:pt x="21600" y="10800"/>
                </a:cubicBezTo>
                <a:cubicBezTo>
                  <a:pt x="21600" y="4846"/>
                  <a:pt x="16756" y="0"/>
                  <a:pt x="10800" y="0"/>
                </a:cubicBezTo>
                <a:cubicBezTo>
                  <a:pt x="4843" y="0"/>
                  <a:pt x="0" y="4846"/>
                  <a:pt x="0" y="108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5" name="AutoShape 41"/>
          <p:cNvSpPr/>
          <p:nvPr/>
        </p:nvSpPr>
        <p:spPr bwMode="auto">
          <a:xfrm>
            <a:off x="5529263" y="3106738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58" y="21599"/>
                  <a:pt x="21600" y="16769"/>
                  <a:pt x="21600" y="10800"/>
                </a:cubicBezTo>
                <a:cubicBezTo>
                  <a:pt x="21600" y="4830"/>
                  <a:pt x="16758" y="0"/>
                  <a:pt x="10800" y="0"/>
                </a:cubicBezTo>
                <a:cubicBezTo>
                  <a:pt x="4841" y="0"/>
                  <a:pt x="0" y="4830"/>
                  <a:pt x="0" y="10800"/>
                </a:cubicBezTo>
                <a:cubicBezTo>
                  <a:pt x="0" y="16769"/>
                  <a:pt x="4841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6" name="AutoShape 42"/>
          <p:cNvSpPr/>
          <p:nvPr/>
        </p:nvSpPr>
        <p:spPr bwMode="auto">
          <a:xfrm>
            <a:off x="5708650" y="2938463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41" y="0"/>
                  <a:pt x="0" y="4830"/>
                  <a:pt x="0" y="10800"/>
                </a:cubicBezTo>
                <a:cubicBezTo>
                  <a:pt x="0" y="16769"/>
                  <a:pt x="4841" y="21599"/>
                  <a:pt x="10800" y="21599"/>
                </a:cubicBezTo>
                <a:cubicBezTo>
                  <a:pt x="16758" y="21599"/>
                  <a:pt x="21600" y="16769"/>
                  <a:pt x="21600" y="10800"/>
                </a:cubicBezTo>
                <a:cubicBezTo>
                  <a:pt x="21600" y="4830"/>
                  <a:pt x="16758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7" name="AutoShape 43"/>
          <p:cNvSpPr/>
          <p:nvPr/>
        </p:nvSpPr>
        <p:spPr bwMode="auto">
          <a:xfrm>
            <a:off x="4675188" y="2882900"/>
            <a:ext cx="360362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8" name="AutoShape 44"/>
          <p:cNvSpPr/>
          <p:nvPr/>
        </p:nvSpPr>
        <p:spPr bwMode="auto">
          <a:xfrm>
            <a:off x="5000625" y="2994025"/>
            <a:ext cx="22225" cy="1238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963"/>
                </a:moveTo>
                <a:lnTo>
                  <a:pt x="0" y="19636"/>
                </a:lnTo>
                <a:cubicBezTo>
                  <a:pt x="0" y="20721"/>
                  <a:pt x="4841" y="21599"/>
                  <a:pt x="10800" y="21599"/>
                </a:cubicBezTo>
                <a:cubicBezTo>
                  <a:pt x="16758" y="21599"/>
                  <a:pt x="21600" y="20721"/>
                  <a:pt x="21600" y="19636"/>
                </a:cubicBezTo>
                <a:lnTo>
                  <a:pt x="21600" y="1963"/>
                </a:lnTo>
                <a:cubicBezTo>
                  <a:pt x="21600" y="878"/>
                  <a:pt x="16758" y="0"/>
                  <a:pt x="10800" y="0"/>
                </a:cubicBezTo>
                <a:cubicBezTo>
                  <a:pt x="4841" y="0"/>
                  <a:pt x="0" y="878"/>
                  <a:pt x="0" y="19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49" name="AutoShape 45"/>
          <p:cNvSpPr/>
          <p:nvPr/>
        </p:nvSpPr>
        <p:spPr bwMode="auto">
          <a:xfrm>
            <a:off x="4989513" y="3128963"/>
            <a:ext cx="46037" cy="682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10427"/>
                  <a:pt x="0" y="14400"/>
                </a:cubicBezTo>
                <a:cubicBezTo>
                  <a:pt x="0" y="18372"/>
                  <a:pt x="4838" y="21599"/>
                  <a:pt x="10800" y="21599"/>
                </a:cubicBezTo>
                <a:cubicBezTo>
                  <a:pt x="16761" y="21599"/>
                  <a:pt x="21600" y="18372"/>
                  <a:pt x="21600" y="14400"/>
                </a:cubicBezTo>
                <a:cubicBezTo>
                  <a:pt x="21600" y="10427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0" name="AutoShape 46"/>
          <p:cNvSpPr/>
          <p:nvPr/>
        </p:nvSpPr>
        <p:spPr bwMode="auto">
          <a:xfrm>
            <a:off x="8267700" y="2141538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51" name="AutoShape 47"/>
          <p:cNvSpPr/>
          <p:nvPr/>
        </p:nvSpPr>
        <p:spPr bwMode="auto">
          <a:xfrm>
            <a:off x="7550150" y="2141538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853689" y="2141343"/>
            <a:ext cx="314346" cy="359165"/>
            <a:chOff x="6853689" y="2141343"/>
            <a:chExt cx="314346" cy="359165"/>
          </a:xfrm>
          <a:solidFill>
            <a:schemeClr val="bg1"/>
          </a:solidFill>
        </p:grpSpPr>
        <p:sp>
          <p:nvSpPr>
            <p:cNvPr id="53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4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5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6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111875" y="2141538"/>
            <a:ext cx="360363" cy="358775"/>
            <a:chOff x="6111875" y="2141538"/>
            <a:chExt cx="360363" cy="358775"/>
          </a:xfrm>
          <a:solidFill>
            <a:schemeClr val="bg1"/>
          </a:solidFill>
        </p:grpSpPr>
        <p:sp>
          <p:nvSpPr>
            <p:cNvPr id="58" name="AutoShape 52"/>
            <p:cNvSpPr/>
            <p:nvPr/>
          </p:nvSpPr>
          <p:spPr bwMode="auto">
            <a:xfrm>
              <a:off x="6111875" y="2141538"/>
              <a:ext cx="360363" cy="358775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59" name="AutoShape 53"/>
            <p:cNvSpPr/>
            <p:nvPr/>
          </p:nvSpPr>
          <p:spPr bwMode="auto">
            <a:xfrm>
              <a:off x="6248400" y="2265363"/>
              <a:ext cx="96838" cy="100012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0" name="AutoShape 54"/>
            <p:cNvSpPr/>
            <p:nvPr/>
          </p:nvSpPr>
          <p:spPr bwMode="auto">
            <a:xfrm>
              <a:off x="6235700" y="2387600"/>
              <a:ext cx="55563" cy="5715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1" name="AutoShape 55"/>
            <p:cNvSpPr/>
            <p:nvPr/>
          </p:nvSpPr>
          <p:spPr bwMode="auto">
            <a:xfrm>
              <a:off x="6292850" y="2197100"/>
              <a:ext cx="55563" cy="57150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394312" y="2141343"/>
            <a:ext cx="359165" cy="359165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63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4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5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66" name="AutoShape 59"/>
          <p:cNvSpPr/>
          <p:nvPr/>
        </p:nvSpPr>
        <p:spPr bwMode="auto">
          <a:xfrm>
            <a:off x="4675188" y="2141538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335963" y="1422400"/>
            <a:ext cx="246062" cy="358775"/>
            <a:chOff x="8335963" y="1422400"/>
            <a:chExt cx="246062" cy="358775"/>
          </a:xfrm>
          <a:solidFill>
            <a:schemeClr val="bg1"/>
          </a:solidFill>
        </p:grpSpPr>
        <p:sp>
          <p:nvSpPr>
            <p:cNvPr id="68" name="AutoShape 60"/>
            <p:cNvSpPr/>
            <p:nvPr/>
          </p:nvSpPr>
          <p:spPr bwMode="auto">
            <a:xfrm>
              <a:off x="8437563" y="1522413"/>
              <a:ext cx="22225" cy="238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69" name="AutoShape 61"/>
            <p:cNvSpPr/>
            <p:nvPr/>
          </p:nvSpPr>
          <p:spPr bwMode="auto">
            <a:xfrm>
              <a:off x="8437563" y="1658938"/>
              <a:ext cx="22225" cy="206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0" name="AutoShape 62"/>
            <p:cNvSpPr/>
            <p:nvPr/>
          </p:nvSpPr>
          <p:spPr bwMode="auto">
            <a:xfrm>
              <a:off x="8369300" y="15906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0" y="0"/>
                    <a:pt x="0" y="4819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1" name="AutoShape 63"/>
            <p:cNvSpPr/>
            <p:nvPr/>
          </p:nvSpPr>
          <p:spPr bwMode="auto">
            <a:xfrm>
              <a:off x="8504238" y="1590675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4830" y="21599"/>
                    <a:pt x="10800" y="21599"/>
                  </a:cubicBez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19"/>
                    <a:pt x="16769" y="0"/>
                    <a:pt x="10800" y="0"/>
                  </a:cubicBezTo>
                  <a:cubicBezTo>
                    <a:pt x="4830" y="0"/>
                    <a:pt x="0" y="4819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2" name="AutoShape 64"/>
            <p:cNvSpPr/>
            <p:nvPr/>
          </p:nvSpPr>
          <p:spPr bwMode="auto">
            <a:xfrm>
              <a:off x="8391525" y="1635125"/>
              <a:ext cx="22225" cy="23813"/>
            </a:xfrm>
            <a:custGeom>
              <a:avLst/>
              <a:gdLst>
                <a:gd name="T0" fmla="+- 0 10802 965"/>
                <a:gd name="T1" fmla="*/ T0 w 19675"/>
                <a:gd name="T2" fmla="+- 0 10800 961"/>
                <a:gd name="T3" fmla="*/ 10800 h 19678"/>
                <a:gd name="T4" fmla="+- 0 10802 965"/>
                <a:gd name="T5" fmla="*/ T4 w 19675"/>
                <a:gd name="T6" fmla="+- 0 10800 961"/>
                <a:gd name="T7" fmla="*/ 10800 h 19678"/>
                <a:gd name="T8" fmla="+- 0 10802 965"/>
                <a:gd name="T9" fmla="*/ T8 w 19675"/>
                <a:gd name="T10" fmla="+- 0 10800 961"/>
                <a:gd name="T11" fmla="*/ 10800 h 19678"/>
                <a:gd name="T12" fmla="+- 0 10802 965"/>
                <a:gd name="T13" fmla="*/ T12 w 19675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5" h="19678">
                  <a:moveTo>
                    <a:pt x="2894" y="2882"/>
                  </a:moveTo>
                  <a:cubicBezTo>
                    <a:pt x="-965" y="6725"/>
                    <a:pt x="-965" y="12952"/>
                    <a:pt x="2894" y="16795"/>
                  </a:cubicBezTo>
                  <a:cubicBezTo>
                    <a:pt x="6734" y="20638"/>
                    <a:pt x="12935" y="20638"/>
                    <a:pt x="16794" y="16795"/>
                  </a:cubicBezTo>
                  <a:cubicBezTo>
                    <a:pt x="20634" y="12952"/>
                    <a:pt x="20634" y="6725"/>
                    <a:pt x="16794" y="2882"/>
                  </a:cubicBezTo>
                  <a:cubicBezTo>
                    <a:pt x="12935" y="-961"/>
                    <a:pt x="6734" y="-961"/>
                    <a:pt x="2894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3" name="AutoShape 65"/>
            <p:cNvSpPr/>
            <p:nvPr/>
          </p:nvSpPr>
          <p:spPr bwMode="auto">
            <a:xfrm>
              <a:off x="8391525" y="1546225"/>
              <a:ext cx="22225" cy="22225"/>
            </a:xfrm>
            <a:custGeom>
              <a:avLst/>
              <a:gdLst>
                <a:gd name="T0" fmla="+- 0 10801 962"/>
                <a:gd name="T1" fmla="*/ T0 w 19678"/>
                <a:gd name="T2" fmla="+- 0 10801 965"/>
                <a:gd name="T3" fmla="*/ 10801 h 19673"/>
                <a:gd name="T4" fmla="+- 0 10801 962"/>
                <a:gd name="T5" fmla="*/ T4 w 19678"/>
                <a:gd name="T6" fmla="+- 0 10801 965"/>
                <a:gd name="T7" fmla="*/ 10801 h 19673"/>
                <a:gd name="T8" fmla="+- 0 10801 962"/>
                <a:gd name="T9" fmla="*/ T8 w 19678"/>
                <a:gd name="T10" fmla="+- 0 10801 965"/>
                <a:gd name="T11" fmla="*/ 10801 h 19673"/>
                <a:gd name="T12" fmla="+- 0 10801 962"/>
                <a:gd name="T13" fmla="*/ T12 w 19678"/>
                <a:gd name="T14" fmla="+- 0 10801 965"/>
                <a:gd name="T15" fmla="*/ 10801 h 1967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3">
                  <a:moveTo>
                    <a:pt x="2897" y="2894"/>
                  </a:moveTo>
                  <a:cubicBezTo>
                    <a:pt x="-962" y="6734"/>
                    <a:pt x="-962" y="12935"/>
                    <a:pt x="2877" y="16785"/>
                  </a:cubicBezTo>
                  <a:cubicBezTo>
                    <a:pt x="6737" y="20635"/>
                    <a:pt x="12938" y="20635"/>
                    <a:pt x="16797" y="16785"/>
                  </a:cubicBezTo>
                  <a:cubicBezTo>
                    <a:pt x="20638" y="12935"/>
                    <a:pt x="20638" y="6734"/>
                    <a:pt x="16797" y="2894"/>
                  </a:cubicBezTo>
                  <a:cubicBezTo>
                    <a:pt x="12938" y="-965"/>
                    <a:pt x="6737" y="-965"/>
                    <a:pt x="2897" y="289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4" name="AutoShape 66"/>
            <p:cNvSpPr/>
            <p:nvPr/>
          </p:nvSpPr>
          <p:spPr bwMode="auto">
            <a:xfrm>
              <a:off x="8482013" y="1635125"/>
              <a:ext cx="22225" cy="23813"/>
            </a:xfrm>
            <a:custGeom>
              <a:avLst/>
              <a:gdLst>
                <a:gd name="T0" fmla="+- 0 10800 961"/>
                <a:gd name="T1" fmla="*/ T0 w 19678"/>
                <a:gd name="T2" fmla="+- 0 10800 961"/>
                <a:gd name="T3" fmla="*/ 10800 h 19678"/>
                <a:gd name="T4" fmla="+- 0 10800 961"/>
                <a:gd name="T5" fmla="*/ T4 w 19678"/>
                <a:gd name="T6" fmla="+- 0 10800 961"/>
                <a:gd name="T7" fmla="*/ 10800 h 19678"/>
                <a:gd name="T8" fmla="+- 0 10800 961"/>
                <a:gd name="T9" fmla="*/ T8 w 19678"/>
                <a:gd name="T10" fmla="+- 0 10800 961"/>
                <a:gd name="T11" fmla="*/ 10800 h 19678"/>
                <a:gd name="T12" fmla="+- 0 10800 961"/>
                <a:gd name="T13" fmla="*/ T12 w 19678"/>
                <a:gd name="T14" fmla="+- 0 10800 961"/>
                <a:gd name="T15" fmla="*/ 10800 h 1967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678" h="19678">
                  <a:moveTo>
                    <a:pt x="2882" y="2882"/>
                  </a:moveTo>
                  <a:cubicBezTo>
                    <a:pt x="-961" y="6725"/>
                    <a:pt x="-961" y="12952"/>
                    <a:pt x="2882" y="16795"/>
                  </a:cubicBezTo>
                  <a:cubicBezTo>
                    <a:pt x="6725" y="20638"/>
                    <a:pt x="12952" y="20638"/>
                    <a:pt x="16795" y="16795"/>
                  </a:cubicBezTo>
                  <a:cubicBezTo>
                    <a:pt x="20639" y="12952"/>
                    <a:pt x="20639" y="6725"/>
                    <a:pt x="16795" y="2882"/>
                  </a:cubicBezTo>
                  <a:cubicBezTo>
                    <a:pt x="12952" y="-961"/>
                    <a:pt x="6725" y="-961"/>
                    <a:pt x="2882" y="288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5" name="AutoShape 67"/>
            <p:cNvSpPr/>
            <p:nvPr/>
          </p:nvSpPr>
          <p:spPr bwMode="auto">
            <a:xfrm>
              <a:off x="8335963" y="1422400"/>
              <a:ext cx="2460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9818" y="16200"/>
                  </a:moveTo>
                  <a:cubicBezTo>
                    <a:pt x="5486" y="16200"/>
                    <a:pt x="1963" y="13776"/>
                    <a:pt x="1963" y="10800"/>
                  </a:cubicBezTo>
                  <a:cubicBezTo>
                    <a:pt x="1963" y="7821"/>
                    <a:pt x="5486" y="5400"/>
                    <a:pt x="9818" y="5400"/>
                  </a:cubicBezTo>
                  <a:cubicBezTo>
                    <a:pt x="14148" y="5400"/>
                    <a:pt x="17672" y="7821"/>
                    <a:pt x="17672" y="10800"/>
                  </a:cubicBezTo>
                  <a:cubicBezTo>
                    <a:pt x="17672" y="13776"/>
                    <a:pt x="14148" y="16200"/>
                    <a:pt x="9818" y="16200"/>
                  </a:cubicBezTo>
                  <a:moveTo>
                    <a:pt x="13745" y="20249"/>
                  </a:moveTo>
                  <a:lnTo>
                    <a:pt x="5890" y="20249"/>
                  </a:lnTo>
                  <a:lnTo>
                    <a:pt x="4909" y="16613"/>
                  </a:lnTo>
                  <a:cubicBezTo>
                    <a:pt x="6358" y="17192"/>
                    <a:pt x="8019" y="17549"/>
                    <a:pt x="9818" y="17549"/>
                  </a:cubicBezTo>
                  <a:cubicBezTo>
                    <a:pt x="11614" y="17549"/>
                    <a:pt x="13277" y="17192"/>
                    <a:pt x="14727" y="16613"/>
                  </a:cubicBezTo>
                  <a:cubicBezTo>
                    <a:pt x="14727" y="16613"/>
                    <a:pt x="13745" y="20249"/>
                    <a:pt x="13745" y="20249"/>
                  </a:cubicBezTo>
                  <a:close/>
                  <a:moveTo>
                    <a:pt x="5992" y="1350"/>
                  </a:moveTo>
                  <a:lnTo>
                    <a:pt x="13847" y="1350"/>
                  </a:lnTo>
                  <a:lnTo>
                    <a:pt x="14828" y="4985"/>
                  </a:lnTo>
                  <a:cubicBezTo>
                    <a:pt x="13379" y="4406"/>
                    <a:pt x="11718" y="4050"/>
                    <a:pt x="9919" y="4050"/>
                  </a:cubicBezTo>
                  <a:cubicBezTo>
                    <a:pt x="8123" y="4050"/>
                    <a:pt x="6460" y="4406"/>
                    <a:pt x="5010" y="4985"/>
                  </a:cubicBezTo>
                  <a:cubicBezTo>
                    <a:pt x="5010" y="4985"/>
                    <a:pt x="5992" y="1350"/>
                    <a:pt x="5992" y="1350"/>
                  </a:cubicBezTo>
                  <a:close/>
                  <a:moveTo>
                    <a:pt x="19636" y="9450"/>
                  </a:moveTo>
                  <a:cubicBezTo>
                    <a:pt x="19567" y="9450"/>
                    <a:pt x="19509" y="9472"/>
                    <a:pt x="19442" y="9477"/>
                  </a:cubicBezTo>
                  <a:cubicBezTo>
                    <a:pt x="19101" y="8298"/>
                    <a:pt x="18294" y="7245"/>
                    <a:pt x="17187" y="6376"/>
                  </a:cubicBezTo>
                  <a:lnTo>
                    <a:pt x="15778" y="1102"/>
                  </a:lnTo>
                  <a:cubicBezTo>
                    <a:pt x="15605" y="464"/>
                    <a:pt x="14794" y="0"/>
                    <a:pt x="13847" y="0"/>
                  </a:cubicBezTo>
                  <a:lnTo>
                    <a:pt x="5992" y="0"/>
                  </a:lnTo>
                  <a:cubicBezTo>
                    <a:pt x="5047" y="0"/>
                    <a:pt x="4236" y="464"/>
                    <a:pt x="4061" y="1102"/>
                  </a:cubicBezTo>
                  <a:lnTo>
                    <a:pt x="2686" y="6198"/>
                  </a:lnTo>
                  <a:cubicBezTo>
                    <a:pt x="1037" y="7405"/>
                    <a:pt x="0" y="9012"/>
                    <a:pt x="0" y="10800"/>
                  </a:cubicBezTo>
                  <a:cubicBezTo>
                    <a:pt x="0" y="12542"/>
                    <a:pt x="995" y="14110"/>
                    <a:pt x="2573" y="15307"/>
                  </a:cubicBezTo>
                  <a:lnTo>
                    <a:pt x="3959" y="20496"/>
                  </a:lnTo>
                  <a:cubicBezTo>
                    <a:pt x="4132" y="21135"/>
                    <a:pt x="4943" y="21599"/>
                    <a:pt x="5890" y="21599"/>
                  </a:cubicBezTo>
                  <a:lnTo>
                    <a:pt x="13745" y="21599"/>
                  </a:lnTo>
                  <a:cubicBezTo>
                    <a:pt x="14690" y="21599"/>
                    <a:pt x="15501" y="21135"/>
                    <a:pt x="15676" y="20496"/>
                  </a:cubicBezTo>
                  <a:lnTo>
                    <a:pt x="17074" y="15311"/>
                  </a:lnTo>
                  <a:cubicBezTo>
                    <a:pt x="18242" y="14426"/>
                    <a:pt x="19089" y="13340"/>
                    <a:pt x="19442" y="12122"/>
                  </a:cubicBezTo>
                  <a:cubicBezTo>
                    <a:pt x="19509" y="12127"/>
                    <a:pt x="19567" y="12150"/>
                    <a:pt x="19636" y="12150"/>
                  </a:cubicBezTo>
                  <a:cubicBezTo>
                    <a:pt x="20719" y="12150"/>
                    <a:pt x="21600" y="11544"/>
                    <a:pt x="21600" y="10800"/>
                  </a:cubicBezTo>
                  <a:cubicBezTo>
                    <a:pt x="21600" y="10053"/>
                    <a:pt x="20719" y="9450"/>
                    <a:pt x="19636" y="945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6" name="AutoShape 68"/>
            <p:cNvSpPr/>
            <p:nvPr/>
          </p:nvSpPr>
          <p:spPr bwMode="auto">
            <a:xfrm>
              <a:off x="8437563" y="1546225"/>
              <a:ext cx="66675" cy="68263"/>
            </a:xfrm>
            <a:custGeom>
              <a:avLst/>
              <a:gdLst>
                <a:gd name="T0" fmla="*/ 10740 w 21481"/>
                <a:gd name="T1" fmla="+- 0 10860 120"/>
                <a:gd name="T2" fmla="*/ 10860 h 21480"/>
                <a:gd name="T3" fmla="*/ 10740 w 21481"/>
                <a:gd name="T4" fmla="+- 0 10860 120"/>
                <a:gd name="T5" fmla="*/ 10860 h 21480"/>
                <a:gd name="T6" fmla="*/ 10740 w 21481"/>
                <a:gd name="T7" fmla="+- 0 10860 120"/>
                <a:gd name="T8" fmla="*/ 10860 h 21480"/>
                <a:gd name="T9" fmla="*/ 10740 w 21481"/>
                <a:gd name="T10" fmla="+- 0 10860 120"/>
                <a:gd name="T11" fmla="*/ 10860 h 21480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481" h="21480">
                  <a:moveTo>
                    <a:pt x="21127" y="346"/>
                  </a:moveTo>
                  <a:cubicBezTo>
                    <a:pt x="20697" y="-82"/>
                    <a:pt x="20002" y="-120"/>
                    <a:pt x="19516" y="270"/>
                  </a:cubicBezTo>
                  <a:lnTo>
                    <a:pt x="1055" y="15432"/>
                  </a:lnTo>
                  <a:cubicBezTo>
                    <a:pt x="375" y="16113"/>
                    <a:pt x="0" y="17012"/>
                    <a:pt x="0" y="17972"/>
                  </a:cubicBezTo>
                  <a:cubicBezTo>
                    <a:pt x="0" y="18902"/>
                    <a:pt x="361" y="19783"/>
                    <a:pt x="1027" y="20446"/>
                  </a:cubicBezTo>
                  <a:cubicBezTo>
                    <a:pt x="1694" y="21103"/>
                    <a:pt x="2583" y="21473"/>
                    <a:pt x="3542" y="21479"/>
                  </a:cubicBezTo>
                  <a:cubicBezTo>
                    <a:pt x="4431" y="21473"/>
                    <a:pt x="5354" y="21144"/>
                    <a:pt x="6028" y="20495"/>
                  </a:cubicBezTo>
                  <a:lnTo>
                    <a:pt x="12598" y="12627"/>
                  </a:lnTo>
                  <a:lnTo>
                    <a:pt x="21224" y="1935"/>
                  </a:lnTo>
                  <a:cubicBezTo>
                    <a:pt x="21600" y="1462"/>
                    <a:pt x="21558" y="771"/>
                    <a:pt x="21127" y="34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77" name="Group 69"/>
          <p:cNvGrpSpPr/>
          <p:nvPr/>
        </p:nvGrpSpPr>
        <p:grpSpPr>
          <a:xfrm>
            <a:off x="7549916" y="1422399"/>
            <a:ext cx="359165" cy="337063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78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79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0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1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2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3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4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5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6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842125" y="1422400"/>
            <a:ext cx="336550" cy="358775"/>
            <a:chOff x="6842125" y="1422400"/>
            <a:chExt cx="336550" cy="358775"/>
          </a:xfrm>
          <a:solidFill>
            <a:schemeClr val="bg1"/>
          </a:solidFill>
        </p:grpSpPr>
        <p:sp>
          <p:nvSpPr>
            <p:cNvPr id="88" name="AutoShape 78"/>
            <p:cNvSpPr/>
            <p:nvPr/>
          </p:nvSpPr>
          <p:spPr bwMode="auto">
            <a:xfrm>
              <a:off x="6842125" y="1422400"/>
              <a:ext cx="3365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89" name="AutoShape 79"/>
            <p:cNvSpPr/>
            <p:nvPr/>
          </p:nvSpPr>
          <p:spPr bwMode="auto">
            <a:xfrm>
              <a:off x="6888163" y="1466850"/>
              <a:ext cx="246062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0" name="AutoShape 80"/>
            <p:cNvSpPr/>
            <p:nvPr/>
          </p:nvSpPr>
          <p:spPr bwMode="auto">
            <a:xfrm>
              <a:off x="7021513" y="1501775"/>
              <a:ext cx="68262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91" name="Group 82"/>
          <p:cNvGrpSpPr/>
          <p:nvPr/>
        </p:nvGrpSpPr>
        <p:grpSpPr>
          <a:xfrm>
            <a:off x="6112643" y="1422399"/>
            <a:ext cx="359165" cy="359165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92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93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94" name="AutoShape 83"/>
          <p:cNvSpPr/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95" name="AutoShape 84"/>
          <p:cNvSpPr/>
          <p:nvPr/>
        </p:nvSpPr>
        <p:spPr bwMode="auto">
          <a:xfrm>
            <a:off x="4675188" y="1422400"/>
            <a:ext cx="3603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900"/>
                </a:moveTo>
                <a:cubicBezTo>
                  <a:pt x="20249" y="19643"/>
                  <a:pt x="19644" y="20249"/>
                  <a:pt x="18899" y="20249"/>
                </a:cubicBezTo>
                <a:lnTo>
                  <a:pt x="2699" y="20249"/>
                </a:lnTo>
                <a:cubicBezTo>
                  <a:pt x="1955" y="20249"/>
                  <a:pt x="1349" y="19643"/>
                  <a:pt x="1349" y="18900"/>
                </a:cubicBezTo>
                <a:lnTo>
                  <a:pt x="1349" y="5400"/>
                </a:lnTo>
                <a:cubicBezTo>
                  <a:pt x="1349" y="5027"/>
                  <a:pt x="1652" y="4725"/>
                  <a:pt x="2024" y="4725"/>
                </a:cubicBezTo>
                <a:lnTo>
                  <a:pt x="2699" y="4725"/>
                </a:lnTo>
                <a:lnTo>
                  <a:pt x="2699" y="18225"/>
                </a:lnTo>
                <a:cubicBezTo>
                  <a:pt x="2699" y="18598"/>
                  <a:pt x="3001" y="18900"/>
                  <a:pt x="3374" y="18900"/>
                </a:cubicBezTo>
                <a:cubicBezTo>
                  <a:pt x="3748" y="18900"/>
                  <a:pt x="4049" y="18598"/>
                  <a:pt x="4049" y="18225"/>
                </a:cubicBezTo>
                <a:lnTo>
                  <a:pt x="4049" y="2025"/>
                </a:lnTo>
                <a:cubicBezTo>
                  <a:pt x="4049" y="1652"/>
                  <a:pt x="4352" y="1350"/>
                  <a:pt x="4724" y="1350"/>
                </a:cubicBezTo>
                <a:lnTo>
                  <a:pt x="19575" y="1350"/>
                </a:lnTo>
                <a:cubicBezTo>
                  <a:pt x="19947" y="1350"/>
                  <a:pt x="20249" y="1652"/>
                  <a:pt x="20249" y="2025"/>
                </a:cubicBezTo>
                <a:cubicBezTo>
                  <a:pt x="20249" y="2025"/>
                  <a:pt x="20249" y="18900"/>
                  <a:pt x="20249" y="18900"/>
                </a:cubicBezTo>
                <a:close/>
                <a:moveTo>
                  <a:pt x="19575" y="0"/>
                </a:moveTo>
                <a:lnTo>
                  <a:pt x="4724" y="0"/>
                </a:lnTo>
                <a:cubicBezTo>
                  <a:pt x="3606" y="0"/>
                  <a:pt x="2699" y="905"/>
                  <a:pt x="2699" y="2025"/>
                </a:cubicBezTo>
                <a:lnTo>
                  <a:pt x="2699" y="3375"/>
                </a:lnTo>
                <a:lnTo>
                  <a:pt x="2024" y="3375"/>
                </a:lnTo>
                <a:cubicBezTo>
                  <a:pt x="906" y="3375"/>
                  <a:pt x="0" y="4280"/>
                  <a:pt x="0" y="5400"/>
                </a:cubicBezTo>
                <a:lnTo>
                  <a:pt x="0" y="18900"/>
                </a:lnTo>
                <a:cubicBezTo>
                  <a:pt x="0" y="20391"/>
                  <a:pt x="1208" y="21599"/>
                  <a:pt x="2699" y="21599"/>
                </a:cubicBezTo>
                <a:lnTo>
                  <a:pt x="18899" y="21599"/>
                </a:lnTo>
                <a:cubicBezTo>
                  <a:pt x="20391" y="21599"/>
                  <a:pt x="21600" y="20391"/>
                  <a:pt x="21600" y="18900"/>
                </a:cubicBezTo>
                <a:lnTo>
                  <a:pt x="21600" y="2025"/>
                </a:lnTo>
                <a:cubicBezTo>
                  <a:pt x="21600" y="905"/>
                  <a:pt x="20693" y="0"/>
                  <a:pt x="1957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96" name="AutoShape 85"/>
          <p:cNvSpPr/>
          <p:nvPr/>
        </p:nvSpPr>
        <p:spPr bwMode="auto">
          <a:xfrm>
            <a:off x="4889500" y="1557338"/>
            <a:ext cx="100013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97" name="AutoShape 86"/>
          <p:cNvSpPr/>
          <p:nvPr/>
        </p:nvSpPr>
        <p:spPr bwMode="auto">
          <a:xfrm>
            <a:off x="4889500" y="1522413"/>
            <a:ext cx="100013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98" name="AutoShape 87"/>
          <p:cNvSpPr/>
          <p:nvPr/>
        </p:nvSpPr>
        <p:spPr bwMode="auto">
          <a:xfrm>
            <a:off x="4889500" y="1489075"/>
            <a:ext cx="100013" cy="127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200" y="21599"/>
                </a:moveTo>
                <a:lnTo>
                  <a:pt x="20400" y="21599"/>
                </a:lnTo>
                <a:cubicBezTo>
                  <a:pt x="21062" y="21599"/>
                  <a:pt x="21600" y="16748"/>
                  <a:pt x="21600" y="10800"/>
                </a:cubicBezTo>
                <a:cubicBezTo>
                  <a:pt x="21600" y="4830"/>
                  <a:pt x="21062" y="0"/>
                  <a:pt x="20400" y="0"/>
                </a:cubicBezTo>
                <a:lnTo>
                  <a:pt x="1200" y="0"/>
                </a:lnTo>
                <a:cubicBezTo>
                  <a:pt x="537" y="0"/>
                  <a:pt x="0" y="4830"/>
                  <a:pt x="0" y="10800"/>
                </a:cubicBezTo>
                <a:cubicBezTo>
                  <a:pt x="0" y="16748"/>
                  <a:pt x="537" y="21599"/>
                  <a:pt x="12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99" name="AutoShape 88"/>
          <p:cNvSpPr/>
          <p:nvPr/>
        </p:nvSpPr>
        <p:spPr bwMode="auto">
          <a:xfrm>
            <a:off x="4765675" y="1725613"/>
            <a:ext cx="100013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0" name="AutoShape 89"/>
          <p:cNvSpPr/>
          <p:nvPr/>
        </p:nvSpPr>
        <p:spPr bwMode="auto">
          <a:xfrm>
            <a:off x="4765675" y="1692275"/>
            <a:ext cx="100013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1" name="AutoShape 90"/>
          <p:cNvSpPr/>
          <p:nvPr/>
        </p:nvSpPr>
        <p:spPr bwMode="auto">
          <a:xfrm>
            <a:off x="4765675" y="1658938"/>
            <a:ext cx="100013" cy="9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2" name="AutoShape 91"/>
          <p:cNvSpPr/>
          <p:nvPr/>
        </p:nvSpPr>
        <p:spPr bwMode="auto">
          <a:xfrm>
            <a:off x="4889500" y="1725613"/>
            <a:ext cx="100013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3" name="AutoShape 92"/>
          <p:cNvSpPr/>
          <p:nvPr/>
        </p:nvSpPr>
        <p:spPr bwMode="auto">
          <a:xfrm>
            <a:off x="4889500" y="1692275"/>
            <a:ext cx="100013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4" name="AutoShape 93"/>
          <p:cNvSpPr/>
          <p:nvPr/>
        </p:nvSpPr>
        <p:spPr bwMode="auto">
          <a:xfrm>
            <a:off x="4889500" y="1658938"/>
            <a:ext cx="100013" cy="95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400" y="0"/>
                </a:moveTo>
                <a:lnTo>
                  <a:pt x="1200" y="0"/>
                </a:lnTo>
                <a:cubicBezTo>
                  <a:pt x="537" y="0"/>
                  <a:pt x="0" y="4851"/>
                  <a:pt x="0" y="10800"/>
                </a:cubicBezTo>
                <a:cubicBezTo>
                  <a:pt x="0" y="16790"/>
                  <a:pt x="537" y="21599"/>
                  <a:pt x="1200" y="21599"/>
                </a:cubicBezTo>
                <a:lnTo>
                  <a:pt x="20400" y="21599"/>
                </a:lnTo>
                <a:cubicBezTo>
                  <a:pt x="21062" y="21599"/>
                  <a:pt x="21600" y="16790"/>
                  <a:pt x="21600" y="10800"/>
                </a:cubicBezTo>
                <a:cubicBezTo>
                  <a:pt x="21600" y="4851"/>
                  <a:pt x="21062" y="0"/>
                  <a:pt x="204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5" name="AutoShape 94"/>
          <p:cNvSpPr/>
          <p:nvPr/>
        </p:nvSpPr>
        <p:spPr bwMode="auto">
          <a:xfrm>
            <a:off x="4765675" y="1590675"/>
            <a:ext cx="223838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69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69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6" name="AutoShape 95"/>
          <p:cNvSpPr/>
          <p:nvPr/>
        </p:nvSpPr>
        <p:spPr bwMode="auto">
          <a:xfrm>
            <a:off x="4765675" y="1624013"/>
            <a:ext cx="223838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060" y="0"/>
                </a:moveTo>
                <a:lnTo>
                  <a:pt x="540" y="0"/>
                </a:lnTo>
                <a:cubicBezTo>
                  <a:pt x="242" y="0"/>
                  <a:pt x="0" y="4851"/>
                  <a:pt x="0" y="10800"/>
                </a:cubicBezTo>
                <a:cubicBezTo>
                  <a:pt x="0" y="16790"/>
                  <a:pt x="242" y="21599"/>
                  <a:pt x="540" y="21599"/>
                </a:cubicBezTo>
                <a:lnTo>
                  <a:pt x="21060" y="21599"/>
                </a:lnTo>
                <a:cubicBezTo>
                  <a:pt x="21357" y="21599"/>
                  <a:pt x="21600" y="16790"/>
                  <a:pt x="21600" y="10800"/>
                </a:cubicBezTo>
                <a:cubicBezTo>
                  <a:pt x="21600" y="4851"/>
                  <a:pt x="21357" y="0"/>
                  <a:pt x="210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07" name="AutoShape 96"/>
          <p:cNvSpPr/>
          <p:nvPr/>
        </p:nvSpPr>
        <p:spPr bwMode="auto">
          <a:xfrm>
            <a:off x="4765675" y="1466850"/>
            <a:ext cx="100013" cy="10160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4799" y="4792"/>
                </a:moveTo>
                <a:lnTo>
                  <a:pt x="16800" y="4792"/>
                </a:lnTo>
                <a:lnTo>
                  <a:pt x="16800" y="16797"/>
                </a:lnTo>
                <a:lnTo>
                  <a:pt x="4799" y="16797"/>
                </a:lnTo>
                <a:cubicBezTo>
                  <a:pt x="4799" y="16797"/>
                  <a:pt x="4799" y="4792"/>
                  <a:pt x="4799" y="4792"/>
                </a:cubicBezTo>
                <a:close/>
                <a:moveTo>
                  <a:pt x="2399" y="21600"/>
                </a:moveTo>
                <a:lnTo>
                  <a:pt x="19199" y="21600"/>
                </a:lnTo>
                <a:cubicBezTo>
                  <a:pt x="20527" y="21600"/>
                  <a:pt x="21600" y="20523"/>
                  <a:pt x="21600" y="19198"/>
                </a:cubicBezTo>
                <a:lnTo>
                  <a:pt x="21600" y="2401"/>
                </a:lnTo>
                <a:cubicBezTo>
                  <a:pt x="21600" y="1076"/>
                  <a:pt x="20527" y="0"/>
                  <a:pt x="19199" y="0"/>
                </a:cubicBezTo>
                <a:lnTo>
                  <a:pt x="2399" y="0"/>
                </a:lnTo>
                <a:cubicBezTo>
                  <a:pt x="1072" y="0"/>
                  <a:pt x="0" y="1076"/>
                  <a:pt x="0" y="2401"/>
                </a:cubicBezTo>
                <a:lnTo>
                  <a:pt x="0" y="19198"/>
                </a:lnTo>
                <a:cubicBezTo>
                  <a:pt x="0" y="20523"/>
                  <a:pt x="1072" y="21600"/>
                  <a:pt x="2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3965575" y="3582988"/>
            <a:ext cx="213716" cy="358775"/>
            <a:chOff x="3965575" y="3582988"/>
            <a:chExt cx="247650" cy="358775"/>
          </a:xfrm>
          <a:solidFill>
            <a:schemeClr val="bg1"/>
          </a:solidFill>
        </p:grpSpPr>
        <p:sp>
          <p:nvSpPr>
            <p:cNvPr id="109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0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1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12" name="AutoShape 100"/>
          <p:cNvSpPr/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3" name="AutoShape 101"/>
          <p:cNvSpPr/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4" name="AutoShape 102"/>
          <p:cNvSpPr/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5" name="AutoShape 103"/>
          <p:cNvSpPr/>
          <p:nvPr/>
        </p:nvSpPr>
        <p:spPr bwMode="auto">
          <a:xfrm>
            <a:off x="1811338" y="3660775"/>
            <a:ext cx="128587" cy="841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16" name="AutoShape 104"/>
          <p:cNvSpPr/>
          <p:nvPr/>
        </p:nvSpPr>
        <p:spPr bwMode="auto">
          <a:xfrm>
            <a:off x="1754188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1035050" y="3649663"/>
            <a:ext cx="358775" cy="225425"/>
            <a:chOff x="1035050" y="3649663"/>
            <a:chExt cx="358775" cy="225425"/>
          </a:xfrm>
          <a:solidFill>
            <a:schemeClr val="bg1"/>
          </a:solidFill>
        </p:grpSpPr>
        <p:sp>
          <p:nvSpPr>
            <p:cNvPr id="118" name="AutoShape 105"/>
            <p:cNvSpPr/>
            <p:nvPr/>
          </p:nvSpPr>
          <p:spPr bwMode="auto">
            <a:xfrm>
              <a:off x="1035050" y="3649663"/>
              <a:ext cx="358775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19" name="AutoShape 106"/>
            <p:cNvSpPr/>
            <p:nvPr/>
          </p:nvSpPr>
          <p:spPr bwMode="auto">
            <a:xfrm>
              <a:off x="1169988" y="3717925"/>
              <a:ext cx="50800" cy="492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0" name="AutoShape 107"/>
            <p:cNvSpPr/>
            <p:nvPr/>
          </p:nvSpPr>
          <p:spPr bwMode="auto">
            <a:xfrm>
              <a:off x="1136650" y="3683000"/>
              <a:ext cx="157163" cy="1571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361950" y="3582988"/>
            <a:ext cx="269875" cy="358775"/>
            <a:chOff x="361950" y="3582988"/>
            <a:chExt cx="269875" cy="358775"/>
          </a:xfrm>
          <a:solidFill>
            <a:schemeClr val="bg1"/>
          </a:solidFill>
        </p:grpSpPr>
        <p:sp>
          <p:nvSpPr>
            <p:cNvPr id="122" name="AutoShape 108"/>
            <p:cNvSpPr/>
            <p:nvPr/>
          </p:nvSpPr>
          <p:spPr bwMode="auto">
            <a:xfrm>
              <a:off x="428625" y="3649663"/>
              <a:ext cx="134938" cy="1349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3" name="AutoShape 109"/>
            <p:cNvSpPr/>
            <p:nvPr/>
          </p:nvSpPr>
          <p:spPr bwMode="auto">
            <a:xfrm>
              <a:off x="361950" y="3582988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24" name="Group 112"/>
          <p:cNvGrpSpPr/>
          <p:nvPr/>
        </p:nvGrpSpPr>
        <p:grpSpPr>
          <a:xfrm>
            <a:off x="3909765" y="2886073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25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26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27" name="AutoShape 112"/>
          <p:cNvSpPr/>
          <p:nvPr/>
        </p:nvSpPr>
        <p:spPr bwMode="auto">
          <a:xfrm>
            <a:off x="3190875" y="2863850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2528974" y="2863357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29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0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31" name="AutoShape 115"/>
          <p:cNvSpPr/>
          <p:nvPr/>
        </p:nvSpPr>
        <p:spPr bwMode="auto">
          <a:xfrm>
            <a:off x="1798638" y="2863850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32" name="AutoShape 116"/>
          <p:cNvSpPr/>
          <p:nvPr/>
        </p:nvSpPr>
        <p:spPr bwMode="auto">
          <a:xfrm>
            <a:off x="1911350" y="3076575"/>
            <a:ext cx="44450" cy="6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3226"/>
                  <a:pt x="0" y="7201"/>
                </a:cubicBezTo>
                <a:cubicBezTo>
                  <a:pt x="0" y="9390"/>
                  <a:pt x="1798" y="13537"/>
                  <a:pt x="3601" y="16821"/>
                </a:cubicBezTo>
                <a:cubicBezTo>
                  <a:pt x="5070" y="19493"/>
                  <a:pt x="6916" y="21600"/>
                  <a:pt x="10800" y="21600"/>
                </a:cubicBezTo>
                <a:cubicBezTo>
                  <a:pt x="15016" y="21600"/>
                  <a:pt x="16529" y="19514"/>
                  <a:pt x="18003" y="16858"/>
                </a:cubicBezTo>
                <a:cubicBezTo>
                  <a:pt x="19828" y="13567"/>
                  <a:pt x="21600" y="9397"/>
                  <a:pt x="21600" y="7201"/>
                </a:cubicBezTo>
                <a:cubicBezTo>
                  <a:pt x="21600" y="3226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33" name="AutoShape 117"/>
          <p:cNvSpPr/>
          <p:nvPr/>
        </p:nvSpPr>
        <p:spPr bwMode="auto">
          <a:xfrm>
            <a:off x="1035050" y="2930525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rPr>
              <a:t>	</a:t>
            </a:r>
          </a:p>
        </p:txBody>
      </p:sp>
      <p:grpSp>
        <p:nvGrpSpPr>
          <p:cNvPr id="134" name="Group 121"/>
          <p:cNvGrpSpPr/>
          <p:nvPr/>
        </p:nvGrpSpPr>
        <p:grpSpPr>
          <a:xfrm>
            <a:off x="317500" y="2908790"/>
            <a:ext cx="359165" cy="269526"/>
            <a:chOff x="723900" y="3569494"/>
            <a:chExt cx="464344" cy="348456"/>
          </a:xfrm>
          <a:solidFill>
            <a:schemeClr val="bg1"/>
          </a:solidFill>
        </p:grpSpPr>
        <p:sp>
          <p:nvSpPr>
            <p:cNvPr id="135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6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37" name="Group 124"/>
          <p:cNvGrpSpPr/>
          <p:nvPr/>
        </p:nvGrpSpPr>
        <p:grpSpPr>
          <a:xfrm>
            <a:off x="3909765" y="2178795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3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3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191434" y="2145028"/>
            <a:ext cx="359165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142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3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4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2473104" y="2145028"/>
            <a:ext cx="359165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4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4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48" name="AutoShape 128"/>
          <p:cNvSpPr/>
          <p:nvPr/>
        </p:nvSpPr>
        <p:spPr bwMode="auto">
          <a:xfrm>
            <a:off x="1754188" y="2144713"/>
            <a:ext cx="3603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50" y="12150"/>
                </a:moveTo>
                <a:cubicBezTo>
                  <a:pt x="13851" y="12150"/>
                  <a:pt x="12926" y="11859"/>
                  <a:pt x="12124" y="11386"/>
                </a:cubicBezTo>
                <a:lnTo>
                  <a:pt x="11892" y="11618"/>
                </a:lnTo>
                <a:lnTo>
                  <a:pt x="11132" y="12377"/>
                </a:lnTo>
                <a:lnTo>
                  <a:pt x="9846" y="13663"/>
                </a:lnTo>
                <a:cubicBezTo>
                  <a:pt x="9593" y="13916"/>
                  <a:pt x="9451" y="14260"/>
                  <a:pt x="9451" y="14617"/>
                </a:cubicBezTo>
                <a:lnTo>
                  <a:pt x="9451" y="16200"/>
                </a:lnTo>
                <a:lnTo>
                  <a:pt x="8101" y="16200"/>
                </a:lnTo>
                <a:cubicBezTo>
                  <a:pt x="7356" y="16200"/>
                  <a:pt x="6751" y="16804"/>
                  <a:pt x="6751" y="17549"/>
                </a:cubicBezTo>
                <a:lnTo>
                  <a:pt x="6751" y="18900"/>
                </a:lnTo>
                <a:lnTo>
                  <a:pt x="5170" y="18900"/>
                </a:lnTo>
                <a:cubicBezTo>
                  <a:pt x="4812" y="18900"/>
                  <a:pt x="4469" y="19042"/>
                  <a:pt x="4216" y="19295"/>
                </a:cubicBezTo>
                <a:lnTo>
                  <a:pt x="3259" y="20252"/>
                </a:lnTo>
                <a:lnTo>
                  <a:pt x="1352" y="20249"/>
                </a:lnTo>
                <a:lnTo>
                  <a:pt x="1350" y="18326"/>
                </a:lnTo>
                <a:lnTo>
                  <a:pt x="9223" y="10467"/>
                </a:lnTo>
                <a:cubicBezTo>
                  <a:pt x="9223" y="10467"/>
                  <a:pt x="9223" y="10467"/>
                  <a:pt x="9224" y="10468"/>
                </a:cubicBezTo>
                <a:lnTo>
                  <a:pt x="10215" y="9477"/>
                </a:lnTo>
                <a:cubicBezTo>
                  <a:pt x="9741" y="8674"/>
                  <a:pt x="9451" y="7748"/>
                  <a:pt x="9451" y="6750"/>
                </a:cubicBezTo>
                <a:cubicBezTo>
                  <a:pt x="9451" y="3767"/>
                  <a:pt x="11869" y="1350"/>
                  <a:pt x="14850" y="1350"/>
                </a:cubicBezTo>
                <a:cubicBezTo>
                  <a:pt x="17832" y="1350"/>
                  <a:pt x="20250" y="3767"/>
                  <a:pt x="20250" y="6750"/>
                </a:cubicBezTo>
                <a:cubicBezTo>
                  <a:pt x="20250" y="9732"/>
                  <a:pt x="17832" y="12150"/>
                  <a:pt x="14850" y="12150"/>
                </a:cubicBezTo>
                <a:moveTo>
                  <a:pt x="14850" y="0"/>
                </a:moveTo>
                <a:cubicBezTo>
                  <a:pt x="11123" y="0"/>
                  <a:pt x="8101" y="3022"/>
                  <a:pt x="8101" y="6750"/>
                </a:cubicBezTo>
                <a:cubicBezTo>
                  <a:pt x="8101" y="7617"/>
                  <a:pt x="8283" y="8438"/>
                  <a:pt x="8582" y="9199"/>
                </a:cubicBezTo>
                <a:lnTo>
                  <a:pt x="383" y="17400"/>
                </a:lnTo>
                <a:cubicBezTo>
                  <a:pt x="146" y="17637"/>
                  <a:pt x="0" y="17863"/>
                  <a:pt x="0" y="18225"/>
                </a:cubicBezTo>
                <a:lnTo>
                  <a:pt x="0" y="20249"/>
                </a:lnTo>
                <a:cubicBezTo>
                  <a:pt x="0" y="20972"/>
                  <a:pt x="626" y="21599"/>
                  <a:pt x="1349" y="21599"/>
                </a:cubicBezTo>
                <a:lnTo>
                  <a:pt x="3374" y="21599"/>
                </a:lnTo>
                <a:cubicBezTo>
                  <a:pt x="3736" y="21599"/>
                  <a:pt x="3965" y="21455"/>
                  <a:pt x="4202" y="21219"/>
                </a:cubicBezTo>
                <a:lnTo>
                  <a:pt x="5170" y="20249"/>
                </a:lnTo>
                <a:lnTo>
                  <a:pt x="6751" y="20249"/>
                </a:lnTo>
                <a:cubicBezTo>
                  <a:pt x="7496" y="20249"/>
                  <a:pt x="8101" y="19645"/>
                  <a:pt x="8101" y="18900"/>
                </a:cubicBezTo>
                <a:lnTo>
                  <a:pt x="8101" y="17549"/>
                </a:lnTo>
                <a:lnTo>
                  <a:pt x="9451" y="17549"/>
                </a:lnTo>
                <a:cubicBezTo>
                  <a:pt x="10196" y="17549"/>
                  <a:pt x="10801" y="16945"/>
                  <a:pt x="10801" y="16200"/>
                </a:cubicBezTo>
                <a:lnTo>
                  <a:pt x="10801" y="14617"/>
                </a:lnTo>
                <a:lnTo>
                  <a:pt x="12400" y="13018"/>
                </a:lnTo>
                <a:cubicBezTo>
                  <a:pt x="13162" y="13317"/>
                  <a:pt x="13982" y="13500"/>
                  <a:pt x="14850" y="13500"/>
                </a:cubicBezTo>
                <a:cubicBezTo>
                  <a:pt x="18577" y="13500"/>
                  <a:pt x="21599" y="10477"/>
                  <a:pt x="21599" y="6750"/>
                </a:cubicBezTo>
                <a:cubicBezTo>
                  <a:pt x="21599" y="3022"/>
                  <a:pt x="18577" y="0"/>
                  <a:pt x="1485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49" name="AutoShape 129"/>
          <p:cNvSpPr/>
          <p:nvPr/>
        </p:nvSpPr>
        <p:spPr bwMode="auto">
          <a:xfrm>
            <a:off x="1979613" y="2189163"/>
            <a:ext cx="88900" cy="90487"/>
          </a:xfrm>
          <a:custGeom>
            <a:avLst/>
            <a:gdLst>
              <a:gd name="T0" fmla="*/ 10800 w 21600"/>
              <a:gd name="T1" fmla="+- 0 10800 134"/>
              <a:gd name="T2" fmla="*/ 10800 h 21333"/>
              <a:gd name="T3" fmla="*/ 10800 w 21600"/>
              <a:gd name="T4" fmla="+- 0 10800 134"/>
              <a:gd name="T5" fmla="*/ 10800 h 21333"/>
              <a:gd name="T6" fmla="*/ 10800 w 21600"/>
              <a:gd name="T7" fmla="+- 0 10800 134"/>
              <a:gd name="T8" fmla="*/ 10800 h 21333"/>
              <a:gd name="T9" fmla="*/ 10800 w 21600"/>
              <a:gd name="T10" fmla="+- 0 10800 134"/>
              <a:gd name="T11" fmla="*/ 10800 h 2133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33">
                <a:moveTo>
                  <a:pt x="13008" y="18684"/>
                </a:moveTo>
                <a:cubicBezTo>
                  <a:pt x="9017" y="15850"/>
                  <a:pt x="5542" y="12415"/>
                  <a:pt x="2694" y="8570"/>
                </a:cubicBezTo>
                <a:cubicBezTo>
                  <a:pt x="3736" y="5628"/>
                  <a:pt x="5693" y="3697"/>
                  <a:pt x="8585" y="2647"/>
                </a:cubicBezTo>
                <a:cubicBezTo>
                  <a:pt x="12578" y="5489"/>
                  <a:pt x="16048" y="8911"/>
                  <a:pt x="18889" y="12809"/>
                </a:cubicBezTo>
                <a:cubicBezTo>
                  <a:pt x="17836" y="15730"/>
                  <a:pt x="15883" y="17647"/>
                  <a:pt x="13008" y="18684"/>
                </a:cubicBezTo>
                <a:moveTo>
                  <a:pt x="21110" y="11295"/>
                </a:moveTo>
                <a:cubicBezTo>
                  <a:pt x="18081" y="7130"/>
                  <a:pt x="14396" y="3496"/>
                  <a:pt x="10161" y="484"/>
                </a:cubicBezTo>
                <a:cubicBezTo>
                  <a:pt x="9468" y="-8"/>
                  <a:pt x="8579" y="-134"/>
                  <a:pt x="7778" y="145"/>
                </a:cubicBezTo>
                <a:cubicBezTo>
                  <a:pt x="4027" y="1450"/>
                  <a:pt x="1463" y="3983"/>
                  <a:pt x="145" y="7687"/>
                </a:cubicBezTo>
                <a:cubicBezTo>
                  <a:pt x="46" y="7962"/>
                  <a:pt x="0" y="8252"/>
                  <a:pt x="0" y="8537"/>
                </a:cubicBezTo>
                <a:cubicBezTo>
                  <a:pt x="0" y="9071"/>
                  <a:pt x="167" y="9596"/>
                  <a:pt x="487" y="10041"/>
                </a:cubicBezTo>
                <a:cubicBezTo>
                  <a:pt x="3525" y="14213"/>
                  <a:pt x="7211" y="17850"/>
                  <a:pt x="11431" y="20850"/>
                </a:cubicBezTo>
                <a:cubicBezTo>
                  <a:pt x="12122" y="21338"/>
                  <a:pt x="13010" y="21466"/>
                  <a:pt x="13812" y="21188"/>
                </a:cubicBezTo>
                <a:cubicBezTo>
                  <a:pt x="17563" y="19893"/>
                  <a:pt x="20133" y="17356"/>
                  <a:pt x="21451" y="13647"/>
                </a:cubicBezTo>
                <a:cubicBezTo>
                  <a:pt x="21551" y="13372"/>
                  <a:pt x="21600" y="13081"/>
                  <a:pt x="21600" y="12796"/>
                </a:cubicBezTo>
                <a:cubicBezTo>
                  <a:pt x="21600" y="12265"/>
                  <a:pt x="21429" y="11740"/>
                  <a:pt x="21110" y="1129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0" name="AutoShape 130"/>
          <p:cNvSpPr/>
          <p:nvPr/>
        </p:nvSpPr>
        <p:spPr bwMode="auto">
          <a:xfrm>
            <a:off x="1035050" y="2144713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1" name="AutoShape 131"/>
          <p:cNvSpPr/>
          <p:nvPr/>
        </p:nvSpPr>
        <p:spPr bwMode="auto">
          <a:xfrm>
            <a:off x="339725" y="2144713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2" name="AutoShape 132"/>
          <p:cNvSpPr/>
          <p:nvPr/>
        </p:nvSpPr>
        <p:spPr bwMode="auto">
          <a:xfrm>
            <a:off x="406400" y="2290763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3" name="AutoShape 133"/>
          <p:cNvSpPr/>
          <p:nvPr/>
        </p:nvSpPr>
        <p:spPr bwMode="auto">
          <a:xfrm>
            <a:off x="474663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4" name="AutoShape 134"/>
          <p:cNvSpPr/>
          <p:nvPr/>
        </p:nvSpPr>
        <p:spPr bwMode="auto">
          <a:xfrm>
            <a:off x="541338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55" name="AutoShape 135"/>
          <p:cNvSpPr/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56" name="组合 155"/>
          <p:cNvGrpSpPr/>
          <p:nvPr/>
        </p:nvGrpSpPr>
        <p:grpSpPr>
          <a:xfrm>
            <a:off x="3190875" y="1425575"/>
            <a:ext cx="360363" cy="360363"/>
            <a:chOff x="3190875" y="1425575"/>
            <a:chExt cx="360363" cy="360363"/>
          </a:xfrm>
          <a:solidFill>
            <a:schemeClr val="bg1"/>
          </a:solidFill>
        </p:grpSpPr>
        <p:sp>
          <p:nvSpPr>
            <p:cNvPr id="157" name="AutoShape 136"/>
            <p:cNvSpPr/>
            <p:nvPr/>
          </p:nvSpPr>
          <p:spPr bwMode="auto">
            <a:xfrm>
              <a:off x="3382963" y="1471613"/>
              <a:ext cx="117475" cy="1174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8" name="AutoShape 137"/>
            <p:cNvSpPr/>
            <p:nvPr/>
          </p:nvSpPr>
          <p:spPr bwMode="auto">
            <a:xfrm>
              <a:off x="3190875" y="1425575"/>
              <a:ext cx="360363" cy="360363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59" name="AutoShape 138"/>
            <p:cNvSpPr/>
            <p:nvPr/>
          </p:nvSpPr>
          <p:spPr bwMode="auto">
            <a:xfrm>
              <a:off x="3382963" y="1425575"/>
              <a:ext cx="168275" cy="1682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60" name="AutoShape 139"/>
          <p:cNvSpPr/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1" name="AutoShape 140"/>
          <p:cNvSpPr/>
          <p:nvPr/>
        </p:nvSpPr>
        <p:spPr bwMode="auto">
          <a:xfrm>
            <a:off x="1798638" y="1516063"/>
            <a:ext cx="225425" cy="182562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2" name="AutoShape 141"/>
          <p:cNvSpPr/>
          <p:nvPr/>
        </p:nvSpPr>
        <p:spPr bwMode="auto">
          <a:xfrm>
            <a:off x="1754188" y="1471613"/>
            <a:ext cx="358775" cy="279400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3" name="AutoShape 142"/>
          <p:cNvSpPr/>
          <p:nvPr/>
        </p:nvSpPr>
        <p:spPr bwMode="auto">
          <a:xfrm>
            <a:off x="2035175" y="1527175"/>
            <a:ext cx="33338" cy="333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4" name="AutoShape 143"/>
          <p:cNvSpPr/>
          <p:nvPr/>
        </p:nvSpPr>
        <p:spPr bwMode="auto">
          <a:xfrm>
            <a:off x="2024063" y="1673225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5" name="AutoShape 144"/>
          <p:cNvSpPr/>
          <p:nvPr/>
        </p:nvSpPr>
        <p:spPr bwMode="auto">
          <a:xfrm>
            <a:off x="2035175" y="1639888"/>
            <a:ext cx="44450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6" name="AutoShape 145"/>
          <p:cNvSpPr/>
          <p:nvPr/>
        </p:nvSpPr>
        <p:spPr bwMode="auto">
          <a:xfrm>
            <a:off x="2035175" y="1606550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sp>
        <p:nvSpPr>
          <p:cNvPr id="167" name="AutoShape 146"/>
          <p:cNvSpPr/>
          <p:nvPr/>
        </p:nvSpPr>
        <p:spPr bwMode="auto">
          <a:xfrm>
            <a:off x="1844675" y="1560513"/>
            <a:ext cx="66675" cy="47625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168" name="组合 167"/>
          <p:cNvGrpSpPr/>
          <p:nvPr/>
        </p:nvGrpSpPr>
        <p:grpSpPr>
          <a:xfrm>
            <a:off x="1035050" y="1447800"/>
            <a:ext cx="360363" cy="315913"/>
            <a:chOff x="1035050" y="1447800"/>
            <a:chExt cx="360363" cy="315913"/>
          </a:xfrm>
          <a:solidFill>
            <a:schemeClr val="bg1"/>
          </a:solidFill>
        </p:grpSpPr>
        <p:sp>
          <p:nvSpPr>
            <p:cNvPr id="169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170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171" name="AutoShape 149"/>
          <p:cNvSpPr/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88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1324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558710" y="1085038"/>
            <a:ext cx="392113" cy="392113"/>
            <a:chOff x="3771900" y="2098675"/>
            <a:chExt cx="392113" cy="392113"/>
          </a:xfrm>
          <a:solidFill>
            <a:schemeClr val="bg1"/>
          </a:solidFill>
        </p:grpSpPr>
        <p:sp>
          <p:nvSpPr>
            <p:cNvPr id="5" name="Freeform 6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7" name="Freeform 8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8" name="Freeform 9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9" name="Freeform 10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" name="Freeform 11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sp>
        <p:nvSpPr>
          <p:cNvPr id="11" name="Freeform 12"/>
          <p:cNvSpPr>
            <a:spLocks noEditPoints="1"/>
          </p:cNvSpPr>
          <p:nvPr/>
        </p:nvSpPr>
        <p:spPr bwMode="auto">
          <a:xfrm>
            <a:off x="411163" y="1849438"/>
            <a:ext cx="420687" cy="420687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pitchFamily="34" charset="-122"/>
              <a:ea typeface="Microsoft YaHei UI" panose="020B0503020204020204" charset="-122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99164" y="1072338"/>
            <a:ext cx="446088" cy="417513"/>
            <a:chOff x="1200150" y="2085975"/>
            <a:chExt cx="446088" cy="417513"/>
          </a:xfrm>
          <a:solidFill>
            <a:schemeClr val="bg1"/>
          </a:solidFill>
        </p:grpSpPr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1200150" y="2270125"/>
              <a:ext cx="446088" cy="233363"/>
            </a:xfrm>
            <a:custGeom>
              <a:avLst/>
              <a:gdLst>
                <a:gd name="T0" fmla="*/ 267 w 281"/>
                <a:gd name="T1" fmla="*/ 126 h 147"/>
                <a:gd name="T2" fmla="*/ 267 w 281"/>
                <a:gd name="T3" fmla="*/ 109 h 147"/>
                <a:gd name="T4" fmla="*/ 251 w 281"/>
                <a:gd name="T5" fmla="*/ 109 h 147"/>
                <a:gd name="T6" fmla="*/ 251 w 281"/>
                <a:gd name="T7" fmla="*/ 19 h 147"/>
                <a:gd name="T8" fmla="*/ 267 w 281"/>
                <a:gd name="T9" fmla="*/ 19 h 147"/>
                <a:gd name="T10" fmla="*/ 267 w 281"/>
                <a:gd name="T11" fmla="*/ 0 h 147"/>
                <a:gd name="T12" fmla="*/ 14 w 281"/>
                <a:gd name="T13" fmla="*/ 0 h 147"/>
                <a:gd name="T14" fmla="*/ 14 w 281"/>
                <a:gd name="T15" fmla="*/ 19 h 147"/>
                <a:gd name="T16" fmla="*/ 30 w 281"/>
                <a:gd name="T17" fmla="*/ 19 h 147"/>
                <a:gd name="T18" fmla="*/ 30 w 281"/>
                <a:gd name="T19" fmla="*/ 109 h 147"/>
                <a:gd name="T20" fmla="*/ 14 w 281"/>
                <a:gd name="T21" fmla="*/ 109 h 147"/>
                <a:gd name="T22" fmla="*/ 14 w 281"/>
                <a:gd name="T23" fmla="*/ 126 h 147"/>
                <a:gd name="T24" fmla="*/ 0 w 281"/>
                <a:gd name="T25" fmla="*/ 126 h 147"/>
                <a:gd name="T26" fmla="*/ 0 w 281"/>
                <a:gd name="T27" fmla="*/ 147 h 147"/>
                <a:gd name="T28" fmla="*/ 281 w 281"/>
                <a:gd name="T29" fmla="*/ 147 h 147"/>
                <a:gd name="T30" fmla="*/ 281 w 281"/>
                <a:gd name="T31" fmla="*/ 126 h 147"/>
                <a:gd name="T32" fmla="*/ 267 w 281"/>
                <a:gd name="T33" fmla="*/ 126 h 147"/>
                <a:gd name="T34" fmla="*/ 92 w 281"/>
                <a:gd name="T35" fmla="*/ 109 h 147"/>
                <a:gd name="T36" fmla="*/ 62 w 281"/>
                <a:gd name="T37" fmla="*/ 109 h 147"/>
                <a:gd name="T38" fmla="*/ 62 w 281"/>
                <a:gd name="T39" fmla="*/ 19 h 147"/>
                <a:gd name="T40" fmla="*/ 92 w 281"/>
                <a:gd name="T41" fmla="*/ 19 h 147"/>
                <a:gd name="T42" fmla="*/ 92 w 281"/>
                <a:gd name="T43" fmla="*/ 109 h 147"/>
                <a:gd name="T44" fmla="*/ 155 w 281"/>
                <a:gd name="T45" fmla="*/ 109 h 147"/>
                <a:gd name="T46" fmla="*/ 125 w 281"/>
                <a:gd name="T47" fmla="*/ 109 h 147"/>
                <a:gd name="T48" fmla="*/ 125 w 281"/>
                <a:gd name="T49" fmla="*/ 19 h 147"/>
                <a:gd name="T50" fmla="*/ 155 w 281"/>
                <a:gd name="T51" fmla="*/ 19 h 147"/>
                <a:gd name="T52" fmla="*/ 155 w 281"/>
                <a:gd name="T53" fmla="*/ 109 h 147"/>
                <a:gd name="T54" fmla="*/ 218 w 281"/>
                <a:gd name="T55" fmla="*/ 109 h 147"/>
                <a:gd name="T56" fmla="*/ 188 w 281"/>
                <a:gd name="T57" fmla="*/ 109 h 147"/>
                <a:gd name="T58" fmla="*/ 188 w 281"/>
                <a:gd name="T59" fmla="*/ 19 h 147"/>
                <a:gd name="T60" fmla="*/ 218 w 281"/>
                <a:gd name="T61" fmla="*/ 19 h 147"/>
                <a:gd name="T62" fmla="*/ 218 w 281"/>
                <a:gd name="T63" fmla="*/ 10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47">
                  <a:moveTo>
                    <a:pt x="267" y="126"/>
                  </a:moveTo>
                  <a:lnTo>
                    <a:pt x="267" y="109"/>
                  </a:lnTo>
                  <a:lnTo>
                    <a:pt x="251" y="109"/>
                  </a:lnTo>
                  <a:lnTo>
                    <a:pt x="251" y="19"/>
                  </a:lnTo>
                  <a:lnTo>
                    <a:pt x="267" y="19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30" y="19"/>
                  </a:lnTo>
                  <a:lnTo>
                    <a:pt x="30" y="109"/>
                  </a:lnTo>
                  <a:lnTo>
                    <a:pt x="14" y="109"/>
                  </a:lnTo>
                  <a:lnTo>
                    <a:pt x="14" y="126"/>
                  </a:lnTo>
                  <a:lnTo>
                    <a:pt x="0" y="126"/>
                  </a:lnTo>
                  <a:lnTo>
                    <a:pt x="0" y="147"/>
                  </a:lnTo>
                  <a:lnTo>
                    <a:pt x="281" y="147"/>
                  </a:lnTo>
                  <a:lnTo>
                    <a:pt x="281" y="126"/>
                  </a:lnTo>
                  <a:lnTo>
                    <a:pt x="267" y="126"/>
                  </a:lnTo>
                  <a:close/>
                  <a:moveTo>
                    <a:pt x="92" y="109"/>
                  </a:moveTo>
                  <a:lnTo>
                    <a:pt x="62" y="109"/>
                  </a:lnTo>
                  <a:lnTo>
                    <a:pt x="62" y="19"/>
                  </a:lnTo>
                  <a:lnTo>
                    <a:pt x="92" y="19"/>
                  </a:lnTo>
                  <a:lnTo>
                    <a:pt x="92" y="109"/>
                  </a:lnTo>
                  <a:close/>
                  <a:moveTo>
                    <a:pt x="155" y="109"/>
                  </a:moveTo>
                  <a:lnTo>
                    <a:pt x="125" y="109"/>
                  </a:lnTo>
                  <a:lnTo>
                    <a:pt x="125" y="19"/>
                  </a:lnTo>
                  <a:lnTo>
                    <a:pt x="155" y="19"/>
                  </a:lnTo>
                  <a:lnTo>
                    <a:pt x="155" y="109"/>
                  </a:lnTo>
                  <a:close/>
                  <a:moveTo>
                    <a:pt x="218" y="109"/>
                  </a:moveTo>
                  <a:lnTo>
                    <a:pt x="188" y="109"/>
                  </a:lnTo>
                  <a:lnTo>
                    <a:pt x="188" y="19"/>
                  </a:lnTo>
                  <a:lnTo>
                    <a:pt x="218" y="19"/>
                  </a:lnTo>
                  <a:lnTo>
                    <a:pt x="218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200150" y="2085975"/>
              <a:ext cx="446088" cy="163513"/>
            </a:xfrm>
            <a:custGeom>
              <a:avLst/>
              <a:gdLst>
                <a:gd name="T0" fmla="*/ 140 w 281"/>
                <a:gd name="T1" fmla="*/ 0 h 103"/>
                <a:gd name="T2" fmla="*/ 0 w 281"/>
                <a:gd name="T3" fmla="*/ 95 h 103"/>
                <a:gd name="T4" fmla="*/ 0 w 281"/>
                <a:gd name="T5" fmla="*/ 103 h 103"/>
                <a:gd name="T6" fmla="*/ 281 w 281"/>
                <a:gd name="T7" fmla="*/ 103 h 103"/>
                <a:gd name="T8" fmla="*/ 281 w 281"/>
                <a:gd name="T9" fmla="*/ 95 h 103"/>
                <a:gd name="T10" fmla="*/ 140 w 281"/>
                <a:gd name="T11" fmla="*/ 0 h 103"/>
                <a:gd name="T12" fmla="*/ 190 w 281"/>
                <a:gd name="T13" fmla="*/ 74 h 103"/>
                <a:gd name="T14" fmla="*/ 91 w 281"/>
                <a:gd name="T15" fmla="*/ 74 h 103"/>
                <a:gd name="T16" fmla="*/ 91 w 281"/>
                <a:gd name="T17" fmla="*/ 71 h 103"/>
                <a:gd name="T18" fmla="*/ 140 w 281"/>
                <a:gd name="T19" fmla="*/ 38 h 103"/>
                <a:gd name="T20" fmla="*/ 190 w 281"/>
                <a:gd name="T21" fmla="*/ 71 h 103"/>
                <a:gd name="T22" fmla="*/ 190 w 281"/>
                <a:gd name="T2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03">
                  <a:moveTo>
                    <a:pt x="140" y="0"/>
                  </a:moveTo>
                  <a:lnTo>
                    <a:pt x="0" y="95"/>
                  </a:lnTo>
                  <a:lnTo>
                    <a:pt x="0" y="103"/>
                  </a:lnTo>
                  <a:lnTo>
                    <a:pt x="281" y="103"/>
                  </a:lnTo>
                  <a:lnTo>
                    <a:pt x="281" y="95"/>
                  </a:lnTo>
                  <a:lnTo>
                    <a:pt x="140" y="0"/>
                  </a:lnTo>
                  <a:close/>
                  <a:moveTo>
                    <a:pt x="190" y="74"/>
                  </a:moveTo>
                  <a:lnTo>
                    <a:pt x="91" y="74"/>
                  </a:lnTo>
                  <a:lnTo>
                    <a:pt x="91" y="71"/>
                  </a:lnTo>
                  <a:lnTo>
                    <a:pt x="140" y="38"/>
                  </a:lnTo>
                  <a:lnTo>
                    <a:pt x="190" y="71"/>
                  </a:lnTo>
                  <a:lnTo>
                    <a:pt x="190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278790" y="1062813"/>
            <a:ext cx="447675" cy="436563"/>
            <a:chOff x="4592638" y="2076450"/>
            <a:chExt cx="447675" cy="436563"/>
          </a:xfrm>
          <a:solidFill>
            <a:schemeClr val="bg1"/>
          </a:solidFill>
        </p:grpSpPr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4656138" y="2076450"/>
              <a:ext cx="295275" cy="295275"/>
            </a:xfrm>
            <a:custGeom>
              <a:avLst/>
              <a:gdLst>
                <a:gd name="T0" fmla="*/ 4 w 385"/>
                <a:gd name="T1" fmla="*/ 249 h 385"/>
                <a:gd name="T2" fmla="*/ 4 w 385"/>
                <a:gd name="T3" fmla="*/ 234 h 385"/>
                <a:gd name="T4" fmla="*/ 48 w 385"/>
                <a:gd name="T5" fmla="*/ 189 h 385"/>
                <a:gd name="T6" fmla="*/ 64 w 385"/>
                <a:gd name="T7" fmla="*/ 189 h 385"/>
                <a:gd name="T8" fmla="*/ 195 w 385"/>
                <a:gd name="T9" fmla="*/ 321 h 385"/>
                <a:gd name="T10" fmla="*/ 195 w 385"/>
                <a:gd name="T11" fmla="*/ 336 h 385"/>
                <a:gd name="T12" fmla="*/ 151 w 385"/>
                <a:gd name="T13" fmla="*/ 381 h 385"/>
                <a:gd name="T14" fmla="*/ 135 w 385"/>
                <a:gd name="T15" fmla="*/ 381 h 385"/>
                <a:gd name="T16" fmla="*/ 4 w 385"/>
                <a:gd name="T17" fmla="*/ 249 h 385"/>
                <a:gd name="T18" fmla="*/ 320 w 385"/>
                <a:gd name="T19" fmla="*/ 196 h 385"/>
                <a:gd name="T20" fmla="*/ 336 w 385"/>
                <a:gd name="T21" fmla="*/ 196 h 385"/>
                <a:gd name="T22" fmla="*/ 381 w 385"/>
                <a:gd name="T23" fmla="*/ 151 h 385"/>
                <a:gd name="T24" fmla="*/ 381 w 385"/>
                <a:gd name="T25" fmla="*/ 135 h 385"/>
                <a:gd name="T26" fmla="*/ 249 w 385"/>
                <a:gd name="T27" fmla="*/ 4 h 385"/>
                <a:gd name="T28" fmla="*/ 234 w 385"/>
                <a:gd name="T29" fmla="*/ 4 h 385"/>
                <a:gd name="T30" fmla="*/ 189 w 385"/>
                <a:gd name="T31" fmla="*/ 49 h 385"/>
                <a:gd name="T32" fmla="*/ 189 w 385"/>
                <a:gd name="T33" fmla="*/ 64 h 385"/>
                <a:gd name="T34" fmla="*/ 320 w 385"/>
                <a:gd name="T35" fmla="*/ 1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5" h="385">
                  <a:moveTo>
                    <a:pt x="4" y="249"/>
                  </a:moveTo>
                  <a:cubicBezTo>
                    <a:pt x="0" y="245"/>
                    <a:pt x="0" y="238"/>
                    <a:pt x="4" y="234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52" y="185"/>
                    <a:pt x="59" y="185"/>
                    <a:pt x="64" y="189"/>
                  </a:cubicBezTo>
                  <a:cubicBezTo>
                    <a:pt x="195" y="321"/>
                    <a:pt x="195" y="321"/>
                    <a:pt x="195" y="321"/>
                  </a:cubicBezTo>
                  <a:cubicBezTo>
                    <a:pt x="199" y="325"/>
                    <a:pt x="199" y="332"/>
                    <a:pt x="195" y="336"/>
                  </a:cubicBezTo>
                  <a:cubicBezTo>
                    <a:pt x="151" y="381"/>
                    <a:pt x="151" y="381"/>
                    <a:pt x="151" y="381"/>
                  </a:cubicBezTo>
                  <a:cubicBezTo>
                    <a:pt x="147" y="385"/>
                    <a:pt x="140" y="385"/>
                    <a:pt x="135" y="381"/>
                  </a:cubicBezTo>
                  <a:lnTo>
                    <a:pt x="4" y="249"/>
                  </a:lnTo>
                  <a:close/>
                  <a:moveTo>
                    <a:pt x="320" y="196"/>
                  </a:moveTo>
                  <a:cubicBezTo>
                    <a:pt x="325" y="200"/>
                    <a:pt x="332" y="200"/>
                    <a:pt x="336" y="196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85" y="147"/>
                    <a:pt x="385" y="140"/>
                    <a:pt x="381" y="135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0"/>
                    <a:pt x="238" y="0"/>
                    <a:pt x="234" y="4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5" y="53"/>
                    <a:pt x="185" y="60"/>
                    <a:pt x="189" y="64"/>
                  </a:cubicBezTo>
                  <a:lnTo>
                    <a:pt x="320" y="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4724400" y="2144713"/>
              <a:ext cx="315913" cy="315913"/>
            </a:xfrm>
            <a:custGeom>
              <a:avLst/>
              <a:gdLst>
                <a:gd name="T0" fmla="*/ 406 w 411"/>
                <a:gd name="T1" fmla="*/ 359 h 411"/>
                <a:gd name="T2" fmla="*/ 223 w 411"/>
                <a:gd name="T3" fmla="*/ 175 h 411"/>
                <a:gd name="T4" fmla="*/ 207 w 411"/>
                <a:gd name="T5" fmla="*/ 175 h 411"/>
                <a:gd name="T6" fmla="*/ 205 w 411"/>
                <a:gd name="T7" fmla="*/ 177 h 411"/>
                <a:gd name="T8" fmla="*/ 172 w 411"/>
                <a:gd name="T9" fmla="*/ 144 h 411"/>
                <a:gd name="T10" fmla="*/ 202 w 411"/>
                <a:gd name="T11" fmla="*/ 114 h 411"/>
                <a:gd name="T12" fmla="*/ 202 w 411"/>
                <a:gd name="T13" fmla="*/ 98 h 411"/>
                <a:gd name="T14" fmla="*/ 108 w 411"/>
                <a:gd name="T15" fmla="*/ 4 h 411"/>
                <a:gd name="T16" fmla="*/ 93 w 411"/>
                <a:gd name="T17" fmla="*/ 4 h 411"/>
                <a:gd name="T18" fmla="*/ 4 w 411"/>
                <a:gd name="T19" fmla="*/ 93 h 411"/>
                <a:gd name="T20" fmla="*/ 4 w 411"/>
                <a:gd name="T21" fmla="*/ 108 h 411"/>
                <a:gd name="T22" fmla="*/ 98 w 411"/>
                <a:gd name="T23" fmla="*/ 203 h 411"/>
                <a:gd name="T24" fmla="*/ 114 w 411"/>
                <a:gd name="T25" fmla="*/ 203 h 411"/>
                <a:gd name="T26" fmla="*/ 144 w 411"/>
                <a:gd name="T27" fmla="*/ 172 h 411"/>
                <a:gd name="T28" fmla="*/ 177 w 411"/>
                <a:gd name="T29" fmla="*/ 205 h 411"/>
                <a:gd name="T30" fmla="*/ 175 w 411"/>
                <a:gd name="T31" fmla="*/ 207 h 411"/>
                <a:gd name="T32" fmla="*/ 175 w 411"/>
                <a:gd name="T33" fmla="*/ 223 h 411"/>
                <a:gd name="T34" fmla="*/ 359 w 411"/>
                <a:gd name="T35" fmla="*/ 406 h 411"/>
                <a:gd name="T36" fmla="*/ 374 w 411"/>
                <a:gd name="T37" fmla="*/ 406 h 411"/>
                <a:gd name="T38" fmla="*/ 406 w 411"/>
                <a:gd name="T39" fmla="*/ 374 h 411"/>
                <a:gd name="T40" fmla="*/ 406 w 411"/>
                <a:gd name="T41" fmla="*/ 35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1" h="411">
                  <a:moveTo>
                    <a:pt x="406" y="359"/>
                  </a:moveTo>
                  <a:cubicBezTo>
                    <a:pt x="223" y="175"/>
                    <a:pt x="223" y="175"/>
                    <a:pt x="223" y="175"/>
                  </a:cubicBezTo>
                  <a:cubicBezTo>
                    <a:pt x="219" y="171"/>
                    <a:pt x="212" y="171"/>
                    <a:pt x="207" y="175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7" y="109"/>
                    <a:pt x="207" y="102"/>
                    <a:pt x="202" y="98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3" y="4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97"/>
                    <a:pt x="0" y="104"/>
                    <a:pt x="4" y="108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102" y="207"/>
                    <a:pt x="109" y="207"/>
                    <a:pt x="114" y="203"/>
                  </a:cubicBezTo>
                  <a:cubicBezTo>
                    <a:pt x="144" y="172"/>
                    <a:pt x="144" y="172"/>
                    <a:pt x="144" y="172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71" y="212"/>
                    <a:pt x="171" y="219"/>
                    <a:pt x="175" y="223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3" y="411"/>
                    <a:pt x="370" y="411"/>
                    <a:pt x="374" y="406"/>
                  </a:cubicBezTo>
                  <a:cubicBezTo>
                    <a:pt x="406" y="374"/>
                    <a:pt x="406" y="374"/>
                    <a:pt x="406" y="374"/>
                  </a:cubicBezTo>
                  <a:cubicBezTo>
                    <a:pt x="411" y="370"/>
                    <a:pt x="411" y="363"/>
                    <a:pt x="406" y="3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4592638" y="2468563"/>
              <a:ext cx="244475" cy="44450"/>
            </a:xfrm>
            <a:custGeom>
              <a:avLst/>
              <a:gdLst>
                <a:gd name="T0" fmla="*/ 306 w 318"/>
                <a:gd name="T1" fmla="*/ 0 h 57"/>
                <a:gd name="T2" fmla="*/ 12 w 318"/>
                <a:gd name="T3" fmla="*/ 0 h 57"/>
                <a:gd name="T4" fmla="*/ 0 w 318"/>
                <a:gd name="T5" fmla="*/ 12 h 57"/>
                <a:gd name="T6" fmla="*/ 0 w 318"/>
                <a:gd name="T7" fmla="*/ 45 h 57"/>
                <a:gd name="T8" fmla="*/ 12 w 318"/>
                <a:gd name="T9" fmla="*/ 57 h 57"/>
                <a:gd name="T10" fmla="*/ 306 w 318"/>
                <a:gd name="T11" fmla="*/ 57 h 57"/>
                <a:gd name="T12" fmla="*/ 318 w 318"/>
                <a:gd name="T13" fmla="*/ 45 h 57"/>
                <a:gd name="T14" fmla="*/ 318 w 318"/>
                <a:gd name="T15" fmla="*/ 12 h 57"/>
                <a:gd name="T16" fmla="*/ 306 w 31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57">
                  <a:moveTo>
                    <a:pt x="30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2" y="57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13" y="57"/>
                    <a:pt x="318" y="52"/>
                    <a:pt x="318" y="45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6"/>
                    <a:pt x="313" y="0"/>
                    <a:pt x="3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278790" y="1850660"/>
            <a:ext cx="457200" cy="396875"/>
            <a:chOff x="4587875" y="2944813"/>
            <a:chExt cx="457200" cy="396875"/>
          </a:xfrm>
          <a:solidFill>
            <a:schemeClr val="bg1"/>
          </a:solidFill>
        </p:grpSpPr>
        <p:sp>
          <p:nvSpPr>
            <p:cNvPr id="20" name="Freeform 18"/>
            <p:cNvSpPr/>
            <p:nvPr/>
          </p:nvSpPr>
          <p:spPr bwMode="auto">
            <a:xfrm>
              <a:off x="4587875" y="3055938"/>
              <a:ext cx="457200" cy="285750"/>
            </a:xfrm>
            <a:custGeom>
              <a:avLst/>
              <a:gdLst>
                <a:gd name="T0" fmla="*/ 0 w 288"/>
                <a:gd name="T1" fmla="*/ 0 h 180"/>
                <a:gd name="T2" fmla="*/ 72 w 288"/>
                <a:gd name="T3" fmla="*/ 0 h 180"/>
                <a:gd name="T4" fmla="*/ 144 w 288"/>
                <a:gd name="T5" fmla="*/ 180 h 180"/>
                <a:gd name="T6" fmla="*/ 216 w 288"/>
                <a:gd name="T7" fmla="*/ 0 h 180"/>
                <a:gd name="T8" fmla="*/ 288 w 288"/>
                <a:gd name="T9" fmla="*/ 0 h 180"/>
                <a:gd name="T10" fmla="*/ 144 w 288"/>
                <a:gd name="T11" fmla="*/ 180 h 180"/>
                <a:gd name="T12" fmla="*/ 195 w 288"/>
                <a:gd name="T13" fmla="*/ 0 h 180"/>
                <a:gd name="T14" fmla="*/ 92 w 288"/>
                <a:gd name="T15" fmla="*/ 0 h 180"/>
                <a:gd name="T16" fmla="*/ 144 w 288"/>
                <a:gd name="T17" fmla="*/ 180 h 180"/>
                <a:gd name="T18" fmla="*/ 0 w 288"/>
                <a:gd name="T19" fmla="*/ 0 h 180"/>
                <a:gd name="T20" fmla="*/ 0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0" y="0"/>
                  </a:moveTo>
                  <a:lnTo>
                    <a:pt x="72" y="0"/>
                  </a:lnTo>
                  <a:lnTo>
                    <a:pt x="144" y="180"/>
                  </a:lnTo>
                  <a:lnTo>
                    <a:pt x="216" y="0"/>
                  </a:lnTo>
                  <a:lnTo>
                    <a:pt x="288" y="0"/>
                  </a:lnTo>
                  <a:lnTo>
                    <a:pt x="144" y="180"/>
                  </a:lnTo>
                  <a:lnTo>
                    <a:pt x="195" y="0"/>
                  </a:lnTo>
                  <a:lnTo>
                    <a:pt x="92" y="0"/>
                  </a:lnTo>
                  <a:lnTo>
                    <a:pt x="144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4816475" y="2944813"/>
              <a:ext cx="228600" cy="87313"/>
            </a:xfrm>
            <a:custGeom>
              <a:avLst/>
              <a:gdLst>
                <a:gd name="T0" fmla="*/ 83 w 144"/>
                <a:gd name="T1" fmla="*/ 55 h 55"/>
                <a:gd name="T2" fmla="*/ 144 w 144"/>
                <a:gd name="T3" fmla="*/ 55 h 55"/>
                <a:gd name="T4" fmla="*/ 112 w 144"/>
                <a:gd name="T5" fmla="*/ 0 h 55"/>
                <a:gd name="T6" fmla="*/ 112 w 144"/>
                <a:gd name="T7" fmla="*/ 0 h 55"/>
                <a:gd name="T8" fmla="*/ 83 w 144"/>
                <a:gd name="T9" fmla="*/ 55 h 55"/>
                <a:gd name="T10" fmla="*/ 83 w 144"/>
                <a:gd name="T11" fmla="*/ 55 h 55"/>
                <a:gd name="T12" fmla="*/ 0 w 144"/>
                <a:gd name="T13" fmla="*/ 0 h 55"/>
                <a:gd name="T14" fmla="*/ 0 w 144"/>
                <a:gd name="T15" fmla="*/ 0 h 55"/>
                <a:gd name="T16" fmla="*/ 0 w 144"/>
                <a:gd name="T17" fmla="*/ 0 h 55"/>
                <a:gd name="T18" fmla="*/ 0 w 144"/>
                <a:gd name="T19" fmla="*/ 0 h 55"/>
                <a:gd name="T20" fmla="*/ 0 w 14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83" y="55"/>
                  </a:moveTo>
                  <a:lnTo>
                    <a:pt x="144" y="55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3" y="55"/>
                  </a:lnTo>
                  <a:lnTo>
                    <a:pt x="83" y="5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4587875" y="2944813"/>
              <a:ext cx="96838" cy="87313"/>
            </a:xfrm>
            <a:custGeom>
              <a:avLst/>
              <a:gdLst>
                <a:gd name="T0" fmla="*/ 0 w 61"/>
                <a:gd name="T1" fmla="*/ 55 h 55"/>
                <a:gd name="T2" fmla="*/ 61 w 61"/>
                <a:gd name="T3" fmla="*/ 55 h 55"/>
                <a:gd name="T4" fmla="*/ 31 w 61"/>
                <a:gd name="T5" fmla="*/ 0 h 55"/>
                <a:gd name="T6" fmla="*/ 31 w 61"/>
                <a:gd name="T7" fmla="*/ 0 h 55"/>
                <a:gd name="T8" fmla="*/ 0 w 61"/>
                <a:gd name="T9" fmla="*/ 55 h 55"/>
                <a:gd name="T10" fmla="*/ 0 w 6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5">
                  <a:moveTo>
                    <a:pt x="0" y="55"/>
                  </a:moveTo>
                  <a:lnTo>
                    <a:pt x="61" y="55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4648200" y="2944813"/>
              <a:ext cx="133350" cy="87313"/>
            </a:xfrm>
            <a:custGeom>
              <a:avLst/>
              <a:gdLst>
                <a:gd name="T0" fmla="*/ 45 w 84"/>
                <a:gd name="T1" fmla="*/ 55 h 55"/>
                <a:gd name="T2" fmla="*/ 46 w 84"/>
                <a:gd name="T3" fmla="*/ 55 h 55"/>
                <a:gd name="T4" fmla="*/ 84 w 84"/>
                <a:gd name="T5" fmla="*/ 0 h 55"/>
                <a:gd name="T6" fmla="*/ 0 w 84"/>
                <a:gd name="T7" fmla="*/ 0 h 55"/>
                <a:gd name="T8" fmla="*/ 45 w 84"/>
                <a:gd name="T9" fmla="*/ 55 h 55"/>
                <a:gd name="T10" fmla="*/ 45 w 8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5">
                  <a:moveTo>
                    <a:pt x="45" y="55"/>
                  </a:moveTo>
                  <a:lnTo>
                    <a:pt x="46" y="55"/>
                  </a:lnTo>
                  <a:lnTo>
                    <a:pt x="84" y="0"/>
                  </a:lnTo>
                  <a:lnTo>
                    <a:pt x="0" y="0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4735513" y="2944813"/>
              <a:ext cx="161925" cy="87313"/>
            </a:xfrm>
            <a:custGeom>
              <a:avLst/>
              <a:gdLst>
                <a:gd name="T0" fmla="*/ 0 w 102"/>
                <a:gd name="T1" fmla="*/ 55 h 55"/>
                <a:gd name="T2" fmla="*/ 102 w 102"/>
                <a:gd name="T3" fmla="*/ 55 h 55"/>
                <a:gd name="T4" fmla="*/ 51 w 102"/>
                <a:gd name="T5" fmla="*/ 0 h 55"/>
                <a:gd name="T6" fmla="*/ 0 w 102"/>
                <a:gd name="T7" fmla="*/ 55 h 55"/>
                <a:gd name="T8" fmla="*/ 0 w 10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5">
                  <a:moveTo>
                    <a:pt x="0" y="55"/>
                  </a:moveTo>
                  <a:lnTo>
                    <a:pt x="102" y="55"/>
                  </a:lnTo>
                  <a:lnTo>
                    <a:pt x="5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4851400" y="2944813"/>
              <a:ext cx="131763" cy="87313"/>
            </a:xfrm>
            <a:custGeom>
              <a:avLst/>
              <a:gdLst>
                <a:gd name="T0" fmla="*/ 38 w 83"/>
                <a:gd name="T1" fmla="*/ 55 h 55"/>
                <a:gd name="T2" fmla="*/ 38 w 83"/>
                <a:gd name="T3" fmla="*/ 55 h 55"/>
                <a:gd name="T4" fmla="*/ 83 w 83"/>
                <a:gd name="T5" fmla="*/ 0 h 55"/>
                <a:gd name="T6" fmla="*/ 0 w 83"/>
                <a:gd name="T7" fmla="*/ 0 h 55"/>
                <a:gd name="T8" fmla="*/ 38 w 83"/>
                <a:gd name="T9" fmla="*/ 55 h 55"/>
                <a:gd name="T10" fmla="*/ 38 w 83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55">
                  <a:moveTo>
                    <a:pt x="38" y="55"/>
                  </a:moveTo>
                  <a:lnTo>
                    <a:pt x="38" y="5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38" y="55"/>
                  </a:ln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630718" y="1826847"/>
            <a:ext cx="306388" cy="444500"/>
            <a:chOff x="3814763" y="2921000"/>
            <a:chExt cx="306388" cy="444500"/>
          </a:xfrm>
          <a:solidFill>
            <a:schemeClr val="bg1"/>
          </a:solidFill>
        </p:grpSpPr>
        <p:sp>
          <p:nvSpPr>
            <p:cNvPr id="27" name="Freeform 24"/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118550" y="1909397"/>
            <a:ext cx="461963" cy="279400"/>
            <a:chOff x="2039938" y="3003550"/>
            <a:chExt cx="461963" cy="279400"/>
          </a:xfrm>
          <a:solidFill>
            <a:schemeClr val="bg1"/>
          </a:solidFill>
        </p:grpSpPr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2039938" y="3003550"/>
              <a:ext cx="461963" cy="279400"/>
            </a:xfrm>
            <a:custGeom>
              <a:avLst/>
              <a:gdLst>
                <a:gd name="T0" fmla="*/ 602 w 602"/>
                <a:gd name="T1" fmla="*/ 21 h 364"/>
                <a:gd name="T2" fmla="*/ 602 w 602"/>
                <a:gd name="T3" fmla="*/ 343 h 364"/>
                <a:gd name="T4" fmla="*/ 581 w 602"/>
                <a:gd name="T5" fmla="*/ 364 h 364"/>
                <a:gd name="T6" fmla="*/ 21 w 602"/>
                <a:gd name="T7" fmla="*/ 364 h 364"/>
                <a:gd name="T8" fmla="*/ 0 w 602"/>
                <a:gd name="T9" fmla="*/ 343 h 364"/>
                <a:gd name="T10" fmla="*/ 0 w 602"/>
                <a:gd name="T11" fmla="*/ 21 h 364"/>
                <a:gd name="T12" fmla="*/ 21 w 602"/>
                <a:gd name="T13" fmla="*/ 0 h 364"/>
                <a:gd name="T14" fmla="*/ 581 w 602"/>
                <a:gd name="T15" fmla="*/ 0 h 364"/>
                <a:gd name="T16" fmla="*/ 602 w 602"/>
                <a:gd name="T17" fmla="*/ 21 h 364"/>
                <a:gd name="T18" fmla="*/ 559 w 602"/>
                <a:gd name="T19" fmla="*/ 43 h 364"/>
                <a:gd name="T20" fmla="*/ 43 w 602"/>
                <a:gd name="T21" fmla="*/ 43 h 364"/>
                <a:gd name="T22" fmla="*/ 43 w 602"/>
                <a:gd name="T23" fmla="*/ 321 h 364"/>
                <a:gd name="T24" fmla="*/ 559 w 602"/>
                <a:gd name="T25" fmla="*/ 321 h 364"/>
                <a:gd name="T26" fmla="*/ 559 w 602"/>
                <a:gd name="T27" fmla="*/ 4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" h="364">
                  <a:moveTo>
                    <a:pt x="602" y="21"/>
                  </a:moveTo>
                  <a:cubicBezTo>
                    <a:pt x="602" y="343"/>
                    <a:pt x="602" y="343"/>
                    <a:pt x="602" y="343"/>
                  </a:cubicBezTo>
                  <a:cubicBezTo>
                    <a:pt x="602" y="355"/>
                    <a:pt x="592" y="364"/>
                    <a:pt x="581" y="364"/>
                  </a:cubicBezTo>
                  <a:cubicBezTo>
                    <a:pt x="21" y="364"/>
                    <a:pt x="21" y="364"/>
                    <a:pt x="21" y="364"/>
                  </a:cubicBezTo>
                  <a:cubicBezTo>
                    <a:pt x="10" y="364"/>
                    <a:pt x="0" y="355"/>
                    <a:pt x="0" y="34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581" y="0"/>
                    <a:pt x="581" y="0"/>
                    <a:pt x="581" y="0"/>
                  </a:cubicBezTo>
                  <a:cubicBezTo>
                    <a:pt x="592" y="0"/>
                    <a:pt x="602" y="9"/>
                    <a:pt x="602" y="21"/>
                  </a:cubicBezTo>
                  <a:close/>
                  <a:moveTo>
                    <a:pt x="559" y="43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321"/>
                    <a:pt x="43" y="321"/>
                    <a:pt x="43" y="321"/>
                  </a:cubicBezTo>
                  <a:cubicBezTo>
                    <a:pt x="559" y="321"/>
                    <a:pt x="559" y="321"/>
                    <a:pt x="559" y="321"/>
                  </a:cubicBezTo>
                  <a:lnTo>
                    <a:pt x="559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4" name="Freeform 30"/>
            <p:cNvSpPr/>
            <p:nvPr/>
          </p:nvSpPr>
          <p:spPr bwMode="auto">
            <a:xfrm>
              <a:off x="2241550" y="3087688"/>
              <a:ext cx="60325" cy="111125"/>
            </a:xfrm>
            <a:custGeom>
              <a:avLst/>
              <a:gdLst>
                <a:gd name="T0" fmla="*/ 34 w 78"/>
                <a:gd name="T1" fmla="*/ 107 h 144"/>
                <a:gd name="T2" fmla="*/ 5 w 78"/>
                <a:gd name="T3" fmla="*/ 99 h 144"/>
                <a:gd name="T4" fmla="*/ 0 w 78"/>
                <a:gd name="T5" fmla="*/ 120 h 144"/>
                <a:gd name="T6" fmla="*/ 30 w 78"/>
                <a:gd name="T7" fmla="*/ 127 h 144"/>
                <a:gd name="T8" fmla="*/ 30 w 78"/>
                <a:gd name="T9" fmla="*/ 144 h 144"/>
                <a:gd name="T10" fmla="*/ 47 w 78"/>
                <a:gd name="T11" fmla="*/ 144 h 144"/>
                <a:gd name="T12" fmla="*/ 47 w 78"/>
                <a:gd name="T13" fmla="*/ 126 h 144"/>
                <a:gd name="T14" fmla="*/ 78 w 78"/>
                <a:gd name="T15" fmla="*/ 93 h 144"/>
                <a:gd name="T16" fmla="*/ 49 w 78"/>
                <a:gd name="T17" fmla="*/ 60 h 144"/>
                <a:gd name="T18" fmla="*/ 28 w 78"/>
                <a:gd name="T19" fmla="*/ 45 h 144"/>
                <a:gd name="T20" fmla="*/ 43 w 78"/>
                <a:gd name="T21" fmla="*/ 35 h 144"/>
                <a:gd name="T22" fmla="*/ 68 w 78"/>
                <a:gd name="T23" fmla="*/ 41 h 144"/>
                <a:gd name="T24" fmla="*/ 74 w 78"/>
                <a:gd name="T25" fmla="*/ 21 h 144"/>
                <a:gd name="T26" fmla="*/ 48 w 78"/>
                <a:gd name="T27" fmla="*/ 16 h 144"/>
                <a:gd name="T28" fmla="*/ 48 w 78"/>
                <a:gd name="T29" fmla="*/ 0 h 144"/>
                <a:gd name="T30" fmla="*/ 31 w 78"/>
                <a:gd name="T31" fmla="*/ 0 h 144"/>
                <a:gd name="T32" fmla="*/ 31 w 78"/>
                <a:gd name="T33" fmla="*/ 17 h 144"/>
                <a:gd name="T34" fmla="*/ 1 w 78"/>
                <a:gd name="T35" fmla="*/ 48 h 144"/>
                <a:gd name="T36" fmla="*/ 32 w 78"/>
                <a:gd name="T37" fmla="*/ 80 h 144"/>
                <a:gd name="T38" fmla="*/ 51 w 78"/>
                <a:gd name="T39" fmla="*/ 96 h 144"/>
                <a:gd name="T40" fmla="*/ 34 w 78"/>
                <a:gd name="T41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144">
                  <a:moveTo>
                    <a:pt x="34" y="107"/>
                  </a:moveTo>
                  <a:cubicBezTo>
                    <a:pt x="23" y="107"/>
                    <a:pt x="12" y="103"/>
                    <a:pt x="5" y="9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" y="123"/>
                    <a:pt x="18" y="127"/>
                    <a:pt x="30" y="127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67" y="122"/>
                    <a:pt x="78" y="109"/>
                    <a:pt x="78" y="93"/>
                  </a:cubicBezTo>
                  <a:cubicBezTo>
                    <a:pt x="78" y="77"/>
                    <a:pt x="70" y="68"/>
                    <a:pt x="49" y="60"/>
                  </a:cubicBezTo>
                  <a:cubicBezTo>
                    <a:pt x="34" y="55"/>
                    <a:pt x="28" y="51"/>
                    <a:pt x="28" y="45"/>
                  </a:cubicBezTo>
                  <a:cubicBezTo>
                    <a:pt x="28" y="40"/>
                    <a:pt x="31" y="35"/>
                    <a:pt x="43" y="35"/>
                  </a:cubicBezTo>
                  <a:cubicBezTo>
                    <a:pt x="56" y="35"/>
                    <a:pt x="64" y="39"/>
                    <a:pt x="68" y="4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7" y="19"/>
                    <a:pt x="59" y="16"/>
                    <a:pt x="48" y="1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12" y="20"/>
                    <a:pt x="1" y="33"/>
                    <a:pt x="1" y="48"/>
                  </a:cubicBezTo>
                  <a:cubicBezTo>
                    <a:pt x="1" y="65"/>
                    <a:pt x="14" y="74"/>
                    <a:pt x="32" y="80"/>
                  </a:cubicBezTo>
                  <a:cubicBezTo>
                    <a:pt x="46" y="85"/>
                    <a:pt x="51" y="89"/>
                    <a:pt x="51" y="96"/>
                  </a:cubicBezTo>
                  <a:cubicBezTo>
                    <a:pt x="51" y="103"/>
                    <a:pt x="44" y="107"/>
                    <a:pt x="34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5" name="Freeform 31"/>
            <p:cNvSpPr>
              <a:spLocks noEditPoints="1"/>
            </p:cNvSpPr>
            <p:nvPr/>
          </p:nvSpPr>
          <p:spPr bwMode="auto">
            <a:xfrm>
              <a:off x="2084388" y="3048000"/>
              <a:ext cx="373063" cy="190500"/>
            </a:xfrm>
            <a:custGeom>
              <a:avLst/>
              <a:gdLst>
                <a:gd name="T0" fmla="*/ 484 w 486"/>
                <a:gd name="T1" fmla="*/ 35 h 248"/>
                <a:gd name="T2" fmla="*/ 478 w 486"/>
                <a:gd name="T3" fmla="*/ 34 h 248"/>
                <a:gd name="T4" fmla="*/ 475 w 486"/>
                <a:gd name="T5" fmla="*/ 34 h 248"/>
                <a:gd name="T6" fmla="*/ 449 w 486"/>
                <a:gd name="T7" fmla="*/ 8 h 248"/>
                <a:gd name="T8" fmla="*/ 449 w 486"/>
                <a:gd name="T9" fmla="*/ 7 h 248"/>
                <a:gd name="T10" fmla="*/ 448 w 486"/>
                <a:gd name="T11" fmla="*/ 2 h 248"/>
                <a:gd name="T12" fmla="*/ 443 w 486"/>
                <a:gd name="T13" fmla="*/ 0 h 248"/>
                <a:gd name="T14" fmla="*/ 43 w 486"/>
                <a:gd name="T15" fmla="*/ 0 h 248"/>
                <a:gd name="T16" fmla="*/ 38 w 486"/>
                <a:gd name="T17" fmla="*/ 2 h 248"/>
                <a:gd name="T18" fmla="*/ 37 w 486"/>
                <a:gd name="T19" fmla="*/ 7 h 248"/>
                <a:gd name="T20" fmla="*/ 37 w 486"/>
                <a:gd name="T21" fmla="*/ 8 h 248"/>
                <a:gd name="T22" fmla="*/ 11 w 486"/>
                <a:gd name="T23" fmla="*/ 34 h 248"/>
                <a:gd name="T24" fmla="*/ 7 w 486"/>
                <a:gd name="T25" fmla="*/ 34 h 248"/>
                <a:gd name="T26" fmla="*/ 2 w 486"/>
                <a:gd name="T27" fmla="*/ 35 h 248"/>
                <a:gd name="T28" fmla="*/ 0 w 486"/>
                <a:gd name="T29" fmla="*/ 40 h 248"/>
                <a:gd name="T30" fmla="*/ 0 w 486"/>
                <a:gd name="T31" fmla="*/ 208 h 248"/>
                <a:gd name="T32" fmla="*/ 2 w 486"/>
                <a:gd name="T33" fmla="*/ 213 h 248"/>
                <a:gd name="T34" fmla="*/ 8 w 486"/>
                <a:gd name="T35" fmla="*/ 214 h 248"/>
                <a:gd name="T36" fmla="*/ 11 w 486"/>
                <a:gd name="T37" fmla="*/ 214 h 248"/>
                <a:gd name="T38" fmla="*/ 37 w 486"/>
                <a:gd name="T39" fmla="*/ 240 h 248"/>
                <a:gd name="T40" fmla="*/ 37 w 486"/>
                <a:gd name="T41" fmla="*/ 241 h 248"/>
                <a:gd name="T42" fmla="*/ 38 w 486"/>
                <a:gd name="T43" fmla="*/ 246 h 248"/>
                <a:gd name="T44" fmla="*/ 43 w 486"/>
                <a:gd name="T45" fmla="*/ 248 h 248"/>
                <a:gd name="T46" fmla="*/ 443 w 486"/>
                <a:gd name="T47" fmla="*/ 248 h 248"/>
                <a:gd name="T48" fmla="*/ 448 w 486"/>
                <a:gd name="T49" fmla="*/ 246 h 248"/>
                <a:gd name="T50" fmla="*/ 449 w 486"/>
                <a:gd name="T51" fmla="*/ 241 h 248"/>
                <a:gd name="T52" fmla="*/ 449 w 486"/>
                <a:gd name="T53" fmla="*/ 240 h 248"/>
                <a:gd name="T54" fmla="*/ 475 w 486"/>
                <a:gd name="T55" fmla="*/ 214 h 248"/>
                <a:gd name="T56" fmla="*/ 479 w 486"/>
                <a:gd name="T57" fmla="*/ 214 h 248"/>
                <a:gd name="T58" fmla="*/ 484 w 486"/>
                <a:gd name="T59" fmla="*/ 213 h 248"/>
                <a:gd name="T60" fmla="*/ 486 w 486"/>
                <a:gd name="T61" fmla="*/ 208 h 248"/>
                <a:gd name="T62" fmla="*/ 486 w 486"/>
                <a:gd name="T63" fmla="*/ 40 h 248"/>
                <a:gd name="T64" fmla="*/ 484 w 486"/>
                <a:gd name="T65" fmla="*/ 35 h 248"/>
                <a:gd name="T66" fmla="*/ 91 w 486"/>
                <a:gd name="T67" fmla="*/ 163 h 248"/>
                <a:gd name="T68" fmla="*/ 52 w 486"/>
                <a:gd name="T69" fmla="*/ 124 h 248"/>
                <a:gd name="T70" fmla="*/ 91 w 486"/>
                <a:gd name="T71" fmla="*/ 85 h 248"/>
                <a:gd name="T72" fmla="*/ 130 w 486"/>
                <a:gd name="T73" fmla="*/ 124 h 248"/>
                <a:gd name="T74" fmla="*/ 91 w 486"/>
                <a:gd name="T75" fmla="*/ 163 h 248"/>
                <a:gd name="T76" fmla="*/ 243 w 486"/>
                <a:gd name="T77" fmla="*/ 217 h 248"/>
                <a:gd name="T78" fmla="*/ 150 w 486"/>
                <a:gd name="T79" fmla="*/ 124 h 248"/>
                <a:gd name="T80" fmla="*/ 243 w 486"/>
                <a:gd name="T81" fmla="*/ 31 h 248"/>
                <a:gd name="T82" fmla="*/ 336 w 486"/>
                <a:gd name="T83" fmla="*/ 124 h 248"/>
                <a:gd name="T84" fmla="*/ 243 w 486"/>
                <a:gd name="T85" fmla="*/ 217 h 248"/>
                <a:gd name="T86" fmla="*/ 395 w 486"/>
                <a:gd name="T87" fmla="*/ 163 h 248"/>
                <a:gd name="T88" fmla="*/ 356 w 486"/>
                <a:gd name="T89" fmla="*/ 124 h 248"/>
                <a:gd name="T90" fmla="*/ 395 w 486"/>
                <a:gd name="T91" fmla="*/ 85 h 248"/>
                <a:gd name="T92" fmla="*/ 434 w 486"/>
                <a:gd name="T93" fmla="*/ 124 h 248"/>
                <a:gd name="T94" fmla="*/ 395 w 486"/>
                <a:gd name="T95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6" h="248">
                  <a:moveTo>
                    <a:pt x="484" y="35"/>
                  </a:moveTo>
                  <a:cubicBezTo>
                    <a:pt x="482" y="34"/>
                    <a:pt x="480" y="34"/>
                    <a:pt x="478" y="34"/>
                  </a:cubicBezTo>
                  <a:cubicBezTo>
                    <a:pt x="477" y="34"/>
                    <a:pt x="476" y="34"/>
                    <a:pt x="475" y="34"/>
                  </a:cubicBezTo>
                  <a:cubicBezTo>
                    <a:pt x="461" y="34"/>
                    <a:pt x="449" y="23"/>
                    <a:pt x="449" y="8"/>
                  </a:cubicBezTo>
                  <a:cubicBezTo>
                    <a:pt x="449" y="8"/>
                    <a:pt x="449" y="7"/>
                    <a:pt x="449" y="7"/>
                  </a:cubicBezTo>
                  <a:cubicBezTo>
                    <a:pt x="450" y="5"/>
                    <a:pt x="449" y="3"/>
                    <a:pt x="448" y="2"/>
                  </a:cubicBezTo>
                  <a:cubicBezTo>
                    <a:pt x="446" y="0"/>
                    <a:pt x="445" y="0"/>
                    <a:pt x="4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0" y="0"/>
                    <a:pt x="38" y="2"/>
                  </a:cubicBezTo>
                  <a:cubicBezTo>
                    <a:pt x="37" y="3"/>
                    <a:pt x="36" y="5"/>
                    <a:pt x="37" y="7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7" y="23"/>
                    <a:pt x="25" y="34"/>
                    <a:pt x="11" y="34"/>
                  </a:cubicBezTo>
                  <a:cubicBezTo>
                    <a:pt x="10" y="34"/>
                    <a:pt x="9" y="34"/>
                    <a:pt x="7" y="34"/>
                  </a:cubicBezTo>
                  <a:cubicBezTo>
                    <a:pt x="6" y="34"/>
                    <a:pt x="4" y="34"/>
                    <a:pt x="2" y="35"/>
                  </a:cubicBezTo>
                  <a:cubicBezTo>
                    <a:pt x="1" y="37"/>
                    <a:pt x="0" y="38"/>
                    <a:pt x="0" y="4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0"/>
                    <a:pt x="1" y="211"/>
                    <a:pt x="2" y="213"/>
                  </a:cubicBezTo>
                  <a:cubicBezTo>
                    <a:pt x="4" y="214"/>
                    <a:pt x="6" y="214"/>
                    <a:pt x="8" y="214"/>
                  </a:cubicBezTo>
                  <a:cubicBezTo>
                    <a:pt x="9" y="214"/>
                    <a:pt x="10" y="214"/>
                    <a:pt x="11" y="214"/>
                  </a:cubicBezTo>
                  <a:cubicBezTo>
                    <a:pt x="25" y="214"/>
                    <a:pt x="37" y="225"/>
                    <a:pt x="37" y="240"/>
                  </a:cubicBezTo>
                  <a:cubicBezTo>
                    <a:pt x="37" y="240"/>
                    <a:pt x="37" y="241"/>
                    <a:pt x="37" y="241"/>
                  </a:cubicBezTo>
                  <a:cubicBezTo>
                    <a:pt x="36" y="243"/>
                    <a:pt x="37" y="245"/>
                    <a:pt x="38" y="246"/>
                  </a:cubicBezTo>
                  <a:cubicBezTo>
                    <a:pt x="40" y="248"/>
                    <a:pt x="41" y="248"/>
                    <a:pt x="43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45" y="248"/>
                    <a:pt x="446" y="248"/>
                    <a:pt x="448" y="246"/>
                  </a:cubicBezTo>
                  <a:cubicBezTo>
                    <a:pt x="449" y="245"/>
                    <a:pt x="450" y="243"/>
                    <a:pt x="449" y="241"/>
                  </a:cubicBezTo>
                  <a:cubicBezTo>
                    <a:pt x="449" y="241"/>
                    <a:pt x="449" y="240"/>
                    <a:pt x="449" y="240"/>
                  </a:cubicBezTo>
                  <a:cubicBezTo>
                    <a:pt x="449" y="225"/>
                    <a:pt x="461" y="214"/>
                    <a:pt x="475" y="214"/>
                  </a:cubicBezTo>
                  <a:cubicBezTo>
                    <a:pt x="476" y="214"/>
                    <a:pt x="477" y="214"/>
                    <a:pt x="479" y="214"/>
                  </a:cubicBezTo>
                  <a:cubicBezTo>
                    <a:pt x="480" y="215"/>
                    <a:pt x="482" y="214"/>
                    <a:pt x="484" y="213"/>
                  </a:cubicBezTo>
                  <a:cubicBezTo>
                    <a:pt x="485" y="211"/>
                    <a:pt x="486" y="210"/>
                    <a:pt x="486" y="208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6" y="38"/>
                    <a:pt x="485" y="37"/>
                    <a:pt x="484" y="35"/>
                  </a:cubicBezTo>
                  <a:close/>
                  <a:moveTo>
                    <a:pt x="91" y="163"/>
                  </a:moveTo>
                  <a:cubicBezTo>
                    <a:pt x="70" y="163"/>
                    <a:pt x="52" y="145"/>
                    <a:pt x="52" y="124"/>
                  </a:cubicBezTo>
                  <a:cubicBezTo>
                    <a:pt x="52" y="103"/>
                    <a:pt x="70" y="85"/>
                    <a:pt x="91" y="85"/>
                  </a:cubicBezTo>
                  <a:cubicBezTo>
                    <a:pt x="112" y="85"/>
                    <a:pt x="130" y="103"/>
                    <a:pt x="130" y="124"/>
                  </a:cubicBezTo>
                  <a:cubicBezTo>
                    <a:pt x="130" y="145"/>
                    <a:pt x="112" y="163"/>
                    <a:pt x="91" y="163"/>
                  </a:cubicBezTo>
                  <a:close/>
                  <a:moveTo>
                    <a:pt x="243" y="217"/>
                  </a:moveTo>
                  <a:cubicBezTo>
                    <a:pt x="192" y="217"/>
                    <a:pt x="150" y="176"/>
                    <a:pt x="150" y="124"/>
                  </a:cubicBezTo>
                  <a:cubicBezTo>
                    <a:pt x="150" y="73"/>
                    <a:pt x="192" y="31"/>
                    <a:pt x="243" y="31"/>
                  </a:cubicBezTo>
                  <a:cubicBezTo>
                    <a:pt x="294" y="31"/>
                    <a:pt x="336" y="73"/>
                    <a:pt x="336" y="124"/>
                  </a:cubicBezTo>
                  <a:cubicBezTo>
                    <a:pt x="336" y="176"/>
                    <a:pt x="294" y="217"/>
                    <a:pt x="243" y="217"/>
                  </a:cubicBezTo>
                  <a:close/>
                  <a:moveTo>
                    <a:pt x="395" y="163"/>
                  </a:moveTo>
                  <a:cubicBezTo>
                    <a:pt x="374" y="163"/>
                    <a:pt x="356" y="145"/>
                    <a:pt x="356" y="124"/>
                  </a:cubicBezTo>
                  <a:cubicBezTo>
                    <a:pt x="356" y="103"/>
                    <a:pt x="374" y="85"/>
                    <a:pt x="395" y="85"/>
                  </a:cubicBezTo>
                  <a:cubicBezTo>
                    <a:pt x="416" y="85"/>
                    <a:pt x="434" y="103"/>
                    <a:pt x="434" y="124"/>
                  </a:cubicBezTo>
                  <a:cubicBezTo>
                    <a:pt x="434" y="145"/>
                    <a:pt x="416" y="163"/>
                    <a:pt x="395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350798" y="2605417"/>
            <a:ext cx="420688" cy="354013"/>
            <a:chOff x="4605338" y="3814763"/>
            <a:chExt cx="420688" cy="354013"/>
          </a:xfrm>
          <a:solidFill>
            <a:schemeClr val="bg1"/>
          </a:solidFill>
        </p:grpSpPr>
        <p:sp>
          <p:nvSpPr>
            <p:cNvPr id="37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8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9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0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1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3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4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630718" y="2578429"/>
            <a:ext cx="357188" cy="407988"/>
            <a:chOff x="3789363" y="3787775"/>
            <a:chExt cx="357188" cy="407988"/>
          </a:xfrm>
          <a:solidFill>
            <a:schemeClr val="bg1"/>
          </a:solidFill>
        </p:grpSpPr>
        <p:sp>
          <p:nvSpPr>
            <p:cNvPr id="46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7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8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49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0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1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2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3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4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5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6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7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8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59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60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61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62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63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64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65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66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67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68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69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870628" y="2572079"/>
            <a:ext cx="400050" cy="420688"/>
            <a:chOff x="2919413" y="3781425"/>
            <a:chExt cx="400050" cy="420688"/>
          </a:xfrm>
          <a:solidFill>
            <a:schemeClr val="bg1"/>
          </a:solidFill>
        </p:grpSpPr>
        <p:sp>
          <p:nvSpPr>
            <p:cNvPr id="71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72" name="Freeform 65"/>
            <p:cNvSpPr/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73" name="Freeform 66"/>
            <p:cNvSpPr/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74" name="Freeform 67"/>
            <p:cNvSpPr/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75" name="Freeform 68"/>
            <p:cNvSpPr/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76" name="Freeform 69"/>
            <p:cNvSpPr/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77" name="Freeform 70"/>
            <p:cNvSpPr/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78" name="Freeform 71"/>
            <p:cNvSpPr/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79" name="Freeform 72"/>
            <p:cNvSpPr/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80" name="Freeform 73"/>
            <p:cNvSpPr/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81" name="Freeform 74"/>
            <p:cNvSpPr/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214618" y="2576842"/>
            <a:ext cx="407988" cy="411162"/>
            <a:chOff x="2066925" y="3786188"/>
            <a:chExt cx="407988" cy="411162"/>
          </a:xfrm>
          <a:solidFill>
            <a:schemeClr val="bg1"/>
          </a:solidFill>
        </p:grpSpPr>
        <p:sp>
          <p:nvSpPr>
            <p:cNvPr id="83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84" name="Freeform 76"/>
            <p:cNvSpPr/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85" name="Freeform 77"/>
            <p:cNvSpPr/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99164" y="2559379"/>
            <a:ext cx="446088" cy="446088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87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88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89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766622" y="3335021"/>
            <a:ext cx="574676" cy="304801"/>
            <a:chOff x="2832100" y="4686300"/>
            <a:chExt cx="574676" cy="304801"/>
          </a:xfrm>
          <a:solidFill>
            <a:schemeClr val="bg1"/>
          </a:solidFill>
        </p:grpSpPr>
        <p:sp>
          <p:nvSpPr>
            <p:cNvPr id="91" name="Freeform 81"/>
            <p:cNvSpPr>
              <a:spLocks noEditPoints="1"/>
            </p:cNvSpPr>
            <p:nvPr/>
          </p:nvSpPr>
          <p:spPr bwMode="auto">
            <a:xfrm>
              <a:off x="3051175" y="4686300"/>
              <a:ext cx="325438" cy="263525"/>
            </a:xfrm>
            <a:custGeom>
              <a:avLst/>
              <a:gdLst>
                <a:gd name="T0" fmla="*/ 380 w 424"/>
                <a:gd name="T1" fmla="*/ 73 h 342"/>
                <a:gd name="T2" fmla="*/ 341 w 424"/>
                <a:gd name="T3" fmla="*/ 96 h 342"/>
                <a:gd name="T4" fmla="*/ 324 w 424"/>
                <a:gd name="T5" fmla="*/ 134 h 342"/>
                <a:gd name="T6" fmla="*/ 308 w 424"/>
                <a:gd name="T7" fmla="*/ 214 h 342"/>
                <a:gd name="T8" fmla="*/ 256 w 424"/>
                <a:gd name="T9" fmla="*/ 183 h 342"/>
                <a:gd name="T10" fmla="*/ 172 w 424"/>
                <a:gd name="T11" fmla="*/ 174 h 342"/>
                <a:gd name="T12" fmla="*/ 147 w 424"/>
                <a:gd name="T13" fmla="*/ 202 h 342"/>
                <a:gd name="T14" fmla="*/ 76 w 424"/>
                <a:gd name="T15" fmla="*/ 297 h 342"/>
                <a:gd name="T16" fmla="*/ 13 w 424"/>
                <a:gd name="T17" fmla="*/ 166 h 342"/>
                <a:gd name="T18" fmla="*/ 67 w 424"/>
                <a:gd name="T19" fmla="*/ 83 h 342"/>
                <a:gd name="T20" fmla="*/ 119 w 424"/>
                <a:gd name="T21" fmla="*/ 63 h 342"/>
                <a:gd name="T22" fmla="*/ 180 w 424"/>
                <a:gd name="T23" fmla="*/ 54 h 342"/>
                <a:gd name="T24" fmla="*/ 239 w 424"/>
                <a:gd name="T25" fmla="*/ 21 h 342"/>
                <a:gd name="T26" fmla="*/ 319 w 424"/>
                <a:gd name="T27" fmla="*/ 31 h 342"/>
                <a:gd name="T28" fmla="*/ 97 w 424"/>
                <a:gd name="T29" fmla="*/ 83 h 342"/>
                <a:gd name="T30" fmla="*/ 129 w 424"/>
                <a:gd name="T31" fmla="*/ 242 h 342"/>
                <a:gd name="T32" fmla="*/ 78 w 424"/>
                <a:gd name="T33" fmla="*/ 115 h 342"/>
                <a:gd name="T34" fmla="*/ 70 w 424"/>
                <a:gd name="T35" fmla="*/ 146 h 342"/>
                <a:gd name="T36" fmla="*/ 121 w 424"/>
                <a:gd name="T37" fmla="*/ 113 h 342"/>
                <a:gd name="T38" fmla="*/ 35 w 424"/>
                <a:gd name="T39" fmla="*/ 140 h 342"/>
                <a:gd name="T40" fmla="*/ 78 w 424"/>
                <a:gd name="T41" fmla="*/ 88 h 342"/>
                <a:gd name="T42" fmla="*/ 169 w 424"/>
                <a:gd name="T43" fmla="*/ 284 h 342"/>
                <a:gd name="T44" fmla="*/ 316 w 424"/>
                <a:gd name="T45" fmla="*/ 236 h 342"/>
                <a:gd name="T46" fmla="*/ 411 w 424"/>
                <a:gd name="T47" fmla="*/ 267 h 342"/>
                <a:gd name="T48" fmla="*/ 416 w 424"/>
                <a:gd name="T49" fmla="*/ 271 h 342"/>
                <a:gd name="T50" fmla="*/ 51 w 424"/>
                <a:gd name="T51" fmla="*/ 98 h 342"/>
                <a:gd name="T52" fmla="*/ 349 w 424"/>
                <a:gd name="T53" fmla="*/ 151 h 342"/>
                <a:gd name="T54" fmla="*/ 28 w 424"/>
                <a:gd name="T55" fmla="*/ 91 h 342"/>
                <a:gd name="T56" fmla="*/ 339 w 424"/>
                <a:gd name="T57" fmla="*/ 190 h 342"/>
                <a:gd name="T58" fmla="*/ 243 w 424"/>
                <a:gd name="T59" fmla="*/ 225 h 342"/>
                <a:gd name="T60" fmla="*/ 338 w 424"/>
                <a:gd name="T61" fmla="*/ 180 h 342"/>
                <a:gd name="T62" fmla="*/ 412 w 424"/>
                <a:gd name="T63" fmla="*/ 258 h 342"/>
                <a:gd name="T64" fmla="*/ 366 w 424"/>
                <a:gd name="T65" fmla="*/ 250 h 342"/>
                <a:gd name="T66" fmla="*/ 353 w 424"/>
                <a:gd name="T67" fmla="*/ 264 h 342"/>
                <a:gd name="T68" fmla="*/ 338 w 424"/>
                <a:gd name="T69" fmla="*/ 269 h 342"/>
                <a:gd name="T70" fmla="*/ 287 w 424"/>
                <a:gd name="T71" fmla="*/ 240 h 342"/>
                <a:gd name="T72" fmla="*/ 376 w 424"/>
                <a:gd name="T73" fmla="*/ 261 h 342"/>
                <a:gd name="T74" fmla="*/ 369 w 424"/>
                <a:gd name="T75" fmla="*/ 262 h 342"/>
                <a:gd name="T76" fmla="*/ 356 w 424"/>
                <a:gd name="T77" fmla="*/ 264 h 342"/>
                <a:gd name="T78" fmla="*/ 417 w 424"/>
                <a:gd name="T79" fmla="*/ 248 h 342"/>
                <a:gd name="T80" fmla="*/ 366 w 424"/>
                <a:gd name="T81" fmla="*/ 247 h 342"/>
                <a:gd name="T82" fmla="*/ 344 w 424"/>
                <a:gd name="T83" fmla="*/ 173 h 342"/>
                <a:gd name="T84" fmla="*/ 422 w 424"/>
                <a:gd name="T85" fmla="*/ 273 h 342"/>
                <a:gd name="T86" fmla="*/ 341 w 424"/>
                <a:gd name="T87" fmla="*/ 227 h 342"/>
                <a:gd name="T88" fmla="*/ 347 w 424"/>
                <a:gd name="T89" fmla="*/ 207 h 342"/>
                <a:gd name="T90" fmla="*/ 364 w 424"/>
                <a:gd name="T91" fmla="*/ 241 h 342"/>
                <a:gd name="T92" fmla="*/ 346 w 424"/>
                <a:gd name="T93" fmla="*/ 243 h 342"/>
                <a:gd name="T94" fmla="*/ 417 w 424"/>
                <a:gd name="T95" fmla="*/ 265 h 342"/>
                <a:gd name="T96" fmla="*/ 361 w 424"/>
                <a:gd name="T97" fmla="*/ 264 h 342"/>
                <a:gd name="T98" fmla="*/ 308 w 424"/>
                <a:gd name="T99" fmla="*/ 233 h 342"/>
                <a:gd name="T100" fmla="*/ 380 w 424"/>
                <a:gd name="T101" fmla="*/ 246 h 342"/>
                <a:gd name="T102" fmla="*/ 67 w 424"/>
                <a:gd name="T103" fmla="*/ 231 h 342"/>
                <a:gd name="T104" fmla="*/ 421 w 424"/>
                <a:gd name="T105" fmla="*/ 267 h 342"/>
                <a:gd name="T106" fmla="*/ 80 w 424"/>
                <a:gd name="T107" fmla="*/ 89 h 342"/>
                <a:gd name="T108" fmla="*/ 103 w 424"/>
                <a:gd name="T109" fmla="*/ 143 h 342"/>
                <a:gd name="T110" fmla="*/ 56 w 424"/>
                <a:gd name="T111" fmla="*/ 130 h 342"/>
                <a:gd name="T112" fmla="*/ 103 w 424"/>
                <a:gd name="T113" fmla="*/ 137 h 342"/>
                <a:gd name="T114" fmla="*/ 376 w 424"/>
                <a:gd name="T115" fmla="*/ 107 h 342"/>
                <a:gd name="T116" fmla="*/ 162 w 424"/>
                <a:gd name="T117" fmla="*/ 24 h 342"/>
                <a:gd name="T118" fmla="*/ 150 w 424"/>
                <a:gd name="T119" fmla="*/ 3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342">
                  <a:moveTo>
                    <a:pt x="319" y="133"/>
                  </a:moveTo>
                  <a:cubicBezTo>
                    <a:pt x="319" y="133"/>
                    <a:pt x="319" y="133"/>
                    <a:pt x="319" y="133"/>
                  </a:cubicBezTo>
                  <a:close/>
                  <a:moveTo>
                    <a:pt x="66" y="105"/>
                  </a:moveTo>
                  <a:cubicBezTo>
                    <a:pt x="66" y="105"/>
                    <a:pt x="66" y="105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7"/>
                    <a:pt x="80" y="207"/>
                  </a:cubicBezTo>
                  <a:close/>
                  <a:moveTo>
                    <a:pt x="412" y="39"/>
                  </a:moveTo>
                  <a:cubicBezTo>
                    <a:pt x="412" y="39"/>
                    <a:pt x="413" y="43"/>
                    <a:pt x="414" y="43"/>
                  </a:cubicBezTo>
                  <a:cubicBezTo>
                    <a:pt x="411" y="46"/>
                    <a:pt x="404" y="47"/>
                    <a:pt x="401" y="44"/>
                  </a:cubicBezTo>
                  <a:cubicBezTo>
                    <a:pt x="399" y="41"/>
                    <a:pt x="396" y="44"/>
                    <a:pt x="393" y="45"/>
                  </a:cubicBezTo>
                  <a:cubicBezTo>
                    <a:pt x="390" y="43"/>
                    <a:pt x="392" y="47"/>
                    <a:pt x="389" y="43"/>
                  </a:cubicBezTo>
                  <a:cubicBezTo>
                    <a:pt x="388" y="43"/>
                    <a:pt x="391" y="47"/>
                    <a:pt x="391" y="48"/>
                  </a:cubicBezTo>
                  <a:cubicBezTo>
                    <a:pt x="390" y="50"/>
                    <a:pt x="389" y="52"/>
                    <a:pt x="387" y="53"/>
                  </a:cubicBezTo>
                  <a:cubicBezTo>
                    <a:pt x="389" y="53"/>
                    <a:pt x="399" y="60"/>
                    <a:pt x="396" y="62"/>
                  </a:cubicBezTo>
                  <a:cubicBezTo>
                    <a:pt x="396" y="62"/>
                    <a:pt x="391" y="63"/>
                    <a:pt x="391" y="63"/>
                  </a:cubicBezTo>
                  <a:cubicBezTo>
                    <a:pt x="387" y="65"/>
                    <a:pt x="384" y="73"/>
                    <a:pt x="382" y="75"/>
                  </a:cubicBezTo>
                  <a:cubicBezTo>
                    <a:pt x="382" y="74"/>
                    <a:pt x="380" y="74"/>
                    <a:pt x="380" y="73"/>
                  </a:cubicBezTo>
                  <a:cubicBezTo>
                    <a:pt x="379" y="73"/>
                    <a:pt x="375" y="74"/>
                    <a:pt x="375" y="74"/>
                  </a:cubicBezTo>
                  <a:cubicBezTo>
                    <a:pt x="369" y="76"/>
                    <a:pt x="371" y="80"/>
                    <a:pt x="374" y="84"/>
                  </a:cubicBezTo>
                  <a:cubicBezTo>
                    <a:pt x="374" y="85"/>
                    <a:pt x="377" y="86"/>
                    <a:pt x="378" y="87"/>
                  </a:cubicBezTo>
                  <a:cubicBezTo>
                    <a:pt x="377" y="87"/>
                    <a:pt x="374" y="90"/>
                    <a:pt x="377" y="90"/>
                  </a:cubicBezTo>
                  <a:cubicBezTo>
                    <a:pt x="378" y="91"/>
                    <a:pt x="378" y="91"/>
                    <a:pt x="379" y="92"/>
                  </a:cubicBezTo>
                  <a:cubicBezTo>
                    <a:pt x="378" y="92"/>
                    <a:pt x="378" y="103"/>
                    <a:pt x="377" y="103"/>
                  </a:cubicBezTo>
                  <a:cubicBezTo>
                    <a:pt x="373" y="101"/>
                    <a:pt x="369" y="96"/>
                    <a:pt x="366" y="92"/>
                  </a:cubicBezTo>
                  <a:cubicBezTo>
                    <a:pt x="363" y="89"/>
                    <a:pt x="364" y="85"/>
                    <a:pt x="362" y="83"/>
                  </a:cubicBezTo>
                  <a:cubicBezTo>
                    <a:pt x="365" y="81"/>
                    <a:pt x="367" y="65"/>
                    <a:pt x="364" y="66"/>
                  </a:cubicBezTo>
                  <a:cubicBezTo>
                    <a:pt x="365" y="66"/>
                    <a:pt x="363" y="72"/>
                    <a:pt x="362" y="73"/>
                  </a:cubicBezTo>
                  <a:cubicBezTo>
                    <a:pt x="358" y="70"/>
                    <a:pt x="360" y="69"/>
                    <a:pt x="354" y="70"/>
                  </a:cubicBezTo>
                  <a:cubicBezTo>
                    <a:pt x="349" y="71"/>
                    <a:pt x="356" y="78"/>
                    <a:pt x="356" y="78"/>
                  </a:cubicBezTo>
                  <a:cubicBezTo>
                    <a:pt x="354" y="83"/>
                    <a:pt x="342" y="75"/>
                    <a:pt x="339" y="79"/>
                  </a:cubicBezTo>
                  <a:cubicBezTo>
                    <a:pt x="337" y="82"/>
                    <a:pt x="332" y="77"/>
                    <a:pt x="331" y="82"/>
                  </a:cubicBezTo>
                  <a:cubicBezTo>
                    <a:pt x="330" y="85"/>
                    <a:pt x="329" y="89"/>
                    <a:pt x="328" y="92"/>
                  </a:cubicBezTo>
                  <a:cubicBezTo>
                    <a:pt x="328" y="92"/>
                    <a:pt x="335" y="96"/>
                    <a:pt x="336" y="96"/>
                  </a:cubicBezTo>
                  <a:cubicBezTo>
                    <a:pt x="337" y="96"/>
                    <a:pt x="337" y="92"/>
                    <a:pt x="341" y="96"/>
                  </a:cubicBezTo>
                  <a:cubicBezTo>
                    <a:pt x="344" y="98"/>
                    <a:pt x="342" y="96"/>
                    <a:pt x="344" y="96"/>
                  </a:cubicBezTo>
                  <a:cubicBezTo>
                    <a:pt x="344" y="95"/>
                    <a:pt x="344" y="95"/>
                    <a:pt x="343" y="94"/>
                  </a:cubicBezTo>
                  <a:cubicBezTo>
                    <a:pt x="345" y="94"/>
                    <a:pt x="354" y="107"/>
                    <a:pt x="356" y="108"/>
                  </a:cubicBezTo>
                  <a:cubicBezTo>
                    <a:pt x="355" y="108"/>
                    <a:pt x="354" y="109"/>
                    <a:pt x="354" y="109"/>
                  </a:cubicBezTo>
                  <a:cubicBezTo>
                    <a:pt x="353" y="110"/>
                    <a:pt x="358" y="116"/>
                    <a:pt x="359" y="116"/>
                  </a:cubicBezTo>
                  <a:cubicBezTo>
                    <a:pt x="357" y="116"/>
                    <a:pt x="358" y="115"/>
                    <a:pt x="356" y="117"/>
                  </a:cubicBezTo>
                  <a:cubicBezTo>
                    <a:pt x="352" y="116"/>
                    <a:pt x="351" y="104"/>
                    <a:pt x="345" y="102"/>
                  </a:cubicBezTo>
                  <a:cubicBezTo>
                    <a:pt x="346" y="103"/>
                    <a:pt x="348" y="110"/>
                    <a:pt x="349" y="111"/>
                  </a:cubicBezTo>
                  <a:cubicBezTo>
                    <a:pt x="347" y="115"/>
                    <a:pt x="349" y="120"/>
                    <a:pt x="347" y="123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46" y="124"/>
                    <a:pt x="345" y="124"/>
                    <a:pt x="344" y="125"/>
                  </a:cubicBezTo>
                  <a:cubicBezTo>
                    <a:pt x="343" y="125"/>
                    <a:pt x="336" y="125"/>
                    <a:pt x="339" y="129"/>
                  </a:cubicBezTo>
                  <a:cubicBezTo>
                    <a:pt x="340" y="130"/>
                    <a:pt x="338" y="131"/>
                    <a:pt x="337" y="132"/>
                  </a:cubicBezTo>
                  <a:cubicBezTo>
                    <a:pt x="336" y="133"/>
                    <a:pt x="340" y="136"/>
                    <a:pt x="340" y="136"/>
                  </a:cubicBezTo>
                  <a:cubicBezTo>
                    <a:pt x="343" y="138"/>
                    <a:pt x="348" y="150"/>
                    <a:pt x="341" y="147"/>
                  </a:cubicBezTo>
                  <a:cubicBezTo>
                    <a:pt x="343" y="146"/>
                    <a:pt x="330" y="132"/>
                    <a:pt x="330" y="132"/>
                  </a:cubicBezTo>
                  <a:cubicBezTo>
                    <a:pt x="328" y="131"/>
                    <a:pt x="325" y="135"/>
                    <a:pt x="324" y="134"/>
                  </a:cubicBezTo>
                  <a:cubicBezTo>
                    <a:pt x="324" y="132"/>
                    <a:pt x="324" y="132"/>
                    <a:pt x="324" y="130"/>
                  </a:cubicBezTo>
                  <a:cubicBezTo>
                    <a:pt x="321" y="128"/>
                    <a:pt x="317" y="134"/>
                    <a:pt x="318" y="135"/>
                  </a:cubicBezTo>
                  <a:cubicBezTo>
                    <a:pt x="320" y="137"/>
                    <a:pt x="330" y="139"/>
                    <a:pt x="329" y="140"/>
                  </a:cubicBezTo>
                  <a:cubicBezTo>
                    <a:pt x="326" y="140"/>
                    <a:pt x="325" y="142"/>
                    <a:pt x="325" y="145"/>
                  </a:cubicBezTo>
                  <a:cubicBezTo>
                    <a:pt x="329" y="147"/>
                    <a:pt x="332" y="152"/>
                    <a:pt x="334" y="155"/>
                  </a:cubicBezTo>
                  <a:cubicBezTo>
                    <a:pt x="334" y="156"/>
                    <a:pt x="333" y="156"/>
                    <a:pt x="333" y="157"/>
                  </a:cubicBezTo>
                  <a:cubicBezTo>
                    <a:pt x="333" y="158"/>
                    <a:pt x="336" y="158"/>
                    <a:pt x="336" y="158"/>
                  </a:cubicBezTo>
                  <a:cubicBezTo>
                    <a:pt x="336" y="159"/>
                    <a:pt x="334" y="158"/>
                    <a:pt x="336" y="160"/>
                  </a:cubicBezTo>
                  <a:cubicBezTo>
                    <a:pt x="337" y="161"/>
                    <a:pt x="335" y="165"/>
                    <a:pt x="334" y="166"/>
                  </a:cubicBezTo>
                  <a:cubicBezTo>
                    <a:pt x="334" y="166"/>
                    <a:pt x="332" y="173"/>
                    <a:pt x="332" y="173"/>
                  </a:cubicBezTo>
                  <a:cubicBezTo>
                    <a:pt x="329" y="176"/>
                    <a:pt x="324" y="180"/>
                    <a:pt x="320" y="180"/>
                  </a:cubicBezTo>
                  <a:cubicBezTo>
                    <a:pt x="316" y="181"/>
                    <a:pt x="314" y="181"/>
                    <a:pt x="314" y="185"/>
                  </a:cubicBezTo>
                  <a:cubicBezTo>
                    <a:pt x="313" y="185"/>
                    <a:pt x="312" y="185"/>
                    <a:pt x="313" y="185"/>
                  </a:cubicBezTo>
                  <a:cubicBezTo>
                    <a:pt x="311" y="184"/>
                    <a:pt x="312" y="184"/>
                    <a:pt x="311" y="184"/>
                  </a:cubicBezTo>
                  <a:cubicBezTo>
                    <a:pt x="310" y="182"/>
                    <a:pt x="311" y="182"/>
                    <a:pt x="308" y="182"/>
                  </a:cubicBezTo>
                  <a:cubicBezTo>
                    <a:pt x="297" y="188"/>
                    <a:pt x="307" y="192"/>
                    <a:pt x="311" y="198"/>
                  </a:cubicBezTo>
                  <a:cubicBezTo>
                    <a:pt x="319" y="203"/>
                    <a:pt x="311" y="211"/>
                    <a:pt x="308" y="214"/>
                  </a:cubicBezTo>
                  <a:cubicBezTo>
                    <a:pt x="306" y="215"/>
                    <a:pt x="306" y="217"/>
                    <a:pt x="304" y="218"/>
                  </a:cubicBezTo>
                  <a:cubicBezTo>
                    <a:pt x="304" y="217"/>
                    <a:pt x="302" y="213"/>
                    <a:pt x="302" y="212"/>
                  </a:cubicBezTo>
                  <a:cubicBezTo>
                    <a:pt x="301" y="212"/>
                    <a:pt x="302" y="215"/>
                    <a:pt x="301" y="214"/>
                  </a:cubicBezTo>
                  <a:cubicBezTo>
                    <a:pt x="301" y="210"/>
                    <a:pt x="295" y="206"/>
                    <a:pt x="292" y="204"/>
                  </a:cubicBezTo>
                  <a:cubicBezTo>
                    <a:pt x="291" y="205"/>
                    <a:pt x="289" y="210"/>
                    <a:pt x="290" y="212"/>
                  </a:cubicBezTo>
                  <a:cubicBezTo>
                    <a:pt x="289" y="216"/>
                    <a:pt x="296" y="221"/>
                    <a:pt x="296" y="223"/>
                  </a:cubicBezTo>
                  <a:cubicBezTo>
                    <a:pt x="300" y="227"/>
                    <a:pt x="300" y="231"/>
                    <a:pt x="303" y="236"/>
                  </a:cubicBezTo>
                  <a:cubicBezTo>
                    <a:pt x="303" y="236"/>
                    <a:pt x="304" y="239"/>
                    <a:pt x="304" y="239"/>
                  </a:cubicBezTo>
                  <a:cubicBezTo>
                    <a:pt x="291" y="235"/>
                    <a:pt x="297" y="227"/>
                    <a:pt x="289" y="220"/>
                  </a:cubicBezTo>
                  <a:cubicBezTo>
                    <a:pt x="287" y="219"/>
                    <a:pt x="286" y="218"/>
                    <a:pt x="288" y="214"/>
                  </a:cubicBezTo>
                  <a:cubicBezTo>
                    <a:pt x="288" y="214"/>
                    <a:pt x="286" y="207"/>
                    <a:pt x="286" y="206"/>
                  </a:cubicBezTo>
                  <a:cubicBezTo>
                    <a:pt x="286" y="206"/>
                    <a:pt x="286" y="204"/>
                    <a:pt x="286" y="204"/>
                  </a:cubicBezTo>
                  <a:cubicBezTo>
                    <a:pt x="285" y="201"/>
                    <a:pt x="284" y="198"/>
                    <a:pt x="282" y="195"/>
                  </a:cubicBezTo>
                  <a:cubicBezTo>
                    <a:pt x="282" y="194"/>
                    <a:pt x="280" y="196"/>
                    <a:pt x="280" y="196"/>
                  </a:cubicBezTo>
                  <a:cubicBezTo>
                    <a:pt x="276" y="201"/>
                    <a:pt x="275" y="189"/>
                    <a:pt x="273" y="187"/>
                  </a:cubicBezTo>
                  <a:cubicBezTo>
                    <a:pt x="269" y="185"/>
                    <a:pt x="268" y="182"/>
                    <a:pt x="266" y="179"/>
                  </a:cubicBezTo>
                  <a:cubicBezTo>
                    <a:pt x="265" y="180"/>
                    <a:pt x="256" y="181"/>
                    <a:pt x="256" y="183"/>
                  </a:cubicBezTo>
                  <a:cubicBezTo>
                    <a:pt x="258" y="185"/>
                    <a:pt x="248" y="192"/>
                    <a:pt x="246" y="194"/>
                  </a:cubicBezTo>
                  <a:cubicBezTo>
                    <a:pt x="246" y="194"/>
                    <a:pt x="244" y="198"/>
                    <a:pt x="242" y="197"/>
                  </a:cubicBezTo>
                  <a:cubicBezTo>
                    <a:pt x="240" y="198"/>
                    <a:pt x="244" y="206"/>
                    <a:pt x="242" y="208"/>
                  </a:cubicBezTo>
                  <a:cubicBezTo>
                    <a:pt x="240" y="209"/>
                    <a:pt x="240" y="220"/>
                    <a:pt x="236" y="219"/>
                  </a:cubicBezTo>
                  <a:cubicBezTo>
                    <a:pt x="233" y="219"/>
                    <a:pt x="226" y="202"/>
                    <a:pt x="226" y="200"/>
                  </a:cubicBezTo>
                  <a:cubicBezTo>
                    <a:pt x="222" y="196"/>
                    <a:pt x="223" y="187"/>
                    <a:pt x="221" y="182"/>
                  </a:cubicBezTo>
                  <a:cubicBezTo>
                    <a:pt x="221" y="182"/>
                    <a:pt x="216" y="184"/>
                    <a:pt x="216" y="184"/>
                  </a:cubicBezTo>
                  <a:cubicBezTo>
                    <a:pt x="215" y="183"/>
                    <a:pt x="210" y="178"/>
                    <a:pt x="214" y="178"/>
                  </a:cubicBezTo>
                  <a:cubicBezTo>
                    <a:pt x="210" y="177"/>
                    <a:pt x="208" y="174"/>
                    <a:pt x="206" y="171"/>
                  </a:cubicBezTo>
                  <a:cubicBezTo>
                    <a:pt x="206" y="170"/>
                    <a:pt x="195" y="172"/>
                    <a:pt x="195" y="172"/>
                  </a:cubicBezTo>
                  <a:cubicBezTo>
                    <a:pt x="190" y="172"/>
                    <a:pt x="185" y="170"/>
                    <a:pt x="182" y="167"/>
                  </a:cubicBezTo>
                  <a:cubicBezTo>
                    <a:pt x="179" y="166"/>
                    <a:pt x="175" y="169"/>
                    <a:pt x="172" y="166"/>
                  </a:cubicBezTo>
                  <a:cubicBezTo>
                    <a:pt x="168" y="164"/>
                    <a:pt x="168" y="161"/>
                    <a:pt x="165" y="158"/>
                  </a:cubicBezTo>
                  <a:cubicBezTo>
                    <a:pt x="164" y="158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2" y="162"/>
                    <a:pt x="171" y="174"/>
                    <a:pt x="172" y="174"/>
                  </a:cubicBezTo>
                  <a:cubicBezTo>
                    <a:pt x="176" y="175"/>
                    <a:pt x="179" y="170"/>
                    <a:pt x="181" y="168"/>
                  </a:cubicBezTo>
                  <a:cubicBezTo>
                    <a:pt x="184" y="173"/>
                    <a:pt x="183" y="174"/>
                    <a:pt x="189" y="178"/>
                  </a:cubicBezTo>
                  <a:cubicBezTo>
                    <a:pt x="191" y="182"/>
                    <a:pt x="185" y="185"/>
                    <a:pt x="184" y="189"/>
                  </a:cubicBezTo>
                  <a:cubicBezTo>
                    <a:pt x="179" y="194"/>
                    <a:pt x="172" y="199"/>
                    <a:pt x="165" y="202"/>
                  </a:cubicBezTo>
                  <a:cubicBezTo>
                    <a:pt x="165" y="202"/>
                    <a:pt x="165" y="202"/>
                    <a:pt x="164" y="202"/>
                  </a:cubicBezTo>
                  <a:cubicBezTo>
                    <a:pt x="162" y="205"/>
                    <a:pt x="156" y="204"/>
                    <a:pt x="154" y="206"/>
                  </a:cubicBezTo>
                  <a:cubicBezTo>
                    <a:pt x="152" y="206"/>
                    <a:pt x="151" y="206"/>
                    <a:pt x="151" y="204"/>
                  </a:cubicBezTo>
                  <a:cubicBezTo>
                    <a:pt x="148" y="197"/>
                    <a:pt x="149" y="194"/>
                    <a:pt x="144" y="187"/>
                  </a:cubicBezTo>
                  <a:cubicBezTo>
                    <a:pt x="140" y="182"/>
                    <a:pt x="138" y="177"/>
                    <a:pt x="135" y="172"/>
                  </a:cubicBezTo>
                  <a:cubicBezTo>
                    <a:pt x="134" y="171"/>
                    <a:pt x="134" y="170"/>
                    <a:pt x="133" y="169"/>
                  </a:cubicBezTo>
                  <a:cubicBezTo>
                    <a:pt x="133" y="168"/>
                    <a:pt x="129" y="165"/>
                    <a:pt x="127" y="164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7" y="168"/>
                    <a:pt x="132" y="172"/>
                    <a:pt x="131" y="176"/>
                  </a:cubicBezTo>
                  <a:cubicBezTo>
                    <a:pt x="132" y="179"/>
                    <a:pt x="137" y="190"/>
                    <a:pt x="139" y="191"/>
                  </a:cubicBezTo>
                  <a:cubicBezTo>
                    <a:pt x="141" y="193"/>
                    <a:pt x="141" y="196"/>
                    <a:pt x="142" y="198"/>
                  </a:cubicBezTo>
                  <a:cubicBezTo>
                    <a:pt x="142" y="199"/>
                    <a:pt x="146" y="201"/>
                    <a:pt x="147" y="202"/>
                  </a:cubicBezTo>
                  <a:cubicBezTo>
                    <a:pt x="150" y="205"/>
                    <a:pt x="151" y="205"/>
                    <a:pt x="150" y="209"/>
                  </a:cubicBezTo>
                  <a:cubicBezTo>
                    <a:pt x="153" y="209"/>
                    <a:pt x="156" y="214"/>
                    <a:pt x="160" y="211"/>
                  </a:cubicBezTo>
                  <a:cubicBezTo>
                    <a:pt x="162" y="211"/>
                    <a:pt x="170" y="207"/>
                    <a:pt x="171" y="209"/>
                  </a:cubicBezTo>
                  <a:cubicBezTo>
                    <a:pt x="174" y="211"/>
                    <a:pt x="166" y="226"/>
                    <a:pt x="164" y="228"/>
                  </a:cubicBezTo>
                  <a:cubicBezTo>
                    <a:pt x="157" y="234"/>
                    <a:pt x="152" y="243"/>
                    <a:pt x="145" y="249"/>
                  </a:cubicBezTo>
                  <a:cubicBezTo>
                    <a:pt x="142" y="262"/>
                    <a:pt x="142" y="262"/>
                    <a:pt x="142" y="262"/>
                  </a:cubicBezTo>
                  <a:cubicBezTo>
                    <a:pt x="142" y="263"/>
                    <a:pt x="145" y="282"/>
                    <a:pt x="145" y="281"/>
                  </a:cubicBezTo>
                  <a:cubicBezTo>
                    <a:pt x="146" y="286"/>
                    <a:pt x="142" y="289"/>
                    <a:pt x="138" y="291"/>
                  </a:cubicBezTo>
                  <a:cubicBezTo>
                    <a:pt x="134" y="293"/>
                    <a:pt x="130" y="296"/>
                    <a:pt x="130" y="300"/>
                  </a:cubicBezTo>
                  <a:cubicBezTo>
                    <a:pt x="131" y="302"/>
                    <a:pt x="132" y="307"/>
                    <a:pt x="131" y="310"/>
                  </a:cubicBezTo>
                  <a:cubicBezTo>
                    <a:pt x="129" y="311"/>
                    <a:pt x="126" y="312"/>
                    <a:pt x="124" y="314"/>
                  </a:cubicBezTo>
                  <a:cubicBezTo>
                    <a:pt x="122" y="317"/>
                    <a:pt x="123" y="325"/>
                    <a:pt x="118" y="328"/>
                  </a:cubicBezTo>
                  <a:cubicBezTo>
                    <a:pt x="113" y="334"/>
                    <a:pt x="99" y="342"/>
                    <a:pt x="92" y="338"/>
                  </a:cubicBezTo>
                  <a:cubicBezTo>
                    <a:pt x="90" y="338"/>
                    <a:pt x="89" y="337"/>
                    <a:pt x="89" y="335"/>
                  </a:cubicBezTo>
                  <a:cubicBezTo>
                    <a:pt x="87" y="334"/>
                    <a:pt x="87" y="326"/>
                    <a:pt x="85" y="323"/>
                  </a:cubicBezTo>
                  <a:cubicBezTo>
                    <a:pt x="82" y="319"/>
                    <a:pt x="82" y="316"/>
                    <a:pt x="80" y="311"/>
                  </a:cubicBezTo>
                  <a:cubicBezTo>
                    <a:pt x="79" y="306"/>
                    <a:pt x="79" y="301"/>
                    <a:pt x="76" y="297"/>
                  </a:cubicBezTo>
                  <a:cubicBezTo>
                    <a:pt x="71" y="291"/>
                    <a:pt x="77" y="285"/>
                    <a:pt x="76" y="279"/>
                  </a:cubicBezTo>
                  <a:cubicBezTo>
                    <a:pt x="76" y="276"/>
                    <a:pt x="78" y="276"/>
                    <a:pt x="79" y="272"/>
                  </a:cubicBezTo>
                  <a:cubicBezTo>
                    <a:pt x="78" y="270"/>
                    <a:pt x="77" y="268"/>
                    <a:pt x="77" y="266"/>
                  </a:cubicBezTo>
                  <a:cubicBezTo>
                    <a:pt x="78" y="262"/>
                    <a:pt x="75" y="259"/>
                    <a:pt x="75" y="256"/>
                  </a:cubicBezTo>
                  <a:cubicBezTo>
                    <a:pt x="74" y="256"/>
                    <a:pt x="70" y="250"/>
                    <a:pt x="69" y="249"/>
                  </a:cubicBezTo>
                  <a:cubicBezTo>
                    <a:pt x="67" y="245"/>
                    <a:pt x="68" y="244"/>
                    <a:pt x="68" y="241"/>
                  </a:cubicBezTo>
                  <a:cubicBezTo>
                    <a:pt x="68" y="241"/>
                    <a:pt x="69" y="233"/>
                    <a:pt x="69" y="232"/>
                  </a:cubicBezTo>
                  <a:cubicBezTo>
                    <a:pt x="68" y="232"/>
                    <a:pt x="66" y="229"/>
                    <a:pt x="65" y="229"/>
                  </a:cubicBezTo>
                  <a:cubicBezTo>
                    <a:pt x="60" y="232"/>
                    <a:pt x="60" y="228"/>
                    <a:pt x="58" y="227"/>
                  </a:cubicBezTo>
                  <a:cubicBezTo>
                    <a:pt x="54" y="225"/>
                    <a:pt x="53" y="223"/>
                    <a:pt x="48" y="225"/>
                  </a:cubicBezTo>
                  <a:cubicBezTo>
                    <a:pt x="44" y="229"/>
                    <a:pt x="31" y="229"/>
                    <a:pt x="26" y="230"/>
                  </a:cubicBezTo>
                  <a:cubicBezTo>
                    <a:pt x="23" y="229"/>
                    <a:pt x="14" y="222"/>
                    <a:pt x="13" y="219"/>
                  </a:cubicBezTo>
                  <a:cubicBezTo>
                    <a:pt x="12" y="215"/>
                    <a:pt x="9" y="214"/>
                    <a:pt x="7" y="211"/>
                  </a:cubicBezTo>
                  <a:cubicBezTo>
                    <a:pt x="4" y="207"/>
                    <a:pt x="5" y="204"/>
                    <a:pt x="2" y="200"/>
                  </a:cubicBezTo>
                  <a:cubicBezTo>
                    <a:pt x="6" y="197"/>
                    <a:pt x="7" y="189"/>
                    <a:pt x="6" y="185"/>
                  </a:cubicBezTo>
                  <a:cubicBezTo>
                    <a:pt x="0" y="180"/>
                    <a:pt x="10" y="175"/>
                    <a:pt x="10" y="169"/>
                  </a:cubicBezTo>
                  <a:cubicBezTo>
                    <a:pt x="12" y="168"/>
                    <a:pt x="12" y="167"/>
                    <a:pt x="13" y="166"/>
                  </a:cubicBezTo>
                  <a:cubicBezTo>
                    <a:pt x="14" y="165"/>
                    <a:pt x="15" y="163"/>
                    <a:pt x="17" y="162"/>
                  </a:cubicBezTo>
                  <a:cubicBezTo>
                    <a:pt x="19" y="162"/>
                    <a:pt x="20" y="160"/>
                    <a:pt x="21" y="159"/>
                  </a:cubicBezTo>
                  <a:cubicBezTo>
                    <a:pt x="24" y="156"/>
                    <a:pt x="22" y="152"/>
                    <a:pt x="26" y="149"/>
                  </a:cubicBezTo>
                  <a:cubicBezTo>
                    <a:pt x="28" y="148"/>
                    <a:pt x="32" y="141"/>
                    <a:pt x="33" y="141"/>
                  </a:cubicBezTo>
                  <a:cubicBezTo>
                    <a:pt x="30" y="141"/>
                    <a:pt x="32" y="137"/>
                    <a:pt x="29" y="138"/>
                  </a:cubicBezTo>
                  <a:cubicBezTo>
                    <a:pt x="25" y="139"/>
                    <a:pt x="24" y="134"/>
                    <a:pt x="25" y="132"/>
                  </a:cubicBezTo>
                  <a:cubicBezTo>
                    <a:pt x="27" y="126"/>
                    <a:pt x="25" y="121"/>
                    <a:pt x="31" y="119"/>
                  </a:cubicBezTo>
                  <a:cubicBezTo>
                    <a:pt x="34" y="121"/>
                    <a:pt x="52" y="120"/>
                    <a:pt x="44" y="112"/>
                  </a:cubicBezTo>
                  <a:cubicBezTo>
                    <a:pt x="43" y="110"/>
                    <a:pt x="38" y="109"/>
                    <a:pt x="38" y="108"/>
                  </a:cubicBezTo>
                  <a:cubicBezTo>
                    <a:pt x="38" y="104"/>
                    <a:pt x="39" y="107"/>
                    <a:pt x="41" y="105"/>
                  </a:cubicBezTo>
                  <a:cubicBezTo>
                    <a:pt x="45" y="106"/>
                    <a:pt x="42" y="105"/>
                    <a:pt x="44" y="103"/>
                  </a:cubicBezTo>
                  <a:cubicBezTo>
                    <a:pt x="45" y="102"/>
                    <a:pt x="49" y="103"/>
                    <a:pt x="50" y="102"/>
                  </a:cubicBezTo>
                  <a:cubicBezTo>
                    <a:pt x="52" y="101"/>
                    <a:pt x="52" y="100"/>
                    <a:pt x="53" y="99"/>
                  </a:cubicBezTo>
                  <a:cubicBezTo>
                    <a:pt x="55" y="98"/>
                    <a:pt x="57" y="96"/>
                    <a:pt x="58" y="95"/>
                  </a:cubicBezTo>
                  <a:cubicBezTo>
                    <a:pt x="59" y="95"/>
                    <a:pt x="60" y="95"/>
                    <a:pt x="60" y="95"/>
                  </a:cubicBezTo>
                  <a:cubicBezTo>
                    <a:pt x="58" y="91"/>
                    <a:pt x="69" y="92"/>
                    <a:pt x="67" y="90"/>
                  </a:cubicBezTo>
                  <a:cubicBezTo>
                    <a:pt x="67" y="90"/>
                    <a:pt x="64" y="83"/>
                    <a:pt x="67" y="83"/>
                  </a:cubicBezTo>
                  <a:cubicBezTo>
                    <a:pt x="66" y="80"/>
                    <a:pt x="74" y="86"/>
                    <a:pt x="72" y="86"/>
                  </a:cubicBezTo>
                  <a:cubicBezTo>
                    <a:pt x="78" y="86"/>
                    <a:pt x="72" y="80"/>
                    <a:pt x="71" y="77"/>
                  </a:cubicBezTo>
                  <a:cubicBezTo>
                    <a:pt x="71" y="79"/>
                    <a:pt x="66" y="80"/>
                    <a:pt x="65" y="81"/>
                  </a:cubicBezTo>
                  <a:cubicBezTo>
                    <a:pt x="60" y="81"/>
                    <a:pt x="58" y="74"/>
                    <a:pt x="61" y="70"/>
                  </a:cubicBezTo>
                  <a:cubicBezTo>
                    <a:pt x="66" y="68"/>
                    <a:pt x="77" y="62"/>
                    <a:pt x="79" y="55"/>
                  </a:cubicBezTo>
                  <a:cubicBezTo>
                    <a:pt x="79" y="55"/>
                    <a:pt x="76" y="56"/>
                    <a:pt x="76" y="56"/>
                  </a:cubicBezTo>
                  <a:cubicBezTo>
                    <a:pt x="74" y="54"/>
                    <a:pt x="82" y="54"/>
                    <a:pt x="82" y="54"/>
                  </a:cubicBezTo>
                  <a:cubicBezTo>
                    <a:pt x="83" y="51"/>
                    <a:pt x="85" y="51"/>
                    <a:pt x="87" y="50"/>
                  </a:cubicBezTo>
                  <a:cubicBezTo>
                    <a:pt x="86" y="52"/>
                    <a:pt x="96" y="46"/>
                    <a:pt x="98" y="48"/>
                  </a:cubicBezTo>
                  <a:cubicBezTo>
                    <a:pt x="99" y="48"/>
                    <a:pt x="105" y="50"/>
                    <a:pt x="107" y="50"/>
                  </a:cubicBezTo>
                  <a:cubicBezTo>
                    <a:pt x="107" y="50"/>
                    <a:pt x="106" y="51"/>
                    <a:pt x="106" y="51"/>
                  </a:cubicBezTo>
                  <a:cubicBezTo>
                    <a:pt x="111" y="53"/>
                    <a:pt x="116" y="53"/>
                    <a:pt x="121" y="54"/>
                  </a:cubicBezTo>
                  <a:cubicBezTo>
                    <a:pt x="121" y="55"/>
                    <a:pt x="124" y="55"/>
                    <a:pt x="124" y="56"/>
                  </a:cubicBezTo>
                  <a:cubicBezTo>
                    <a:pt x="125" y="57"/>
                    <a:pt x="126" y="56"/>
                    <a:pt x="127" y="58"/>
                  </a:cubicBezTo>
                  <a:cubicBezTo>
                    <a:pt x="130" y="63"/>
                    <a:pt x="116" y="60"/>
                    <a:pt x="115" y="60"/>
                  </a:cubicBezTo>
                  <a:cubicBezTo>
                    <a:pt x="117" y="61"/>
                    <a:pt x="117" y="66"/>
                    <a:pt x="121" y="65"/>
                  </a:cubicBezTo>
                  <a:cubicBezTo>
                    <a:pt x="120" y="65"/>
                    <a:pt x="119" y="64"/>
                    <a:pt x="119" y="63"/>
                  </a:cubicBezTo>
                  <a:cubicBezTo>
                    <a:pt x="120" y="61"/>
                    <a:pt x="125" y="63"/>
                    <a:pt x="126" y="64"/>
                  </a:cubicBezTo>
                  <a:cubicBezTo>
                    <a:pt x="124" y="60"/>
                    <a:pt x="131" y="59"/>
                    <a:pt x="133" y="60"/>
                  </a:cubicBezTo>
                  <a:cubicBezTo>
                    <a:pt x="132" y="59"/>
                    <a:pt x="133" y="58"/>
                    <a:pt x="133" y="59"/>
                  </a:cubicBezTo>
                  <a:cubicBezTo>
                    <a:pt x="132" y="57"/>
                    <a:pt x="129" y="54"/>
                    <a:pt x="129" y="54"/>
                  </a:cubicBezTo>
                  <a:cubicBezTo>
                    <a:pt x="130" y="52"/>
                    <a:pt x="136" y="54"/>
                    <a:pt x="135" y="57"/>
                  </a:cubicBezTo>
                  <a:cubicBezTo>
                    <a:pt x="137" y="58"/>
                    <a:pt x="140" y="57"/>
                    <a:pt x="141" y="55"/>
                  </a:cubicBezTo>
                  <a:cubicBezTo>
                    <a:pt x="142" y="55"/>
                    <a:pt x="145" y="54"/>
                    <a:pt x="149" y="53"/>
                  </a:cubicBezTo>
                  <a:cubicBezTo>
                    <a:pt x="154" y="52"/>
                    <a:pt x="159" y="51"/>
                    <a:pt x="159" y="51"/>
                  </a:cubicBezTo>
                  <a:cubicBezTo>
                    <a:pt x="159" y="49"/>
                    <a:pt x="153" y="50"/>
                    <a:pt x="154" y="47"/>
                  </a:cubicBezTo>
                  <a:cubicBezTo>
                    <a:pt x="155" y="46"/>
                    <a:pt x="172" y="47"/>
                    <a:pt x="175" y="49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1" y="46"/>
                    <a:pt x="166" y="43"/>
                    <a:pt x="169" y="40"/>
                  </a:cubicBezTo>
                  <a:cubicBezTo>
                    <a:pt x="167" y="40"/>
                    <a:pt x="170" y="35"/>
                    <a:pt x="171" y="33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2" y="32"/>
                    <a:pt x="176" y="34"/>
                    <a:pt x="177" y="35"/>
                  </a:cubicBezTo>
                  <a:cubicBezTo>
                    <a:pt x="177" y="36"/>
                    <a:pt x="178" y="39"/>
                    <a:pt x="180" y="42"/>
                  </a:cubicBezTo>
                  <a:cubicBezTo>
                    <a:pt x="183" y="47"/>
                    <a:pt x="186" y="53"/>
                    <a:pt x="180" y="54"/>
                  </a:cubicBezTo>
                  <a:cubicBezTo>
                    <a:pt x="187" y="53"/>
                    <a:pt x="183" y="49"/>
                    <a:pt x="184" y="46"/>
                  </a:cubicBezTo>
                  <a:cubicBezTo>
                    <a:pt x="184" y="46"/>
                    <a:pt x="184" y="46"/>
                    <a:pt x="184" y="45"/>
                  </a:cubicBezTo>
                  <a:cubicBezTo>
                    <a:pt x="184" y="45"/>
                    <a:pt x="175" y="37"/>
                    <a:pt x="180" y="36"/>
                  </a:cubicBezTo>
                  <a:cubicBezTo>
                    <a:pt x="181" y="34"/>
                    <a:pt x="180" y="34"/>
                    <a:pt x="179" y="33"/>
                  </a:cubicBezTo>
                  <a:cubicBezTo>
                    <a:pt x="180" y="32"/>
                    <a:pt x="182" y="34"/>
                    <a:pt x="182" y="34"/>
                  </a:cubicBezTo>
                  <a:cubicBezTo>
                    <a:pt x="184" y="35"/>
                    <a:pt x="182" y="37"/>
                    <a:pt x="184" y="37"/>
                  </a:cubicBezTo>
                  <a:cubicBezTo>
                    <a:pt x="183" y="36"/>
                    <a:pt x="183" y="35"/>
                    <a:pt x="183" y="35"/>
                  </a:cubicBezTo>
                  <a:cubicBezTo>
                    <a:pt x="185" y="33"/>
                    <a:pt x="190" y="32"/>
                    <a:pt x="193" y="33"/>
                  </a:cubicBezTo>
                  <a:cubicBezTo>
                    <a:pt x="191" y="31"/>
                    <a:pt x="185" y="27"/>
                    <a:pt x="193" y="27"/>
                  </a:cubicBezTo>
                  <a:cubicBezTo>
                    <a:pt x="193" y="27"/>
                    <a:pt x="198" y="25"/>
                    <a:pt x="198" y="25"/>
                  </a:cubicBezTo>
                  <a:cubicBezTo>
                    <a:pt x="193" y="21"/>
                    <a:pt x="202" y="17"/>
                    <a:pt x="205" y="16"/>
                  </a:cubicBezTo>
                  <a:cubicBezTo>
                    <a:pt x="208" y="15"/>
                    <a:pt x="214" y="9"/>
                    <a:pt x="217" y="9"/>
                  </a:cubicBezTo>
                  <a:cubicBezTo>
                    <a:pt x="218" y="9"/>
                    <a:pt x="218" y="6"/>
                    <a:pt x="218" y="6"/>
                  </a:cubicBezTo>
                  <a:cubicBezTo>
                    <a:pt x="218" y="6"/>
                    <a:pt x="226" y="0"/>
                    <a:pt x="225" y="5"/>
                  </a:cubicBezTo>
                  <a:cubicBezTo>
                    <a:pt x="225" y="6"/>
                    <a:pt x="233" y="9"/>
                    <a:pt x="234" y="9"/>
                  </a:cubicBezTo>
                  <a:cubicBezTo>
                    <a:pt x="242" y="13"/>
                    <a:pt x="242" y="18"/>
                    <a:pt x="234" y="24"/>
                  </a:cubicBezTo>
                  <a:cubicBezTo>
                    <a:pt x="238" y="24"/>
                    <a:pt x="236" y="21"/>
                    <a:pt x="239" y="21"/>
                  </a:cubicBezTo>
                  <a:cubicBezTo>
                    <a:pt x="241" y="21"/>
                    <a:pt x="239" y="19"/>
                    <a:pt x="242" y="20"/>
                  </a:cubicBezTo>
                  <a:cubicBezTo>
                    <a:pt x="242" y="20"/>
                    <a:pt x="242" y="22"/>
                    <a:pt x="242" y="22"/>
                  </a:cubicBezTo>
                  <a:cubicBezTo>
                    <a:pt x="246" y="20"/>
                    <a:pt x="257" y="24"/>
                    <a:pt x="261" y="22"/>
                  </a:cubicBezTo>
                  <a:cubicBezTo>
                    <a:pt x="265" y="21"/>
                    <a:pt x="263" y="17"/>
                    <a:pt x="267" y="17"/>
                  </a:cubicBezTo>
                  <a:cubicBezTo>
                    <a:pt x="271" y="18"/>
                    <a:pt x="278" y="16"/>
                    <a:pt x="279" y="22"/>
                  </a:cubicBezTo>
                  <a:cubicBezTo>
                    <a:pt x="279" y="23"/>
                    <a:pt x="279" y="28"/>
                    <a:pt x="280" y="29"/>
                  </a:cubicBezTo>
                  <a:cubicBezTo>
                    <a:pt x="280" y="29"/>
                    <a:pt x="280" y="29"/>
                    <a:pt x="281" y="30"/>
                  </a:cubicBezTo>
                  <a:cubicBezTo>
                    <a:pt x="281" y="29"/>
                    <a:pt x="282" y="30"/>
                    <a:pt x="283" y="31"/>
                  </a:cubicBezTo>
                  <a:cubicBezTo>
                    <a:pt x="284" y="30"/>
                    <a:pt x="284" y="29"/>
                    <a:pt x="284" y="27"/>
                  </a:cubicBezTo>
                  <a:cubicBezTo>
                    <a:pt x="285" y="27"/>
                    <a:pt x="285" y="27"/>
                    <a:pt x="286" y="28"/>
                  </a:cubicBezTo>
                  <a:cubicBezTo>
                    <a:pt x="290" y="29"/>
                    <a:pt x="296" y="29"/>
                    <a:pt x="295" y="23"/>
                  </a:cubicBezTo>
                  <a:cubicBezTo>
                    <a:pt x="295" y="22"/>
                    <a:pt x="297" y="22"/>
                    <a:pt x="297" y="22"/>
                  </a:cubicBezTo>
                  <a:cubicBezTo>
                    <a:pt x="297" y="22"/>
                    <a:pt x="297" y="20"/>
                    <a:pt x="297" y="20"/>
                  </a:cubicBezTo>
                  <a:cubicBezTo>
                    <a:pt x="297" y="20"/>
                    <a:pt x="298" y="20"/>
                    <a:pt x="298" y="20"/>
                  </a:cubicBezTo>
                  <a:cubicBezTo>
                    <a:pt x="298" y="20"/>
                    <a:pt x="298" y="20"/>
                    <a:pt x="298" y="20"/>
                  </a:cubicBezTo>
                  <a:cubicBezTo>
                    <a:pt x="307" y="24"/>
                    <a:pt x="309" y="29"/>
                    <a:pt x="316" y="32"/>
                  </a:cubicBezTo>
                  <a:cubicBezTo>
                    <a:pt x="317" y="31"/>
                    <a:pt x="319" y="30"/>
                    <a:pt x="319" y="31"/>
                  </a:cubicBezTo>
                  <a:cubicBezTo>
                    <a:pt x="322" y="28"/>
                    <a:pt x="328" y="30"/>
                    <a:pt x="329" y="31"/>
                  </a:cubicBezTo>
                  <a:cubicBezTo>
                    <a:pt x="330" y="31"/>
                    <a:pt x="331" y="33"/>
                    <a:pt x="331" y="33"/>
                  </a:cubicBezTo>
                  <a:cubicBezTo>
                    <a:pt x="332" y="38"/>
                    <a:pt x="354" y="27"/>
                    <a:pt x="349" y="34"/>
                  </a:cubicBezTo>
                  <a:cubicBezTo>
                    <a:pt x="351" y="34"/>
                    <a:pt x="352" y="35"/>
                    <a:pt x="354" y="36"/>
                  </a:cubicBezTo>
                  <a:cubicBezTo>
                    <a:pt x="354" y="34"/>
                    <a:pt x="349" y="29"/>
                    <a:pt x="351" y="29"/>
                  </a:cubicBezTo>
                  <a:cubicBezTo>
                    <a:pt x="351" y="29"/>
                    <a:pt x="353" y="29"/>
                    <a:pt x="353" y="29"/>
                  </a:cubicBezTo>
                  <a:cubicBezTo>
                    <a:pt x="359" y="28"/>
                    <a:pt x="363" y="27"/>
                    <a:pt x="369" y="28"/>
                  </a:cubicBezTo>
                  <a:cubicBezTo>
                    <a:pt x="376" y="28"/>
                    <a:pt x="381" y="31"/>
                    <a:pt x="388" y="31"/>
                  </a:cubicBezTo>
                  <a:cubicBezTo>
                    <a:pt x="391" y="30"/>
                    <a:pt x="396" y="34"/>
                    <a:pt x="398" y="33"/>
                  </a:cubicBezTo>
                  <a:cubicBezTo>
                    <a:pt x="400" y="31"/>
                    <a:pt x="408" y="30"/>
                    <a:pt x="412" y="31"/>
                  </a:cubicBezTo>
                  <a:cubicBezTo>
                    <a:pt x="413" y="32"/>
                    <a:pt x="414" y="32"/>
                    <a:pt x="414" y="33"/>
                  </a:cubicBezTo>
                  <a:cubicBezTo>
                    <a:pt x="414" y="34"/>
                    <a:pt x="414" y="35"/>
                    <a:pt x="414" y="36"/>
                  </a:cubicBezTo>
                  <a:cubicBezTo>
                    <a:pt x="413" y="38"/>
                    <a:pt x="411" y="36"/>
                    <a:pt x="412" y="39"/>
                  </a:cubicBezTo>
                  <a:close/>
                  <a:moveTo>
                    <a:pt x="72" y="90"/>
                  </a:moveTo>
                  <a:cubicBezTo>
                    <a:pt x="75" y="92"/>
                    <a:pt x="82" y="90"/>
                    <a:pt x="85" y="89"/>
                  </a:cubicBezTo>
                  <a:cubicBezTo>
                    <a:pt x="85" y="89"/>
                    <a:pt x="92" y="89"/>
                    <a:pt x="92" y="89"/>
                  </a:cubicBezTo>
                  <a:cubicBezTo>
                    <a:pt x="94" y="89"/>
                    <a:pt x="90" y="78"/>
                    <a:pt x="97" y="83"/>
                  </a:cubicBezTo>
                  <a:cubicBezTo>
                    <a:pt x="99" y="85"/>
                    <a:pt x="99" y="78"/>
                    <a:pt x="96" y="79"/>
                  </a:cubicBezTo>
                  <a:cubicBezTo>
                    <a:pt x="96" y="74"/>
                    <a:pt x="107" y="79"/>
                    <a:pt x="107" y="76"/>
                  </a:cubicBezTo>
                  <a:cubicBezTo>
                    <a:pt x="101" y="75"/>
                    <a:pt x="94" y="79"/>
                    <a:pt x="91" y="71"/>
                  </a:cubicBezTo>
                  <a:cubicBezTo>
                    <a:pt x="89" y="65"/>
                    <a:pt x="99" y="66"/>
                    <a:pt x="96" y="61"/>
                  </a:cubicBezTo>
                  <a:cubicBezTo>
                    <a:pt x="96" y="62"/>
                    <a:pt x="80" y="71"/>
                    <a:pt x="85" y="74"/>
                  </a:cubicBezTo>
                  <a:cubicBezTo>
                    <a:pt x="91" y="77"/>
                    <a:pt x="81" y="85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7" y="89"/>
                    <a:pt x="76" y="88"/>
                    <a:pt x="75" y="87"/>
                  </a:cubicBezTo>
                  <a:cubicBezTo>
                    <a:pt x="74" y="89"/>
                    <a:pt x="75" y="89"/>
                    <a:pt x="72" y="90"/>
                  </a:cubicBezTo>
                  <a:close/>
                  <a:moveTo>
                    <a:pt x="66" y="105"/>
                  </a:moveTo>
                  <a:cubicBezTo>
                    <a:pt x="65" y="105"/>
                    <a:pt x="65" y="106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9"/>
                    <a:pt x="80" y="210"/>
                  </a:cubicBezTo>
                  <a:cubicBezTo>
                    <a:pt x="81" y="209"/>
                    <a:pt x="82" y="208"/>
                    <a:pt x="80" y="207"/>
                  </a:cubicBezTo>
                  <a:close/>
                  <a:moveTo>
                    <a:pt x="127" y="248"/>
                  </a:moveTo>
                  <a:cubicBezTo>
                    <a:pt x="127" y="245"/>
                    <a:pt x="130" y="244"/>
                    <a:pt x="129" y="242"/>
                  </a:cubicBezTo>
                  <a:cubicBezTo>
                    <a:pt x="124" y="241"/>
                    <a:pt x="121" y="247"/>
                    <a:pt x="127" y="248"/>
                  </a:cubicBezTo>
                  <a:close/>
                  <a:moveTo>
                    <a:pt x="130" y="145"/>
                  </a:moveTo>
                  <a:cubicBezTo>
                    <a:pt x="128" y="136"/>
                    <a:pt x="125" y="145"/>
                    <a:pt x="120" y="140"/>
                  </a:cubicBezTo>
                  <a:cubicBezTo>
                    <a:pt x="118" y="138"/>
                    <a:pt x="114" y="143"/>
                    <a:pt x="111" y="139"/>
                  </a:cubicBezTo>
                  <a:cubicBezTo>
                    <a:pt x="111" y="140"/>
                    <a:pt x="113" y="140"/>
                    <a:pt x="111" y="141"/>
                  </a:cubicBezTo>
                  <a:cubicBezTo>
                    <a:pt x="109" y="140"/>
                    <a:pt x="107" y="134"/>
                    <a:pt x="108" y="133"/>
                  </a:cubicBezTo>
                  <a:cubicBezTo>
                    <a:pt x="107" y="134"/>
                    <a:pt x="106" y="128"/>
                    <a:pt x="106" y="128"/>
                  </a:cubicBezTo>
                  <a:cubicBezTo>
                    <a:pt x="106" y="128"/>
                    <a:pt x="100" y="126"/>
                    <a:pt x="102" y="129"/>
                  </a:cubicBezTo>
                  <a:cubicBezTo>
                    <a:pt x="101" y="131"/>
                    <a:pt x="99" y="128"/>
                    <a:pt x="98" y="129"/>
                  </a:cubicBezTo>
                  <a:cubicBezTo>
                    <a:pt x="98" y="131"/>
                    <a:pt x="100" y="133"/>
                    <a:pt x="103" y="135"/>
                  </a:cubicBezTo>
                  <a:cubicBezTo>
                    <a:pt x="102" y="135"/>
                    <a:pt x="101" y="136"/>
                    <a:pt x="100" y="138"/>
                  </a:cubicBezTo>
                  <a:cubicBezTo>
                    <a:pt x="100" y="138"/>
                    <a:pt x="100" y="139"/>
                    <a:pt x="100" y="139"/>
                  </a:cubicBezTo>
                  <a:cubicBezTo>
                    <a:pt x="96" y="142"/>
                    <a:pt x="92" y="131"/>
                    <a:pt x="91" y="129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88" y="123"/>
                    <a:pt x="87" y="123"/>
                    <a:pt x="82" y="119"/>
                  </a:cubicBezTo>
                  <a:cubicBezTo>
                    <a:pt x="81" y="118"/>
                    <a:pt x="79" y="117"/>
                    <a:pt x="78" y="115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8" y="115"/>
                    <a:pt x="78" y="114"/>
                    <a:pt x="78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69" y="115"/>
                    <a:pt x="87" y="128"/>
                    <a:pt x="88" y="130"/>
                  </a:cubicBezTo>
                  <a:cubicBezTo>
                    <a:pt x="81" y="125"/>
                    <a:pt x="88" y="137"/>
                    <a:pt x="83" y="135"/>
                  </a:cubicBezTo>
                  <a:cubicBezTo>
                    <a:pt x="84" y="136"/>
                    <a:pt x="74" y="144"/>
                    <a:pt x="75" y="136"/>
                  </a:cubicBezTo>
                  <a:cubicBezTo>
                    <a:pt x="76" y="131"/>
                    <a:pt x="86" y="139"/>
                    <a:pt x="81" y="129"/>
                  </a:cubicBezTo>
                  <a:cubicBezTo>
                    <a:pt x="80" y="127"/>
                    <a:pt x="67" y="117"/>
                    <a:pt x="66" y="118"/>
                  </a:cubicBezTo>
                  <a:cubicBezTo>
                    <a:pt x="63" y="122"/>
                    <a:pt x="60" y="120"/>
                    <a:pt x="57" y="121"/>
                  </a:cubicBezTo>
                  <a:cubicBezTo>
                    <a:pt x="53" y="121"/>
                    <a:pt x="56" y="125"/>
                    <a:pt x="52" y="126"/>
                  </a:cubicBezTo>
                  <a:cubicBezTo>
                    <a:pt x="47" y="129"/>
                    <a:pt x="49" y="132"/>
                    <a:pt x="45" y="135"/>
                  </a:cubicBezTo>
                  <a:cubicBezTo>
                    <a:pt x="42" y="139"/>
                    <a:pt x="39" y="138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2" y="142"/>
                    <a:pt x="40" y="142"/>
                    <a:pt x="42" y="143"/>
                  </a:cubicBezTo>
                  <a:cubicBezTo>
                    <a:pt x="44" y="138"/>
                    <a:pt x="55" y="138"/>
                    <a:pt x="59" y="138"/>
                  </a:cubicBezTo>
                  <a:cubicBezTo>
                    <a:pt x="63" y="138"/>
                    <a:pt x="69" y="137"/>
                    <a:pt x="72" y="138"/>
                  </a:cubicBezTo>
                  <a:cubicBezTo>
                    <a:pt x="73" y="139"/>
                    <a:pt x="71" y="145"/>
                    <a:pt x="70" y="146"/>
                  </a:cubicBezTo>
                  <a:cubicBezTo>
                    <a:pt x="71" y="149"/>
                    <a:pt x="78" y="150"/>
                    <a:pt x="82" y="151"/>
                  </a:cubicBezTo>
                  <a:cubicBezTo>
                    <a:pt x="84" y="152"/>
                    <a:pt x="87" y="156"/>
                    <a:pt x="91" y="157"/>
                  </a:cubicBezTo>
                  <a:cubicBezTo>
                    <a:pt x="91" y="157"/>
                    <a:pt x="98" y="144"/>
                    <a:pt x="100" y="150"/>
                  </a:cubicBezTo>
                  <a:cubicBezTo>
                    <a:pt x="102" y="154"/>
                    <a:pt x="111" y="153"/>
                    <a:pt x="115" y="155"/>
                  </a:cubicBezTo>
                  <a:cubicBezTo>
                    <a:pt x="115" y="155"/>
                    <a:pt x="116" y="155"/>
                    <a:pt x="118" y="155"/>
                  </a:cubicBezTo>
                  <a:cubicBezTo>
                    <a:pt x="122" y="154"/>
                    <a:pt x="127" y="153"/>
                    <a:pt x="128" y="152"/>
                  </a:cubicBezTo>
                  <a:cubicBezTo>
                    <a:pt x="127" y="152"/>
                    <a:pt x="131" y="144"/>
                    <a:pt x="130" y="145"/>
                  </a:cubicBezTo>
                  <a:close/>
                  <a:moveTo>
                    <a:pt x="137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2" y="118"/>
                    <a:pt x="126" y="114"/>
                    <a:pt x="132" y="110"/>
                  </a:cubicBezTo>
                  <a:cubicBezTo>
                    <a:pt x="132" y="110"/>
                    <a:pt x="131" y="110"/>
                    <a:pt x="131" y="110"/>
                  </a:cubicBezTo>
                  <a:cubicBezTo>
                    <a:pt x="131" y="110"/>
                    <a:pt x="126" y="112"/>
                    <a:pt x="125" y="113"/>
                  </a:cubicBezTo>
                  <a:cubicBezTo>
                    <a:pt x="123" y="116"/>
                    <a:pt x="127" y="114"/>
                    <a:pt x="128" y="115"/>
                  </a:cubicBezTo>
                  <a:cubicBezTo>
                    <a:pt x="129" y="121"/>
                    <a:pt x="120" y="115"/>
                    <a:pt x="120" y="115"/>
                  </a:cubicBezTo>
                  <a:cubicBezTo>
                    <a:pt x="120" y="114"/>
                    <a:pt x="121" y="114"/>
                    <a:pt x="121" y="113"/>
                  </a:cubicBezTo>
                  <a:cubicBezTo>
                    <a:pt x="116" y="108"/>
                    <a:pt x="107" y="121"/>
                    <a:pt x="110" y="124"/>
                  </a:cubicBezTo>
                  <a:cubicBezTo>
                    <a:pt x="112" y="129"/>
                    <a:pt x="119" y="125"/>
                    <a:pt x="122" y="124"/>
                  </a:cubicBezTo>
                  <a:cubicBezTo>
                    <a:pt x="126" y="123"/>
                    <a:pt x="128" y="126"/>
                    <a:pt x="133" y="127"/>
                  </a:cubicBezTo>
                  <a:cubicBezTo>
                    <a:pt x="140" y="128"/>
                    <a:pt x="144" y="120"/>
                    <a:pt x="137" y="120"/>
                  </a:cubicBezTo>
                  <a:close/>
                  <a:moveTo>
                    <a:pt x="171" y="137"/>
                  </a:moveTo>
                  <a:cubicBezTo>
                    <a:pt x="168" y="136"/>
                    <a:pt x="168" y="127"/>
                    <a:pt x="166" y="126"/>
                  </a:cubicBezTo>
                  <a:cubicBezTo>
                    <a:pt x="164" y="122"/>
                    <a:pt x="157" y="119"/>
                    <a:pt x="160" y="116"/>
                  </a:cubicBezTo>
                  <a:cubicBezTo>
                    <a:pt x="162" y="114"/>
                    <a:pt x="163" y="114"/>
                    <a:pt x="165" y="115"/>
                  </a:cubicBezTo>
                  <a:cubicBezTo>
                    <a:pt x="165" y="108"/>
                    <a:pt x="153" y="111"/>
                    <a:pt x="153" y="116"/>
                  </a:cubicBezTo>
                  <a:cubicBezTo>
                    <a:pt x="152" y="119"/>
                    <a:pt x="158" y="128"/>
                    <a:pt x="161" y="129"/>
                  </a:cubicBezTo>
                  <a:cubicBezTo>
                    <a:pt x="154" y="130"/>
                    <a:pt x="163" y="137"/>
                    <a:pt x="165" y="138"/>
                  </a:cubicBezTo>
                  <a:cubicBezTo>
                    <a:pt x="165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9"/>
                    <a:pt x="169" y="138"/>
                    <a:pt x="171" y="137"/>
                  </a:cubicBezTo>
                  <a:close/>
                  <a:moveTo>
                    <a:pt x="35" y="140"/>
                  </a:move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lose/>
                  <a:moveTo>
                    <a:pt x="166" y="138"/>
                  </a:move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lose/>
                  <a:moveTo>
                    <a:pt x="127" y="248"/>
                  </a:moveTo>
                  <a:cubicBezTo>
                    <a:pt x="127" y="246"/>
                    <a:pt x="126" y="248"/>
                    <a:pt x="127" y="248"/>
                  </a:cubicBezTo>
                  <a:close/>
                  <a:moveTo>
                    <a:pt x="105" y="137"/>
                  </a:moveTo>
                  <a:cubicBezTo>
                    <a:pt x="105" y="136"/>
                    <a:pt x="104" y="136"/>
                    <a:pt x="104" y="135"/>
                  </a:cubicBezTo>
                  <a:cubicBezTo>
                    <a:pt x="104" y="136"/>
                    <a:pt x="104" y="136"/>
                    <a:pt x="104" y="137"/>
                  </a:cubicBezTo>
                  <a:cubicBezTo>
                    <a:pt x="104" y="137"/>
                    <a:pt x="105" y="137"/>
                    <a:pt x="105" y="137"/>
                  </a:cubicBezTo>
                  <a:close/>
                  <a:moveTo>
                    <a:pt x="103" y="135"/>
                  </a:moveTo>
                  <a:cubicBezTo>
                    <a:pt x="103" y="135"/>
                    <a:pt x="103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lose/>
                  <a:moveTo>
                    <a:pt x="78" y="88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7" y="88"/>
                    <a:pt x="78" y="88"/>
                    <a:pt x="78" y="88"/>
                  </a:cubicBezTo>
                  <a:close/>
                  <a:moveTo>
                    <a:pt x="414" y="43"/>
                  </a:moveTo>
                  <a:cubicBezTo>
                    <a:pt x="414" y="43"/>
                    <a:pt x="414" y="43"/>
                    <a:pt x="414" y="43"/>
                  </a:cubicBezTo>
                  <a:cubicBezTo>
                    <a:pt x="414" y="43"/>
                    <a:pt x="414" y="43"/>
                    <a:pt x="414" y="43"/>
                  </a:cubicBezTo>
                  <a:close/>
                  <a:moveTo>
                    <a:pt x="113" y="59"/>
                  </a:moveTo>
                  <a:cubicBezTo>
                    <a:pt x="113" y="59"/>
                    <a:pt x="114" y="59"/>
                    <a:pt x="113" y="59"/>
                  </a:cubicBezTo>
                  <a:close/>
                  <a:moveTo>
                    <a:pt x="167" y="277"/>
                  </a:moveTo>
                  <a:cubicBezTo>
                    <a:pt x="168" y="277"/>
                    <a:pt x="166" y="274"/>
                    <a:pt x="166" y="275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3" y="277"/>
                    <a:pt x="163" y="282"/>
                    <a:pt x="160" y="284"/>
                  </a:cubicBezTo>
                  <a:cubicBezTo>
                    <a:pt x="155" y="287"/>
                    <a:pt x="150" y="289"/>
                    <a:pt x="153" y="296"/>
                  </a:cubicBezTo>
                  <a:cubicBezTo>
                    <a:pt x="152" y="295"/>
                    <a:pt x="153" y="298"/>
                    <a:pt x="153" y="298"/>
                  </a:cubicBezTo>
                  <a:cubicBezTo>
                    <a:pt x="152" y="299"/>
                    <a:pt x="151" y="302"/>
                    <a:pt x="150" y="303"/>
                  </a:cubicBezTo>
                  <a:cubicBezTo>
                    <a:pt x="150" y="304"/>
                    <a:pt x="150" y="310"/>
                    <a:pt x="151" y="311"/>
                  </a:cubicBezTo>
                  <a:cubicBezTo>
                    <a:pt x="158" y="319"/>
                    <a:pt x="159" y="307"/>
                    <a:pt x="162" y="304"/>
                  </a:cubicBezTo>
                  <a:cubicBezTo>
                    <a:pt x="163" y="303"/>
                    <a:pt x="169" y="285"/>
                    <a:pt x="169" y="284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68" y="283"/>
                    <a:pt x="168" y="279"/>
                    <a:pt x="167" y="277"/>
                  </a:cubicBezTo>
                  <a:close/>
                  <a:moveTo>
                    <a:pt x="154" y="287"/>
                  </a:moveTo>
                  <a:cubicBezTo>
                    <a:pt x="154" y="287"/>
                    <a:pt x="154" y="287"/>
                    <a:pt x="154" y="287"/>
                  </a:cubicBezTo>
                  <a:close/>
                  <a:moveTo>
                    <a:pt x="332" y="253"/>
                  </a:moveTo>
                  <a:cubicBezTo>
                    <a:pt x="333" y="253"/>
                    <a:pt x="334" y="246"/>
                    <a:pt x="335" y="245"/>
                  </a:cubicBezTo>
                  <a:cubicBezTo>
                    <a:pt x="337" y="240"/>
                    <a:pt x="335" y="242"/>
                    <a:pt x="339" y="239"/>
                  </a:cubicBezTo>
                  <a:cubicBezTo>
                    <a:pt x="340" y="239"/>
                    <a:pt x="337" y="237"/>
                    <a:pt x="337" y="236"/>
                  </a:cubicBezTo>
                  <a:cubicBezTo>
                    <a:pt x="337" y="234"/>
                    <a:pt x="337" y="226"/>
                    <a:pt x="339" y="226"/>
                  </a:cubicBezTo>
                  <a:cubicBezTo>
                    <a:pt x="336" y="224"/>
                    <a:pt x="333" y="220"/>
                    <a:pt x="331" y="225"/>
                  </a:cubicBezTo>
                  <a:cubicBezTo>
                    <a:pt x="329" y="229"/>
                    <a:pt x="319" y="237"/>
                    <a:pt x="316" y="236"/>
                  </a:cubicBezTo>
                  <a:cubicBezTo>
                    <a:pt x="315" y="236"/>
                    <a:pt x="315" y="237"/>
                    <a:pt x="315" y="237"/>
                  </a:cubicBezTo>
                  <a:cubicBezTo>
                    <a:pt x="314" y="241"/>
                    <a:pt x="315" y="247"/>
                    <a:pt x="317" y="250"/>
                  </a:cubicBezTo>
                  <a:cubicBezTo>
                    <a:pt x="321" y="252"/>
                    <a:pt x="327" y="252"/>
                    <a:pt x="331" y="252"/>
                  </a:cubicBezTo>
                  <a:cubicBezTo>
                    <a:pt x="331" y="252"/>
                    <a:pt x="332" y="253"/>
                    <a:pt x="332" y="253"/>
                  </a:cubicBezTo>
                  <a:close/>
                  <a:moveTo>
                    <a:pt x="316" y="236"/>
                  </a:moveTo>
                  <a:cubicBezTo>
                    <a:pt x="316" y="236"/>
                    <a:pt x="316" y="236"/>
                    <a:pt x="316" y="236"/>
                  </a:cubicBezTo>
                  <a:cubicBezTo>
                    <a:pt x="318" y="235"/>
                    <a:pt x="321" y="234"/>
                    <a:pt x="316" y="236"/>
                  </a:cubicBezTo>
                  <a:close/>
                  <a:moveTo>
                    <a:pt x="317" y="250"/>
                  </a:moveTo>
                  <a:cubicBezTo>
                    <a:pt x="317" y="250"/>
                    <a:pt x="317" y="250"/>
                    <a:pt x="317" y="250"/>
                  </a:cubicBezTo>
                  <a:close/>
                  <a:moveTo>
                    <a:pt x="306" y="258"/>
                  </a:moveTo>
                  <a:cubicBezTo>
                    <a:pt x="306" y="258"/>
                    <a:pt x="307" y="251"/>
                    <a:pt x="307" y="250"/>
                  </a:cubicBezTo>
                  <a:cubicBezTo>
                    <a:pt x="308" y="250"/>
                    <a:pt x="308" y="250"/>
                    <a:pt x="309" y="250"/>
                  </a:cubicBezTo>
                  <a:cubicBezTo>
                    <a:pt x="309" y="250"/>
                    <a:pt x="305" y="241"/>
                    <a:pt x="306" y="249"/>
                  </a:cubicBezTo>
                  <a:cubicBezTo>
                    <a:pt x="305" y="246"/>
                    <a:pt x="287" y="223"/>
                    <a:pt x="280" y="226"/>
                  </a:cubicBezTo>
                  <a:cubicBezTo>
                    <a:pt x="279" y="226"/>
                    <a:pt x="287" y="236"/>
                    <a:pt x="288" y="236"/>
                  </a:cubicBezTo>
                  <a:cubicBezTo>
                    <a:pt x="289" y="238"/>
                    <a:pt x="294" y="251"/>
                    <a:pt x="297" y="252"/>
                  </a:cubicBezTo>
                  <a:cubicBezTo>
                    <a:pt x="299" y="255"/>
                    <a:pt x="303" y="256"/>
                    <a:pt x="306" y="258"/>
                  </a:cubicBezTo>
                  <a:close/>
                  <a:moveTo>
                    <a:pt x="373" y="253"/>
                  </a:moveTo>
                  <a:cubicBezTo>
                    <a:pt x="373" y="253"/>
                    <a:pt x="373" y="253"/>
                    <a:pt x="373" y="253"/>
                  </a:cubicBezTo>
                  <a:close/>
                  <a:moveTo>
                    <a:pt x="384" y="265"/>
                  </a:moveTo>
                  <a:cubicBezTo>
                    <a:pt x="384" y="265"/>
                    <a:pt x="384" y="265"/>
                    <a:pt x="384" y="265"/>
                  </a:cubicBezTo>
                  <a:cubicBezTo>
                    <a:pt x="384" y="265"/>
                    <a:pt x="384" y="265"/>
                    <a:pt x="384" y="265"/>
                  </a:cubicBezTo>
                  <a:close/>
                  <a:moveTo>
                    <a:pt x="416" y="271"/>
                  </a:moveTo>
                  <a:cubicBezTo>
                    <a:pt x="415" y="269"/>
                    <a:pt x="413" y="267"/>
                    <a:pt x="411" y="267"/>
                  </a:cubicBezTo>
                  <a:cubicBezTo>
                    <a:pt x="411" y="267"/>
                    <a:pt x="408" y="261"/>
                    <a:pt x="408" y="261"/>
                  </a:cubicBezTo>
                  <a:cubicBezTo>
                    <a:pt x="408" y="258"/>
                    <a:pt x="410" y="261"/>
                    <a:pt x="408" y="258"/>
                  </a:cubicBezTo>
                  <a:cubicBezTo>
                    <a:pt x="407" y="257"/>
                    <a:pt x="404" y="253"/>
                    <a:pt x="403" y="253"/>
                  </a:cubicBezTo>
                  <a:cubicBezTo>
                    <a:pt x="400" y="252"/>
                    <a:pt x="395" y="251"/>
                    <a:pt x="393" y="249"/>
                  </a:cubicBezTo>
                  <a:cubicBezTo>
                    <a:pt x="389" y="248"/>
                    <a:pt x="386" y="244"/>
                    <a:pt x="383" y="248"/>
                  </a:cubicBezTo>
                  <a:cubicBezTo>
                    <a:pt x="378" y="249"/>
                    <a:pt x="377" y="252"/>
                    <a:pt x="377" y="244"/>
                  </a:cubicBezTo>
                  <a:cubicBezTo>
                    <a:pt x="374" y="241"/>
                    <a:pt x="370" y="245"/>
                    <a:pt x="368" y="244"/>
                  </a:cubicBezTo>
                  <a:cubicBezTo>
                    <a:pt x="367" y="245"/>
                    <a:pt x="373" y="248"/>
                    <a:pt x="374" y="248"/>
                  </a:cubicBezTo>
                  <a:cubicBezTo>
                    <a:pt x="372" y="250"/>
                    <a:pt x="371" y="249"/>
                    <a:pt x="373" y="253"/>
                  </a:cubicBezTo>
                  <a:cubicBezTo>
                    <a:pt x="374" y="254"/>
                    <a:pt x="375" y="253"/>
                    <a:pt x="375" y="252"/>
                  </a:cubicBezTo>
                  <a:cubicBezTo>
                    <a:pt x="378" y="254"/>
                    <a:pt x="382" y="254"/>
                    <a:pt x="385" y="256"/>
                  </a:cubicBezTo>
                  <a:cubicBezTo>
                    <a:pt x="385" y="256"/>
                    <a:pt x="385" y="257"/>
                    <a:pt x="385" y="257"/>
                  </a:cubicBezTo>
                  <a:cubicBezTo>
                    <a:pt x="389" y="257"/>
                    <a:pt x="385" y="264"/>
                    <a:pt x="384" y="265"/>
                  </a:cubicBezTo>
                  <a:cubicBezTo>
                    <a:pt x="386" y="265"/>
                    <a:pt x="392" y="267"/>
                    <a:pt x="392" y="267"/>
                  </a:cubicBezTo>
                  <a:cubicBezTo>
                    <a:pt x="391" y="270"/>
                    <a:pt x="404" y="264"/>
                    <a:pt x="402" y="264"/>
                  </a:cubicBezTo>
                  <a:cubicBezTo>
                    <a:pt x="406" y="264"/>
                    <a:pt x="405" y="267"/>
                    <a:pt x="408" y="269"/>
                  </a:cubicBezTo>
                  <a:cubicBezTo>
                    <a:pt x="409" y="271"/>
                    <a:pt x="416" y="271"/>
                    <a:pt x="416" y="271"/>
                  </a:cubicBezTo>
                  <a:cubicBezTo>
                    <a:pt x="416" y="271"/>
                    <a:pt x="416" y="271"/>
                    <a:pt x="416" y="271"/>
                  </a:cubicBezTo>
                  <a:close/>
                  <a:moveTo>
                    <a:pt x="45" y="86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5" y="86"/>
                    <a:pt x="44" y="86"/>
                    <a:pt x="43" y="86"/>
                  </a:cubicBezTo>
                  <a:cubicBezTo>
                    <a:pt x="44" y="85"/>
                    <a:pt x="45" y="83"/>
                    <a:pt x="46" y="82"/>
                  </a:cubicBezTo>
                  <a:cubicBezTo>
                    <a:pt x="45" y="81"/>
                    <a:pt x="42" y="82"/>
                    <a:pt x="42" y="81"/>
                  </a:cubicBezTo>
                  <a:cubicBezTo>
                    <a:pt x="42" y="80"/>
                    <a:pt x="44" y="79"/>
                    <a:pt x="44" y="78"/>
                  </a:cubicBezTo>
                  <a:cubicBezTo>
                    <a:pt x="43" y="77"/>
                    <a:pt x="38" y="80"/>
                    <a:pt x="37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81"/>
                    <a:pt x="36" y="81"/>
                    <a:pt x="36" y="82"/>
                  </a:cubicBezTo>
                  <a:cubicBezTo>
                    <a:pt x="37" y="84"/>
                    <a:pt x="36" y="86"/>
                    <a:pt x="36" y="87"/>
                  </a:cubicBezTo>
                  <a:cubicBezTo>
                    <a:pt x="36" y="87"/>
                    <a:pt x="38" y="88"/>
                    <a:pt x="39" y="88"/>
                  </a:cubicBezTo>
                  <a:cubicBezTo>
                    <a:pt x="37" y="89"/>
                    <a:pt x="44" y="93"/>
                    <a:pt x="41" y="93"/>
                  </a:cubicBezTo>
                  <a:cubicBezTo>
                    <a:pt x="38" y="93"/>
                    <a:pt x="40" y="95"/>
                    <a:pt x="38" y="96"/>
                  </a:cubicBezTo>
                  <a:cubicBezTo>
                    <a:pt x="36" y="98"/>
                    <a:pt x="38" y="98"/>
                    <a:pt x="40" y="98"/>
                  </a:cubicBezTo>
                  <a:cubicBezTo>
                    <a:pt x="38" y="98"/>
                    <a:pt x="38" y="101"/>
                    <a:pt x="36" y="102"/>
                  </a:cubicBezTo>
                  <a:cubicBezTo>
                    <a:pt x="36" y="103"/>
                    <a:pt x="53" y="99"/>
                    <a:pt x="51" y="98"/>
                  </a:cubicBezTo>
                  <a:cubicBezTo>
                    <a:pt x="53" y="96"/>
                    <a:pt x="47" y="91"/>
                    <a:pt x="45" y="86"/>
                  </a:cubicBezTo>
                  <a:close/>
                  <a:moveTo>
                    <a:pt x="368" y="141"/>
                  </a:moveTo>
                  <a:cubicBezTo>
                    <a:pt x="369" y="140"/>
                    <a:pt x="366" y="132"/>
                    <a:pt x="365" y="132"/>
                  </a:cubicBezTo>
                  <a:cubicBezTo>
                    <a:pt x="363" y="130"/>
                    <a:pt x="362" y="128"/>
                    <a:pt x="360" y="127"/>
                  </a:cubicBezTo>
                  <a:cubicBezTo>
                    <a:pt x="362" y="127"/>
                    <a:pt x="363" y="126"/>
                    <a:pt x="365" y="128"/>
                  </a:cubicBezTo>
                  <a:cubicBezTo>
                    <a:pt x="366" y="125"/>
                    <a:pt x="365" y="127"/>
                    <a:pt x="368" y="125"/>
                  </a:cubicBezTo>
                  <a:cubicBezTo>
                    <a:pt x="368" y="125"/>
                    <a:pt x="368" y="121"/>
                    <a:pt x="368" y="121"/>
                  </a:cubicBezTo>
                  <a:cubicBezTo>
                    <a:pt x="367" y="119"/>
                    <a:pt x="367" y="124"/>
                    <a:pt x="367" y="123"/>
                  </a:cubicBezTo>
                  <a:cubicBezTo>
                    <a:pt x="365" y="123"/>
                    <a:pt x="357" y="117"/>
                    <a:pt x="356" y="118"/>
                  </a:cubicBezTo>
                  <a:cubicBezTo>
                    <a:pt x="356" y="118"/>
                    <a:pt x="358" y="124"/>
                    <a:pt x="357" y="125"/>
                  </a:cubicBezTo>
                  <a:cubicBezTo>
                    <a:pt x="359" y="128"/>
                    <a:pt x="358" y="128"/>
                    <a:pt x="361" y="128"/>
                  </a:cubicBezTo>
                  <a:cubicBezTo>
                    <a:pt x="358" y="130"/>
                    <a:pt x="365" y="137"/>
                    <a:pt x="362" y="140"/>
                  </a:cubicBezTo>
                  <a:cubicBezTo>
                    <a:pt x="361" y="140"/>
                    <a:pt x="361" y="140"/>
                    <a:pt x="360" y="141"/>
                  </a:cubicBezTo>
                  <a:cubicBezTo>
                    <a:pt x="360" y="139"/>
                    <a:pt x="359" y="140"/>
                    <a:pt x="359" y="139"/>
                  </a:cubicBezTo>
                  <a:cubicBezTo>
                    <a:pt x="356" y="142"/>
                    <a:pt x="362" y="145"/>
                    <a:pt x="354" y="144"/>
                  </a:cubicBezTo>
                  <a:cubicBezTo>
                    <a:pt x="353" y="144"/>
                    <a:pt x="347" y="150"/>
                    <a:pt x="349" y="151"/>
                  </a:cubicBezTo>
                  <a:cubicBezTo>
                    <a:pt x="348" y="150"/>
                    <a:pt x="349" y="151"/>
                    <a:pt x="349" y="151"/>
                  </a:cubicBezTo>
                  <a:cubicBezTo>
                    <a:pt x="349" y="151"/>
                    <a:pt x="351" y="154"/>
                    <a:pt x="351" y="154"/>
                  </a:cubicBezTo>
                  <a:cubicBezTo>
                    <a:pt x="351" y="155"/>
                    <a:pt x="352" y="156"/>
                    <a:pt x="353" y="156"/>
                  </a:cubicBezTo>
                  <a:cubicBezTo>
                    <a:pt x="354" y="154"/>
                    <a:pt x="354" y="154"/>
                    <a:pt x="355" y="151"/>
                  </a:cubicBezTo>
                  <a:cubicBezTo>
                    <a:pt x="356" y="153"/>
                    <a:pt x="359" y="149"/>
                    <a:pt x="358" y="148"/>
                  </a:cubicBezTo>
                  <a:cubicBezTo>
                    <a:pt x="358" y="148"/>
                    <a:pt x="358" y="148"/>
                    <a:pt x="358" y="148"/>
                  </a:cubicBezTo>
                  <a:cubicBezTo>
                    <a:pt x="359" y="148"/>
                    <a:pt x="360" y="149"/>
                    <a:pt x="361" y="150"/>
                  </a:cubicBezTo>
                  <a:cubicBezTo>
                    <a:pt x="365" y="142"/>
                    <a:pt x="369" y="151"/>
                    <a:pt x="368" y="141"/>
                  </a:cubicBezTo>
                  <a:close/>
                  <a:moveTo>
                    <a:pt x="327" y="265"/>
                  </a:moveTo>
                  <a:cubicBezTo>
                    <a:pt x="333" y="267"/>
                    <a:pt x="327" y="263"/>
                    <a:pt x="324" y="263"/>
                  </a:cubicBezTo>
                  <a:cubicBezTo>
                    <a:pt x="324" y="262"/>
                    <a:pt x="327" y="262"/>
                    <a:pt x="326" y="261"/>
                  </a:cubicBezTo>
                  <a:cubicBezTo>
                    <a:pt x="323" y="261"/>
                    <a:pt x="304" y="257"/>
                    <a:pt x="305" y="261"/>
                  </a:cubicBezTo>
                  <a:cubicBezTo>
                    <a:pt x="309" y="263"/>
                    <a:pt x="313" y="263"/>
                    <a:pt x="317" y="264"/>
                  </a:cubicBezTo>
                  <a:cubicBezTo>
                    <a:pt x="318" y="266"/>
                    <a:pt x="327" y="265"/>
                    <a:pt x="327" y="265"/>
                  </a:cubicBezTo>
                  <a:close/>
                  <a:moveTo>
                    <a:pt x="28" y="91"/>
                  </a:moveTo>
                  <a:cubicBezTo>
                    <a:pt x="29" y="93"/>
                    <a:pt x="27" y="98"/>
                    <a:pt x="28" y="98"/>
                  </a:cubicBezTo>
                  <a:cubicBezTo>
                    <a:pt x="35" y="97"/>
                    <a:pt x="35" y="95"/>
                    <a:pt x="38" y="90"/>
                  </a:cubicBezTo>
                  <a:cubicBezTo>
                    <a:pt x="39" y="89"/>
                    <a:pt x="30" y="88"/>
                    <a:pt x="28" y="91"/>
                  </a:cubicBezTo>
                  <a:close/>
                  <a:moveTo>
                    <a:pt x="354" y="212"/>
                  </a:moveTo>
                  <a:cubicBezTo>
                    <a:pt x="355" y="219"/>
                    <a:pt x="345" y="216"/>
                    <a:pt x="346" y="222"/>
                  </a:cubicBezTo>
                  <a:cubicBezTo>
                    <a:pt x="346" y="223"/>
                    <a:pt x="353" y="217"/>
                    <a:pt x="351" y="224"/>
                  </a:cubicBezTo>
                  <a:cubicBezTo>
                    <a:pt x="351" y="225"/>
                    <a:pt x="354" y="226"/>
                    <a:pt x="355" y="226"/>
                  </a:cubicBezTo>
                  <a:cubicBezTo>
                    <a:pt x="355" y="226"/>
                    <a:pt x="355" y="222"/>
                    <a:pt x="355" y="222"/>
                  </a:cubicBezTo>
                  <a:cubicBezTo>
                    <a:pt x="356" y="222"/>
                    <a:pt x="356" y="223"/>
                    <a:pt x="356" y="224"/>
                  </a:cubicBezTo>
                  <a:cubicBezTo>
                    <a:pt x="356" y="224"/>
                    <a:pt x="357" y="222"/>
                    <a:pt x="357" y="222"/>
                  </a:cubicBezTo>
                  <a:cubicBezTo>
                    <a:pt x="357" y="220"/>
                    <a:pt x="354" y="212"/>
                    <a:pt x="354" y="212"/>
                  </a:cubicBezTo>
                  <a:close/>
                  <a:moveTo>
                    <a:pt x="349" y="206"/>
                  </a:moveTo>
                  <a:cubicBezTo>
                    <a:pt x="346" y="208"/>
                    <a:pt x="349" y="208"/>
                    <a:pt x="350" y="209"/>
                  </a:cubicBezTo>
                  <a:cubicBezTo>
                    <a:pt x="350" y="208"/>
                    <a:pt x="349" y="208"/>
                    <a:pt x="349" y="206"/>
                  </a:cubicBezTo>
                  <a:cubicBezTo>
                    <a:pt x="352" y="207"/>
                    <a:pt x="347" y="200"/>
                    <a:pt x="347" y="203"/>
                  </a:cubicBezTo>
                  <a:cubicBezTo>
                    <a:pt x="347" y="201"/>
                    <a:pt x="346" y="202"/>
                    <a:pt x="345" y="202"/>
                  </a:cubicBezTo>
                  <a:cubicBezTo>
                    <a:pt x="345" y="203"/>
                    <a:pt x="344" y="204"/>
                    <a:pt x="344" y="204"/>
                  </a:cubicBezTo>
                  <a:cubicBezTo>
                    <a:pt x="345" y="204"/>
                    <a:pt x="349" y="206"/>
                    <a:pt x="349" y="206"/>
                  </a:cubicBezTo>
                  <a:close/>
                  <a:moveTo>
                    <a:pt x="339" y="190"/>
                  </a:moveTo>
                  <a:cubicBezTo>
                    <a:pt x="339" y="190"/>
                    <a:pt x="339" y="190"/>
                    <a:pt x="339" y="190"/>
                  </a:cubicBezTo>
                  <a:cubicBezTo>
                    <a:pt x="336" y="192"/>
                    <a:pt x="339" y="206"/>
                    <a:pt x="344" y="203"/>
                  </a:cubicBezTo>
                  <a:cubicBezTo>
                    <a:pt x="344" y="203"/>
                    <a:pt x="344" y="202"/>
                    <a:pt x="344" y="202"/>
                  </a:cubicBezTo>
                  <a:cubicBezTo>
                    <a:pt x="344" y="201"/>
                    <a:pt x="345" y="186"/>
                    <a:pt x="339" y="189"/>
                  </a:cubicBezTo>
                  <a:cubicBezTo>
                    <a:pt x="339" y="189"/>
                    <a:pt x="339" y="189"/>
                    <a:pt x="339" y="190"/>
                  </a:cubicBezTo>
                  <a:close/>
                  <a:moveTo>
                    <a:pt x="344" y="204"/>
                  </a:moveTo>
                  <a:cubicBezTo>
                    <a:pt x="344" y="205"/>
                    <a:pt x="344" y="204"/>
                    <a:pt x="344" y="204"/>
                  </a:cubicBezTo>
                  <a:cubicBezTo>
                    <a:pt x="344" y="204"/>
                    <a:pt x="344" y="204"/>
                    <a:pt x="344" y="204"/>
                  </a:cubicBezTo>
                  <a:close/>
                  <a:moveTo>
                    <a:pt x="345" y="202"/>
                  </a:moveTo>
                  <a:cubicBezTo>
                    <a:pt x="345" y="201"/>
                    <a:pt x="344" y="201"/>
                    <a:pt x="344" y="202"/>
                  </a:cubicBezTo>
                  <a:cubicBezTo>
                    <a:pt x="344" y="202"/>
                    <a:pt x="344" y="202"/>
                    <a:pt x="344" y="202"/>
                  </a:cubicBezTo>
                  <a:cubicBezTo>
                    <a:pt x="344" y="202"/>
                    <a:pt x="344" y="202"/>
                    <a:pt x="345" y="202"/>
                  </a:cubicBezTo>
                  <a:close/>
                  <a:moveTo>
                    <a:pt x="338" y="196"/>
                  </a:moveTo>
                  <a:cubicBezTo>
                    <a:pt x="338" y="196"/>
                    <a:pt x="338" y="196"/>
                    <a:pt x="338" y="196"/>
                  </a:cubicBezTo>
                  <a:close/>
                  <a:moveTo>
                    <a:pt x="247" y="220"/>
                  </a:moveTo>
                  <a:cubicBezTo>
                    <a:pt x="247" y="220"/>
                    <a:pt x="247" y="220"/>
                    <a:pt x="247" y="220"/>
                  </a:cubicBezTo>
                  <a:close/>
                  <a:moveTo>
                    <a:pt x="242" y="214"/>
                  </a:moveTo>
                  <a:cubicBezTo>
                    <a:pt x="241" y="215"/>
                    <a:pt x="241" y="224"/>
                    <a:pt x="243" y="225"/>
                  </a:cubicBezTo>
                  <a:cubicBezTo>
                    <a:pt x="245" y="226"/>
                    <a:pt x="249" y="222"/>
                    <a:pt x="247" y="220"/>
                  </a:cubicBezTo>
                  <a:cubicBezTo>
                    <a:pt x="246" y="218"/>
                    <a:pt x="244" y="214"/>
                    <a:pt x="242" y="214"/>
                  </a:cubicBezTo>
                  <a:close/>
                  <a:moveTo>
                    <a:pt x="355" y="237"/>
                  </a:moveTo>
                  <a:cubicBezTo>
                    <a:pt x="355" y="238"/>
                    <a:pt x="343" y="239"/>
                    <a:pt x="345" y="238"/>
                  </a:cubicBezTo>
                  <a:cubicBezTo>
                    <a:pt x="344" y="238"/>
                    <a:pt x="341" y="239"/>
                    <a:pt x="341" y="242"/>
                  </a:cubicBezTo>
                  <a:cubicBezTo>
                    <a:pt x="341" y="244"/>
                    <a:pt x="339" y="247"/>
                    <a:pt x="339" y="249"/>
                  </a:cubicBezTo>
                  <a:cubicBezTo>
                    <a:pt x="339" y="249"/>
                    <a:pt x="340" y="258"/>
                    <a:pt x="340" y="258"/>
                  </a:cubicBezTo>
                  <a:cubicBezTo>
                    <a:pt x="344" y="257"/>
                    <a:pt x="341" y="252"/>
                    <a:pt x="343" y="249"/>
                  </a:cubicBezTo>
                  <a:cubicBezTo>
                    <a:pt x="344" y="249"/>
                    <a:pt x="347" y="257"/>
                    <a:pt x="348" y="258"/>
                  </a:cubicBezTo>
                  <a:cubicBezTo>
                    <a:pt x="349" y="258"/>
                    <a:pt x="349" y="251"/>
                    <a:pt x="347" y="249"/>
                  </a:cubicBezTo>
                  <a:cubicBezTo>
                    <a:pt x="347" y="247"/>
                    <a:pt x="346" y="245"/>
                    <a:pt x="350" y="247"/>
                  </a:cubicBezTo>
                  <a:cubicBezTo>
                    <a:pt x="350" y="245"/>
                    <a:pt x="350" y="245"/>
                    <a:pt x="350" y="243"/>
                  </a:cubicBezTo>
                  <a:cubicBezTo>
                    <a:pt x="346" y="242"/>
                    <a:pt x="345" y="246"/>
                    <a:pt x="343" y="244"/>
                  </a:cubicBezTo>
                  <a:cubicBezTo>
                    <a:pt x="341" y="241"/>
                    <a:pt x="346" y="239"/>
                    <a:pt x="349" y="241"/>
                  </a:cubicBezTo>
                  <a:cubicBezTo>
                    <a:pt x="351" y="241"/>
                    <a:pt x="356" y="238"/>
                    <a:pt x="355" y="237"/>
                  </a:cubicBezTo>
                  <a:close/>
                  <a:moveTo>
                    <a:pt x="336" y="178"/>
                  </a:moveTo>
                  <a:cubicBezTo>
                    <a:pt x="336" y="178"/>
                    <a:pt x="337" y="180"/>
                    <a:pt x="338" y="180"/>
                  </a:cubicBezTo>
                  <a:cubicBezTo>
                    <a:pt x="338" y="180"/>
                    <a:pt x="338" y="180"/>
                    <a:pt x="338" y="180"/>
                  </a:cubicBezTo>
                  <a:cubicBezTo>
                    <a:pt x="339" y="179"/>
                    <a:pt x="340" y="172"/>
                    <a:pt x="339" y="171"/>
                  </a:cubicBezTo>
                  <a:cubicBezTo>
                    <a:pt x="336" y="169"/>
                    <a:pt x="335" y="177"/>
                    <a:pt x="336" y="178"/>
                  </a:cubicBezTo>
                  <a:close/>
                  <a:moveTo>
                    <a:pt x="315" y="188"/>
                  </a:moveTo>
                  <a:cubicBezTo>
                    <a:pt x="314" y="188"/>
                    <a:pt x="315" y="188"/>
                    <a:pt x="315" y="188"/>
                  </a:cubicBezTo>
                  <a:close/>
                  <a:moveTo>
                    <a:pt x="309" y="188"/>
                  </a:moveTo>
                  <a:cubicBezTo>
                    <a:pt x="312" y="191"/>
                    <a:pt x="313" y="191"/>
                    <a:pt x="315" y="188"/>
                  </a:cubicBezTo>
                  <a:cubicBezTo>
                    <a:pt x="318" y="185"/>
                    <a:pt x="309" y="184"/>
                    <a:pt x="309" y="188"/>
                  </a:cubicBezTo>
                  <a:close/>
                  <a:moveTo>
                    <a:pt x="421" y="256"/>
                  </a:moveTo>
                  <a:cubicBezTo>
                    <a:pt x="421" y="256"/>
                    <a:pt x="422" y="255"/>
                    <a:pt x="422" y="254"/>
                  </a:cubicBezTo>
                  <a:cubicBezTo>
                    <a:pt x="423" y="257"/>
                    <a:pt x="422" y="252"/>
                    <a:pt x="421" y="250"/>
                  </a:cubicBezTo>
                  <a:cubicBezTo>
                    <a:pt x="421" y="249"/>
                    <a:pt x="420" y="248"/>
                    <a:pt x="420" y="249"/>
                  </a:cubicBezTo>
                  <a:cubicBezTo>
                    <a:pt x="420" y="248"/>
                    <a:pt x="419" y="248"/>
                    <a:pt x="418" y="249"/>
                  </a:cubicBezTo>
                  <a:cubicBezTo>
                    <a:pt x="418" y="250"/>
                    <a:pt x="422" y="252"/>
                    <a:pt x="422" y="254"/>
                  </a:cubicBezTo>
                  <a:cubicBezTo>
                    <a:pt x="421" y="253"/>
                    <a:pt x="415" y="258"/>
                    <a:pt x="411" y="257"/>
                  </a:cubicBezTo>
                  <a:cubicBezTo>
                    <a:pt x="412" y="258"/>
                    <a:pt x="412" y="258"/>
                    <a:pt x="411" y="258"/>
                  </a:cubicBezTo>
                  <a:cubicBezTo>
                    <a:pt x="416" y="265"/>
                    <a:pt x="412" y="258"/>
                    <a:pt x="412" y="258"/>
                  </a:cubicBezTo>
                  <a:cubicBezTo>
                    <a:pt x="411" y="258"/>
                    <a:pt x="412" y="258"/>
                    <a:pt x="414" y="259"/>
                  </a:cubicBezTo>
                  <a:cubicBezTo>
                    <a:pt x="415" y="259"/>
                    <a:pt x="417" y="259"/>
                    <a:pt x="418" y="258"/>
                  </a:cubicBezTo>
                  <a:cubicBezTo>
                    <a:pt x="417" y="259"/>
                    <a:pt x="421" y="257"/>
                    <a:pt x="421" y="256"/>
                  </a:cubicBezTo>
                  <a:close/>
                  <a:moveTo>
                    <a:pt x="351" y="208"/>
                  </a:moveTo>
                  <a:cubicBezTo>
                    <a:pt x="351" y="208"/>
                    <a:pt x="352" y="209"/>
                    <a:pt x="351" y="208"/>
                  </a:cubicBezTo>
                  <a:close/>
                  <a:moveTo>
                    <a:pt x="351" y="208"/>
                  </a:moveTo>
                  <a:cubicBezTo>
                    <a:pt x="352" y="209"/>
                    <a:pt x="352" y="209"/>
                    <a:pt x="352" y="210"/>
                  </a:cubicBezTo>
                  <a:cubicBezTo>
                    <a:pt x="352" y="209"/>
                    <a:pt x="351" y="209"/>
                    <a:pt x="351" y="209"/>
                  </a:cubicBezTo>
                  <a:cubicBezTo>
                    <a:pt x="351" y="211"/>
                    <a:pt x="352" y="212"/>
                    <a:pt x="353" y="214"/>
                  </a:cubicBezTo>
                  <a:cubicBezTo>
                    <a:pt x="354" y="212"/>
                    <a:pt x="355" y="208"/>
                    <a:pt x="353" y="207"/>
                  </a:cubicBezTo>
                  <a:cubicBezTo>
                    <a:pt x="353" y="207"/>
                    <a:pt x="352" y="207"/>
                    <a:pt x="351" y="207"/>
                  </a:cubicBezTo>
                  <a:cubicBezTo>
                    <a:pt x="351" y="207"/>
                    <a:pt x="351" y="208"/>
                    <a:pt x="351" y="208"/>
                  </a:cubicBezTo>
                  <a:close/>
                  <a:moveTo>
                    <a:pt x="361" y="252"/>
                  </a:moveTo>
                  <a:cubicBezTo>
                    <a:pt x="361" y="252"/>
                    <a:pt x="361" y="252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lose/>
                  <a:moveTo>
                    <a:pt x="366" y="250"/>
                  </a:moveTo>
                  <a:cubicBezTo>
                    <a:pt x="366" y="250"/>
                    <a:pt x="366" y="250"/>
                    <a:pt x="366" y="250"/>
                  </a:cubicBezTo>
                  <a:cubicBezTo>
                    <a:pt x="363" y="247"/>
                    <a:pt x="361" y="251"/>
                    <a:pt x="361" y="252"/>
                  </a:cubicBezTo>
                  <a:cubicBezTo>
                    <a:pt x="362" y="251"/>
                    <a:pt x="368" y="252"/>
                    <a:pt x="368" y="252"/>
                  </a:cubicBezTo>
                  <a:cubicBezTo>
                    <a:pt x="368" y="250"/>
                    <a:pt x="367" y="251"/>
                    <a:pt x="366" y="250"/>
                  </a:cubicBezTo>
                  <a:close/>
                  <a:moveTo>
                    <a:pt x="337" y="267"/>
                  </a:moveTo>
                  <a:cubicBezTo>
                    <a:pt x="339" y="265"/>
                    <a:pt x="338" y="266"/>
                    <a:pt x="339" y="264"/>
                  </a:cubicBezTo>
                  <a:cubicBezTo>
                    <a:pt x="338" y="265"/>
                    <a:pt x="329" y="265"/>
                    <a:pt x="331" y="267"/>
                  </a:cubicBezTo>
                  <a:cubicBezTo>
                    <a:pt x="333" y="267"/>
                    <a:pt x="335" y="266"/>
                    <a:pt x="337" y="267"/>
                  </a:cubicBezTo>
                  <a:close/>
                  <a:moveTo>
                    <a:pt x="359" y="265"/>
                  </a:moveTo>
                  <a:cubicBezTo>
                    <a:pt x="359" y="265"/>
                    <a:pt x="346" y="268"/>
                    <a:pt x="349" y="271"/>
                  </a:cubicBezTo>
                  <a:cubicBezTo>
                    <a:pt x="349" y="271"/>
                    <a:pt x="359" y="266"/>
                    <a:pt x="359" y="265"/>
                  </a:cubicBezTo>
                  <a:close/>
                  <a:moveTo>
                    <a:pt x="345" y="209"/>
                  </a:moveTo>
                  <a:cubicBezTo>
                    <a:pt x="345" y="210"/>
                    <a:pt x="345" y="211"/>
                    <a:pt x="345" y="212"/>
                  </a:cubicBezTo>
                  <a:cubicBezTo>
                    <a:pt x="347" y="211"/>
                    <a:pt x="346" y="213"/>
                    <a:pt x="347" y="213"/>
                  </a:cubicBezTo>
                  <a:cubicBezTo>
                    <a:pt x="347" y="214"/>
                    <a:pt x="346" y="215"/>
                    <a:pt x="348" y="216"/>
                  </a:cubicBezTo>
                  <a:cubicBezTo>
                    <a:pt x="349" y="215"/>
                    <a:pt x="351" y="212"/>
                    <a:pt x="350" y="210"/>
                  </a:cubicBezTo>
                  <a:cubicBezTo>
                    <a:pt x="350" y="212"/>
                    <a:pt x="344" y="208"/>
                    <a:pt x="345" y="209"/>
                  </a:cubicBezTo>
                  <a:close/>
                  <a:moveTo>
                    <a:pt x="353" y="264"/>
                  </a:moveTo>
                  <a:cubicBezTo>
                    <a:pt x="353" y="264"/>
                    <a:pt x="344" y="266"/>
                    <a:pt x="344" y="265"/>
                  </a:cubicBezTo>
                  <a:cubicBezTo>
                    <a:pt x="344" y="265"/>
                    <a:pt x="339" y="264"/>
                    <a:pt x="340" y="266"/>
                  </a:cubicBezTo>
                  <a:cubicBezTo>
                    <a:pt x="340" y="267"/>
                    <a:pt x="345" y="267"/>
                    <a:pt x="346" y="266"/>
                  </a:cubicBezTo>
                  <a:cubicBezTo>
                    <a:pt x="346" y="267"/>
                    <a:pt x="353" y="265"/>
                    <a:pt x="353" y="264"/>
                  </a:cubicBezTo>
                  <a:close/>
                  <a:moveTo>
                    <a:pt x="346" y="266"/>
                  </a:moveTo>
                  <a:cubicBezTo>
                    <a:pt x="346" y="267"/>
                    <a:pt x="346" y="266"/>
                    <a:pt x="346" y="266"/>
                  </a:cubicBezTo>
                  <a:close/>
                  <a:moveTo>
                    <a:pt x="339" y="210"/>
                  </a:moveTo>
                  <a:cubicBezTo>
                    <a:pt x="339" y="211"/>
                    <a:pt x="334" y="218"/>
                    <a:pt x="334" y="218"/>
                  </a:cubicBezTo>
                  <a:cubicBezTo>
                    <a:pt x="336" y="220"/>
                    <a:pt x="339" y="211"/>
                    <a:pt x="339" y="210"/>
                  </a:cubicBezTo>
                  <a:close/>
                  <a:moveTo>
                    <a:pt x="339" y="210"/>
                  </a:moveTo>
                  <a:cubicBezTo>
                    <a:pt x="339" y="210"/>
                    <a:pt x="339" y="210"/>
                    <a:pt x="339" y="210"/>
                  </a:cubicBezTo>
                  <a:cubicBezTo>
                    <a:pt x="339" y="210"/>
                    <a:pt x="339" y="210"/>
                    <a:pt x="339" y="210"/>
                  </a:cubicBezTo>
                  <a:close/>
                  <a:moveTo>
                    <a:pt x="341" y="205"/>
                  </a:moveTo>
                  <a:cubicBezTo>
                    <a:pt x="341" y="205"/>
                    <a:pt x="342" y="207"/>
                    <a:pt x="342" y="207"/>
                  </a:cubicBezTo>
                  <a:cubicBezTo>
                    <a:pt x="342" y="207"/>
                    <a:pt x="342" y="207"/>
                    <a:pt x="343" y="207"/>
                  </a:cubicBezTo>
                  <a:cubicBezTo>
                    <a:pt x="346" y="205"/>
                    <a:pt x="339" y="202"/>
                    <a:pt x="341" y="205"/>
                  </a:cubicBezTo>
                  <a:close/>
                  <a:moveTo>
                    <a:pt x="338" y="269"/>
                  </a:moveTo>
                  <a:cubicBezTo>
                    <a:pt x="340" y="270"/>
                    <a:pt x="342" y="271"/>
                    <a:pt x="343" y="270"/>
                  </a:cubicBezTo>
                  <a:cubicBezTo>
                    <a:pt x="341" y="268"/>
                    <a:pt x="336" y="268"/>
                    <a:pt x="338" y="269"/>
                  </a:cubicBezTo>
                  <a:close/>
                  <a:moveTo>
                    <a:pt x="359" y="251"/>
                  </a:moveTo>
                  <a:cubicBezTo>
                    <a:pt x="352" y="252"/>
                    <a:pt x="360" y="253"/>
                    <a:pt x="359" y="251"/>
                  </a:cubicBezTo>
                  <a:close/>
                  <a:moveTo>
                    <a:pt x="368" y="273"/>
                  </a:moveTo>
                  <a:cubicBezTo>
                    <a:pt x="367" y="273"/>
                    <a:pt x="366" y="273"/>
                    <a:pt x="365" y="274"/>
                  </a:cubicBezTo>
                  <a:cubicBezTo>
                    <a:pt x="365" y="276"/>
                    <a:pt x="369" y="275"/>
                    <a:pt x="368" y="273"/>
                  </a:cubicBezTo>
                  <a:close/>
                  <a:moveTo>
                    <a:pt x="416" y="268"/>
                  </a:moveTo>
                  <a:cubicBezTo>
                    <a:pt x="416" y="268"/>
                    <a:pt x="416" y="268"/>
                    <a:pt x="416" y="268"/>
                  </a:cubicBezTo>
                  <a:cubicBezTo>
                    <a:pt x="416" y="268"/>
                    <a:pt x="415" y="267"/>
                    <a:pt x="415" y="268"/>
                  </a:cubicBezTo>
                  <a:cubicBezTo>
                    <a:pt x="415" y="268"/>
                    <a:pt x="417" y="271"/>
                    <a:pt x="418" y="270"/>
                  </a:cubicBezTo>
                  <a:cubicBezTo>
                    <a:pt x="417" y="269"/>
                    <a:pt x="417" y="268"/>
                    <a:pt x="416" y="268"/>
                  </a:cubicBezTo>
                  <a:close/>
                  <a:moveTo>
                    <a:pt x="287" y="238"/>
                  </a:moveTo>
                  <a:cubicBezTo>
                    <a:pt x="287" y="238"/>
                    <a:pt x="287" y="238"/>
                    <a:pt x="287" y="238"/>
                  </a:cubicBezTo>
                  <a:close/>
                  <a:moveTo>
                    <a:pt x="285" y="237"/>
                  </a:moveTo>
                  <a:cubicBezTo>
                    <a:pt x="285" y="238"/>
                    <a:pt x="286" y="240"/>
                    <a:pt x="286" y="240"/>
                  </a:cubicBezTo>
                  <a:cubicBezTo>
                    <a:pt x="286" y="240"/>
                    <a:pt x="286" y="240"/>
                    <a:pt x="287" y="240"/>
                  </a:cubicBezTo>
                  <a:cubicBezTo>
                    <a:pt x="287" y="240"/>
                    <a:pt x="287" y="239"/>
                    <a:pt x="287" y="238"/>
                  </a:cubicBezTo>
                  <a:cubicBezTo>
                    <a:pt x="287" y="238"/>
                    <a:pt x="286" y="237"/>
                    <a:pt x="285" y="237"/>
                  </a:cubicBezTo>
                  <a:close/>
                  <a:moveTo>
                    <a:pt x="311" y="250"/>
                  </a:moveTo>
                  <a:cubicBezTo>
                    <a:pt x="311" y="251"/>
                    <a:pt x="311" y="251"/>
                    <a:pt x="312" y="251"/>
                  </a:cubicBezTo>
                  <a:cubicBezTo>
                    <a:pt x="313" y="251"/>
                    <a:pt x="313" y="249"/>
                    <a:pt x="312" y="249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311" y="249"/>
                    <a:pt x="311" y="249"/>
                    <a:pt x="312" y="249"/>
                  </a:cubicBezTo>
                  <a:cubicBezTo>
                    <a:pt x="311" y="249"/>
                    <a:pt x="310" y="249"/>
                    <a:pt x="311" y="250"/>
                  </a:cubicBezTo>
                  <a:close/>
                  <a:moveTo>
                    <a:pt x="368" y="243"/>
                  </a:moveTo>
                  <a:cubicBezTo>
                    <a:pt x="368" y="243"/>
                    <a:pt x="371" y="243"/>
                    <a:pt x="370" y="242"/>
                  </a:cubicBezTo>
                  <a:cubicBezTo>
                    <a:pt x="369" y="242"/>
                    <a:pt x="368" y="242"/>
                    <a:pt x="367" y="242"/>
                  </a:cubicBezTo>
                  <a:cubicBezTo>
                    <a:pt x="367" y="242"/>
                    <a:pt x="368" y="244"/>
                    <a:pt x="368" y="243"/>
                  </a:cubicBezTo>
                  <a:close/>
                  <a:moveTo>
                    <a:pt x="289" y="244"/>
                  </a:moveTo>
                  <a:cubicBezTo>
                    <a:pt x="286" y="247"/>
                    <a:pt x="292" y="246"/>
                    <a:pt x="290" y="246"/>
                  </a:cubicBezTo>
                  <a:cubicBezTo>
                    <a:pt x="290" y="245"/>
                    <a:pt x="290" y="244"/>
                    <a:pt x="289" y="244"/>
                  </a:cubicBezTo>
                  <a:close/>
                  <a:moveTo>
                    <a:pt x="377" y="257"/>
                  </a:moveTo>
                  <a:cubicBezTo>
                    <a:pt x="376" y="258"/>
                    <a:pt x="377" y="259"/>
                    <a:pt x="376" y="261"/>
                  </a:cubicBezTo>
                  <a:cubicBezTo>
                    <a:pt x="376" y="263"/>
                    <a:pt x="378" y="257"/>
                    <a:pt x="377" y="257"/>
                  </a:cubicBezTo>
                  <a:close/>
                  <a:moveTo>
                    <a:pt x="176" y="207"/>
                  </a:moveTo>
                  <a:cubicBezTo>
                    <a:pt x="178" y="208"/>
                    <a:pt x="178" y="206"/>
                    <a:pt x="179" y="206"/>
                  </a:cubicBezTo>
                  <a:cubicBezTo>
                    <a:pt x="178" y="206"/>
                    <a:pt x="176" y="206"/>
                    <a:pt x="176" y="207"/>
                  </a:cubicBezTo>
                  <a:close/>
                  <a:moveTo>
                    <a:pt x="304" y="241"/>
                  </a:moveTo>
                  <a:cubicBezTo>
                    <a:pt x="304" y="241"/>
                    <a:pt x="303" y="243"/>
                    <a:pt x="303" y="243"/>
                  </a:cubicBezTo>
                  <a:cubicBezTo>
                    <a:pt x="305" y="244"/>
                    <a:pt x="305" y="242"/>
                    <a:pt x="304" y="241"/>
                  </a:cubicBezTo>
                  <a:close/>
                  <a:moveTo>
                    <a:pt x="361" y="247"/>
                  </a:moveTo>
                  <a:cubicBezTo>
                    <a:pt x="360" y="247"/>
                    <a:pt x="361" y="247"/>
                    <a:pt x="361" y="247"/>
                  </a:cubicBezTo>
                  <a:close/>
                  <a:moveTo>
                    <a:pt x="361" y="247"/>
                  </a:moveTo>
                  <a:cubicBezTo>
                    <a:pt x="363" y="247"/>
                    <a:pt x="361" y="245"/>
                    <a:pt x="360" y="245"/>
                  </a:cubicBezTo>
                  <a:cubicBezTo>
                    <a:pt x="360" y="245"/>
                    <a:pt x="359" y="247"/>
                    <a:pt x="361" y="247"/>
                  </a:cubicBezTo>
                  <a:close/>
                  <a:moveTo>
                    <a:pt x="357" y="247"/>
                  </a:moveTo>
                  <a:cubicBezTo>
                    <a:pt x="356" y="247"/>
                    <a:pt x="352" y="245"/>
                    <a:pt x="352" y="247"/>
                  </a:cubicBezTo>
                  <a:cubicBezTo>
                    <a:pt x="353" y="249"/>
                    <a:pt x="356" y="245"/>
                    <a:pt x="356" y="248"/>
                  </a:cubicBezTo>
                  <a:cubicBezTo>
                    <a:pt x="357" y="248"/>
                    <a:pt x="357" y="247"/>
                    <a:pt x="357" y="247"/>
                  </a:cubicBezTo>
                  <a:close/>
                  <a:moveTo>
                    <a:pt x="369" y="262"/>
                  </a:moveTo>
                  <a:cubicBezTo>
                    <a:pt x="369" y="262"/>
                    <a:pt x="369" y="262"/>
                    <a:pt x="369" y="262"/>
                  </a:cubicBezTo>
                  <a:close/>
                  <a:moveTo>
                    <a:pt x="369" y="262"/>
                  </a:moveTo>
                  <a:cubicBezTo>
                    <a:pt x="368" y="263"/>
                    <a:pt x="367" y="264"/>
                    <a:pt x="367" y="265"/>
                  </a:cubicBezTo>
                  <a:cubicBezTo>
                    <a:pt x="368" y="266"/>
                    <a:pt x="371" y="262"/>
                    <a:pt x="370" y="262"/>
                  </a:cubicBezTo>
                  <a:cubicBezTo>
                    <a:pt x="370" y="261"/>
                    <a:pt x="369" y="262"/>
                    <a:pt x="369" y="262"/>
                  </a:cubicBezTo>
                  <a:close/>
                  <a:moveTo>
                    <a:pt x="383" y="247"/>
                  </a:moveTo>
                  <a:cubicBezTo>
                    <a:pt x="383" y="246"/>
                    <a:pt x="379" y="246"/>
                    <a:pt x="380" y="247"/>
                  </a:cubicBezTo>
                  <a:cubicBezTo>
                    <a:pt x="381" y="247"/>
                    <a:pt x="382" y="247"/>
                    <a:pt x="383" y="247"/>
                  </a:cubicBezTo>
                  <a:close/>
                  <a:moveTo>
                    <a:pt x="380" y="247"/>
                  </a:moveTo>
                  <a:cubicBezTo>
                    <a:pt x="380" y="247"/>
                    <a:pt x="381" y="247"/>
                    <a:pt x="380" y="247"/>
                  </a:cubicBezTo>
                  <a:close/>
                  <a:moveTo>
                    <a:pt x="273" y="204"/>
                  </a:moveTo>
                  <a:cubicBezTo>
                    <a:pt x="273" y="205"/>
                    <a:pt x="273" y="209"/>
                    <a:pt x="273" y="210"/>
                  </a:cubicBezTo>
                  <a:cubicBezTo>
                    <a:pt x="273" y="210"/>
                    <a:pt x="273" y="206"/>
                    <a:pt x="273" y="204"/>
                  </a:cubicBezTo>
                  <a:cubicBezTo>
                    <a:pt x="273" y="205"/>
                    <a:pt x="274" y="204"/>
                    <a:pt x="273" y="204"/>
                  </a:cubicBezTo>
                  <a:close/>
                  <a:moveTo>
                    <a:pt x="356" y="264"/>
                  </a:moveTo>
                  <a:cubicBezTo>
                    <a:pt x="356" y="264"/>
                    <a:pt x="358" y="264"/>
                    <a:pt x="358" y="263"/>
                  </a:cubicBezTo>
                  <a:cubicBezTo>
                    <a:pt x="357" y="262"/>
                    <a:pt x="355" y="264"/>
                    <a:pt x="356" y="264"/>
                  </a:cubicBezTo>
                  <a:cubicBezTo>
                    <a:pt x="356" y="264"/>
                    <a:pt x="355" y="264"/>
                    <a:pt x="356" y="264"/>
                  </a:cubicBezTo>
                  <a:close/>
                  <a:moveTo>
                    <a:pt x="293" y="250"/>
                  </a:moveTo>
                  <a:cubicBezTo>
                    <a:pt x="293" y="249"/>
                    <a:pt x="293" y="248"/>
                    <a:pt x="292" y="249"/>
                  </a:cubicBezTo>
                  <a:cubicBezTo>
                    <a:pt x="292" y="250"/>
                    <a:pt x="293" y="250"/>
                    <a:pt x="293" y="251"/>
                  </a:cubicBezTo>
                  <a:cubicBezTo>
                    <a:pt x="294" y="251"/>
                    <a:pt x="294" y="250"/>
                    <a:pt x="293" y="250"/>
                  </a:cubicBezTo>
                  <a:close/>
                  <a:moveTo>
                    <a:pt x="373" y="258"/>
                  </a:moveTo>
                  <a:cubicBezTo>
                    <a:pt x="373" y="258"/>
                    <a:pt x="374" y="257"/>
                    <a:pt x="374" y="256"/>
                  </a:cubicBezTo>
                  <a:cubicBezTo>
                    <a:pt x="373" y="256"/>
                    <a:pt x="371" y="260"/>
                    <a:pt x="373" y="258"/>
                  </a:cubicBezTo>
                  <a:close/>
                  <a:moveTo>
                    <a:pt x="381" y="245"/>
                  </a:moveTo>
                  <a:cubicBezTo>
                    <a:pt x="383" y="246"/>
                    <a:pt x="381" y="244"/>
                    <a:pt x="380" y="243"/>
                  </a:cubicBezTo>
                  <a:cubicBezTo>
                    <a:pt x="380" y="244"/>
                    <a:pt x="380" y="245"/>
                    <a:pt x="381" y="245"/>
                  </a:cubicBezTo>
                  <a:close/>
                  <a:moveTo>
                    <a:pt x="351" y="169"/>
                  </a:moveTo>
                  <a:cubicBezTo>
                    <a:pt x="352" y="169"/>
                    <a:pt x="353" y="168"/>
                    <a:pt x="353" y="167"/>
                  </a:cubicBezTo>
                  <a:cubicBezTo>
                    <a:pt x="351" y="167"/>
                    <a:pt x="351" y="168"/>
                    <a:pt x="351" y="169"/>
                  </a:cubicBezTo>
                  <a:close/>
                  <a:moveTo>
                    <a:pt x="417" y="248"/>
                  </a:moveTo>
                  <a:cubicBezTo>
                    <a:pt x="416" y="248"/>
                    <a:pt x="415" y="249"/>
                    <a:pt x="416" y="249"/>
                  </a:cubicBezTo>
                  <a:cubicBezTo>
                    <a:pt x="417" y="249"/>
                    <a:pt x="418" y="249"/>
                    <a:pt x="417" y="248"/>
                  </a:cubicBezTo>
                  <a:close/>
                  <a:moveTo>
                    <a:pt x="289" y="242"/>
                  </a:moveTo>
                  <a:cubicBezTo>
                    <a:pt x="288" y="240"/>
                    <a:pt x="288" y="243"/>
                    <a:pt x="288" y="243"/>
                  </a:cubicBezTo>
                  <a:cubicBezTo>
                    <a:pt x="289" y="244"/>
                    <a:pt x="289" y="243"/>
                    <a:pt x="289" y="242"/>
                  </a:cubicBezTo>
                  <a:close/>
                  <a:moveTo>
                    <a:pt x="363" y="234"/>
                  </a:moveTo>
                  <a:cubicBezTo>
                    <a:pt x="363" y="234"/>
                    <a:pt x="362" y="234"/>
                    <a:pt x="363" y="234"/>
                  </a:cubicBezTo>
                  <a:cubicBezTo>
                    <a:pt x="362" y="235"/>
                    <a:pt x="362" y="235"/>
                    <a:pt x="362" y="236"/>
                  </a:cubicBezTo>
                  <a:cubicBezTo>
                    <a:pt x="362" y="236"/>
                    <a:pt x="364" y="235"/>
                    <a:pt x="363" y="234"/>
                  </a:cubicBezTo>
                  <a:close/>
                  <a:moveTo>
                    <a:pt x="339" y="208"/>
                  </a:moveTo>
                  <a:cubicBezTo>
                    <a:pt x="339" y="208"/>
                    <a:pt x="340" y="209"/>
                    <a:pt x="340" y="209"/>
                  </a:cubicBezTo>
                  <a:cubicBezTo>
                    <a:pt x="340" y="208"/>
                    <a:pt x="340" y="208"/>
                    <a:pt x="341" y="208"/>
                  </a:cubicBezTo>
                  <a:cubicBezTo>
                    <a:pt x="341" y="207"/>
                    <a:pt x="340" y="207"/>
                    <a:pt x="339" y="208"/>
                  </a:cubicBezTo>
                  <a:cubicBezTo>
                    <a:pt x="339" y="207"/>
                    <a:pt x="339" y="207"/>
                    <a:pt x="339" y="208"/>
                  </a:cubicBezTo>
                  <a:close/>
                  <a:moveTo>
                    <a:pt x="313" y="230"/>
                  </a:moveTo>
                  <a:cubicBezTo>
                    <a:pt x="312" y="229"/>
                    <a:pt x="312" y="230"/>
                    <a:pt x="312" y="231"/>
                  </a:cubicBezTo>
                  <a:cubicBezTo>
                    <a:pt x="313" y="231"/>
                    <a:pt x="313" y="231"/>
                    <a:pt x="313" y="230"/>
                  </a:cubicBezTo>
                  <a:close/>
                  <a:moveTo>
                    <a:pt x="366" y="247"/>
                  </a:moveTo>
                  <a:cubicBezTo>
                    <a:pt x="366" y="246"/>
                    <a:pt x="366" y="247"/>
                    <a:pt x="366" y="247"/>
                  </a:cubicBezTo>
                  <a:cubicBezTo>
                    <a:pt x="366" y="247"/>
                    <a:pt x="366" y="247"/>
                    <a:pt x="366" y="247"/>
                  </a:cubicBezTo>
                  <a:cubicBezTo>
                    <a:pt x="366" y="248"/>
                    <a:pt x="366" y="249"/>
                    <a:pt x="368" y="247"/>
                  </a:cubicBezTo>
                  <a:cubicBezTo>
                    <a:pt x="368" y="246"/>
                    <a:pt x="367" y="246"/>
                    <a:pt x="366" y="247"/>
                  </a:cubicBezTo>
                  <a:close/>
                  <a:moveTo>
                    <a:pt x="283" y="234"/>
                  </a:moveTo>
                  <a:cubicBezTo>
                    <a:pt x="283" y="234"/>
                    <a:pt x="283" y="234"/>
                    <a:pt x="283" y="234"/>
                  </a:cubicBezTo>
                  <a:cubicBezTo>
                    <a:pt x="283" y="234"/>
                    <a:pt x="281" y="233"/>
                    <a:pt x="281" y="234"/>
                  </a:cubicBezTo>
                  <a:cubicBezTo>
                    <a:pt x="281" y="236"/>
                    <a:pt x="285" y="235"/>
                    <a:pt x="283" y="234"/>
                  </a:cubicBezTo>
                  <a:close/>
                  <a:moveTo>
                    <a:pt x="343" y="149"/>
                  </a:moveTo>
                  <a:cubicBezTo>
                    <a:pt x="341" y="149"/>
                    <a:pt x="341" y="149"/>
                    <a:pt x="341" y="150"/>
                  </a:cubicBezTo>
                  <a:cubicBezTo>
                    <a:pt x="343" y="149"/>
                    <a:pt x="343" y="151"/>
                    <a:pt x="343" y="149"/>
                  </a:cubicBezTo>
                  <a:close/>
                  <a:moveTo>
                    <a:pt x="348" y="271"/>
                  </a:moveTo>
                  <a:cubicBezTo>
                    <a:pt x="348" y="272"/>
                    <a:pt x="347" y="271"/>
                    <a:pt x="347" y="272"/>
                  </a:cubicBezTo>
                  <a:cubicBezTo>
                    <a:pt x="348" y="273"/>
                    <a:pt x="350" y="271"/>
                    <a:pt x="348" y="271"/>
                  </a:cubicBezTo>
                  <a:close/>
                  <a:moveTo>
                    <a:pt x="344" y="173"/>
                  </a:moveTo>
                  <a:cubicBezTo>
                    <a:pt x="344" y="173"/>
                    <a:pt x="344" y="173"/>
                    <a:pt x="344" y="173"/>
                  </a:cubicBezTo>
                  <a:close/>
                  <a:moveTo>
                    <a:pt x="345" y="174"/>
                  </a:moveTo>
                  <a:cubicBezTo>
                    <a:pt x="346" y="172"/>
                    <a:pt x="344" y="173"/>
                    <a:pt x="344" y="173"/>
                  </a:cubicBezTo>
                  <a:cubicBezTo>
                    <a:pt x="343" y="174"/>
                    <a:pt x="344" y="174"/>
                    <a:pt x="345" y="174"/>
                  </a:cubicBezTo>
                  <a:close/>
                  <a:moveTo>
                    <a:pt x="34" y="84"/>
                  </a:moveTo>
                  <a:cubicBezTo>
                    <a:pt x="35" y="83"/>
                    <a:pt x="37" y="80"/>
                    <a:pt x="37" y="80"/>
                  </a:cubicBezTo>
                  <a:cubicBezTo>
                    <a:pt x="35" y="78"/>
                    <a:pt x="34" y="84"/>
                    <a:pt x="34" y="84"/>
                  </a:cubicBezTo>
                  <a:close/>
                  <a:moveTo>
                    <a:pt x="347" y="223"/>
                  </a:moveTo>
                  <a:cubicBezTo>
                    <a:pt x="346" y="222"/>
                    <a:pt x="345" y="223"/>
                    <a:pt x="346" y="224"/>
                  </a:cubicBezTo>
                  <a:cubicBezTo>
                    <a:pt x="346" y="223"/>
                    <a:pt x="347" y="224"/>
                    <a:pt x="347" y="223"/>
                  </a:cubicBezTo>
                  <a:close/>
                  <a:moveTo>
                    <a:pt x="361" y="137"/>
                  </a:moveTo>
                  <a:cubicBezTo>
                    <a:pt x="361" y="137"/>
                    <a:pt x="361" y="137"/>
                    <a:pt x="361" y="137"/>
                  </a:cubicBezTo>
                  <a:cubicBezTo>
                    <a:pt x="360" y="138"/>
                    <a:pt x="360" y="139"/>
                    <a:pt x="361" y="139"/>
                  </a:cubicBezTo>
                  <a:cubicBezTo>
                    <a:pt x="361" y="138"/>
                    <a:pt x="362" y="137"/>
                    <a:pt x="361" y="137"/>
                  </a:cubicBezTo>
                  <a:close/>
                  <a:moveTo>
                    <a:pt x="361" y="139"/>
                  </a:moveTo>
                  <a:cubicBezTo>
                    <a:pt x="361" y="139"/>
                    <a:pt x="361" y="139"/>
                    <a:pt x="361" y="139"/>
                  </a:cubicBezTo>
                  <a:cubicBezTo>
                    <a:pt x="361" y="139"/>
                    <a:pt x="361" y="139"/>
                    <a:pt x="361" y="139"/>
                  </a:cubicBezTo>
                  <a:close/>
                  <a:moveTo>
                    <a:pt x="422" y="274"/>
                  </a:moveTo>
                  <a:cubicBezTo>
                    <a:pt x="423" y="274"/>
                    <a:pt x="422" y="274"/>
                    <a:pt x="422" y="274"/>
                  </a:cubicBezTo>
                  <a:cubicBezTo>
                    <a:pt x="424" y="275"/>
                    <a:pt x="423" y="274"/>
                    <a:pt x="422" y="273"/>
                  </a:cubicBezTo>
                  <a:cubicBezTo>
                    <a:pt x="421" y="273"/>
                    <a:pt x="422" y="274"/>
                    <a:pt x="422" y="274"/>
                  </a:cubicBezTo>
                  <a:cubicBezTo>
                    <a:pt x="422" y="274"/>
                    <a:pt x="422" y="274"/>
                    <a:pt x="422" y="274"/>
                  </a:cubicBezTo>
                  <a:close/>
                  <a:moveTo>
                    <a:pt x="347" y="148"/>
                  </a:moveTo>
                  <a:cubicBezTo>
                    <a:pt x="347" y="148"/>
                    <a:pt x="347" y="148"/>
                    <a:pt x="347" y="148"/>
                  </a:cubicBezTo>
                  <a:cubicBezTo>
                    <a:pt x="347" y="145"/>
                    <a:pt x="346" y="149"/>
                    <a:pt x="347" y="148"/>
                  </a:cubicBezTo>
                  <a:close/>
                  <a:moveTo>
                    <a:pt x="292" y="247"/>
                  </a:moveTo>
                  <a:cubicBezTo>
                    <a:pt x="292" y="248"/>
                    <a:pt x="291" y="247"/>
                    <a:pt x="292" y="248"/>
                  </a:cubicBezTo>
                  <a:cubicBezTo>
                    <a:pt x="292" y="249"/>
                    <a:pt x="292" y="248"/>
                    <a:pt x="292" y="247"/>
                  </a:cubicBezTo>
                  <a:close/>
                  <a:moveTo>
                    <a:pt x="408" y="247"/>
                  </a:moveTo>
                  <a:cubicBezTo>
                    <a:pt x="408" y="247"/>
                    <a:pt x="408" y="247"/>
                    <a:pt x="408" y="247"/>
                  </a:cubicBezTo>
                  <a:cubicBezTo>
                    <a:pt x="407" y="248"/>
                    <a:pt x="409" y="248"/>
                    <a:pt x="408" y="247"/>
                  </a:cubicBezTo>
                  <a:close/>
                  <a:moveTo>
                    <a:pt x="386" y="288"/>
                  </a:moveTo>
                  <a:cubicBezTo>
                    <a:pt x="386" y="288"/>
                    <a:pt x="385" y="289"/>
                    <a:pt x="386" y="288"/>
                  </a:cubicBezTo>
                  <a:close/>
                  <a:moveTo>
                    <a:pt x="386" y="288"/>
                  </a:moveTo>
                  <a:cubicBezTo>
                    <a:pt x="386" y="288"/>
                    <a:pt x="386" y="288"/>
                    <a:pt x="386" y="288"/>
                  </a:cubicBezTo>
                  <a:close/>
                  <a:moveTo>
                    <a:pt x="341" y="227"/>
                  </a:moveTo>
                  <a:cubicBezTo>
                    <a:pt x="342" y="226"/>
                    <a:pt x="339" y="227"/>
                    <a:pt x="341" y="227"/>
                  </a:cubicBezTo>
                  <a:close/>
                  <a:moveTo>
                    <a:pt x="333" y="220"/>
                  </a:moveTo>
                  <a:cubicBezTo>
                    <a:pt x="333" y="220"/>
                    <a:pt x="333" y="220"/>
                    <a:pt x="333" y="220"/>
                  </a:cubicBezTo>
                  <a:cubicBezTo>
                    <a:pt x="335" y="220"/>
                    <a:pt x="332" y="219"/>
                    <a:pt x="333" y="220"/>
                  </a:cubicBezTo>
                  <a:close/>
                  <a:moveTo>
                    <a:pt x="353" y="163"/>
                  </a:moveTo>
                  <a:cubicBezTo>
                    <a:pt x="353" y="164"/>
                    <a:pt x="355" y="163"/>
                    <a:pt x="353" y="163"/>
                  </a:cubicBezTo>
                  <a:close/>
                  <a:moveTo>
                    <a:pt x="375" y="114"/>
                  </a:moveTo>
                  <a:cubicBezTo>
                    <a:pt x="375" y="114"/>
                    <a:pt x="375" y="114"/>
                    <a:pt x="375" y="114"/>
                  </a:cubicBezTo>
                  <a:cubicBezTo>
                    <a:pt x="374" y="116"/>
                    <a:pt x="375" y="115"/>
                    <a:pt x="376" y="115"/>
                  </a:cubicBezTo>
                  <a:cubicBezTo>
                    <a:pt x="376" y="114"/>
                    <a:pt x="375" y="114"/>
                    <a:pt x="375" y="114"/>
                  </a:cubicBezTo>
                  <a:close/>
                  <a:moveTo>
                    <a:pt x="356" y="232"/>
                  </a:moveTo>
                  <a:cubicBezTo>
                    <a:pt x="356" y="229"/>
                    <a:pt x="354" y="234"/>
                    <a:pt x="356" y="232"/>
                  </a:cubicBezTo>
                  <a:close/>
                  <a:moveTo>
                    <a:pt x="345" y="271"/>
                  </a:moveTo>
                  <a:cubicBezTo>
                    <a:pt x="343" y="272"/>
                    <a:pt x="347" y="271"/>
                    <a:pt x="345" y="271"/>
                  </a:cubicBezTo>
                  <a:close/>
                  <a:moveTo>
                    <a:pt x="377" y="221"/>
                  </a:moveTo>
                  <a:cubicBezTo>
                    <a:pt x="378" y="218"/>
                    <a:pt x="376" y="223"/>
                    <a:pt x="377" y="221"/>
                  </a:cubicBezTo>
                  <a:close/>
                  <a:moveTo>
                    <a:pt x="347" y="207"/>
                  </a:moveTo>
                  <a:cubicBezTo>
                    <a:pt x="347" y="204"/>
                    <a:pt x="345" y="209"/>
                    <a:pt x="347" y="207"/>
                  </a:cubicBezTo>
                  <a:close/>
                  <a:moveTo>
                    <a:pt x="356" y="214"/>
                  </a:moveTo>
                  <a:cubicBezTo>
                    <a:pt x="356" y="214"/>
                    <a:pt x="355" y="213"/>
                    <a:pt x="356" y="214"/>
                  </a:cubicBezTo>
                  <a:close/>
                  <a:moveTo>
                    <a:pt x="291" y="224"/>
                  </a:moveTo>
                  <a:cubicBezTo>
                    <a:pt x="291" y="225"/>
                    <a:pt x="292" y="223"/>
                    <a:pt x="291" y="223"/>
                  </a:cubicBezTo>
                  <a:cubicBezTo>
                    <a:pt x="291" y="223"/>
                    <a:pt x="291" y="223"/>
                    <a:pt x="291" y="224"/>
                  </a:cubicBezTo>
                  <a:close/>
                  <a:moveTo>
                    <a:pt x="365" y="264"/>
                  </a:moveTo>
                  <a:cubicBezTo>
                    <a:pt x="364" y="265"/>
                    <a:pt x="366" y="264"/>
                    <a:pt x="365" y="264"/>
                  </a:cubicBezTo>
                  <a:close/>
                  <a:moveTo>
                    <a:pt x="365" y="264"/>
                  </a:moveTo>
                  <a:cubicBezTo>
                    <a:pt x="365" y="264"/>
                    <a:pt x="365" y="264"/>
                    <a:pt x="365" y="264"/>
                  </a:cubicBezTo>
                  <a:close/>
                  <a:moveTo>
                    <a:pt x="343" y="260"/>
                  </a:moveTo>
                  <a:cubicBezTo>
                    <a:pt x="343" y="259"/>
                    <a:pt x="343" y="259"/>
                    <a:pt x="343" y="258"/>
                  </a:cubicBezTo>
                  <a:cubicBezTo>
                    <a:pt x="342" y="259"/>
                    <a:pt x="342" y="259"/>
                    <a:pt x="343" y="260"/>
                  </a:cubicBezTo>
                  <a:close/>
                  <a:moveTo>
                    <a:pt x="276" y="218"/>
                  </a:moveTo>
                  <a:cubicBezTo>
                    <a:pt x="274" y="218"/>
                    <a:pt x="276" y="221"/>
                    <a:pt x="276" y="218"/>
                  </a:cubicBezTo>
                  <a:close/>
                  <a:moveTo>
                    <a:pt x="297" y="256"/>
                  </a:moveTo>
                  <a:cubicBezTo>
                    <a:pt x="296" y="256"/>
                    <a:pt x="299" y="258"/>
                    <a:pt x="297" y="256"/>
                  </a:cubicBezTo>
                  <a:close/>
                  <a:moveTo>
                    <a:pt x="364" y="241"/>
                  </a:moveTo>
                  <a:cubicBezTo>
                    <a:pt x="362" y="240"/>
                    <a:pt x="364" y="238"/>
                    <a:pt x="363" y="237"/>
                  </a:cubicBezTo>
                  <a:cubicBezTo>
                    <a:pt x="363" y="237"/>
                    <a:pt x="362" y="237"/>
                    <a:pt x="362" y="238"/>
                  </a:cubicBezTo>
                  <a:cubicBezTo>
                    <a:pt x="361" y="237"/>
                    <a:pt x="362" y="236"/>
                    <a:pt x="361" y="235"/>
                  </a:cubicBezTo>
                  <a:cubicBezTo>
                    <a:pt x="360" y="236"/>
                    <a:pt x="360" y="238"/>
                    <a:pt x="360" y="240"/>
                  </a:cubicBezTo>
                  <a:cubicBezTo>
                    <a:pt x="361" y="241"/>
                    <a:pt x="360" y="244"/>
                    <a:pt x="360" y="244"/>
                  </a:cubicBezTo>
                  <a:cubicBezTo>
                    <a:pt x="360" y="245"/>
                    <a:pt x="362" y="244"/>
                    <a:pt x="362" y="244"/>
                  </a:cubicBezTo>
                  <a:cubicBezTo>
                    <a:pt x="362" y="240"/>
                    <a:pt x="363" y="243"/>
                    <a:pt x="364" y="241"/>
                  </a:cubicBezTo>
                  <a:close/>
                  <a:moveTo>
                    <a:pt x="213" y="9"/>
                  </a:moveTo>
                  <a:cubicBezTo>
                    <a:pt x="213" y="9"/>
                    <a:pt x="213" y="9"/>
                    <a:pt x="213" y="10"/>
                  </a:cubicBezTo>
                  <a:cubicBezTo>
                    <a:pt x="213" y="9"/>
                    <a:pt x="213" y="9"/>
                    <a:pt x="213" y="9"/>
                  </a:cubicBezTo>
                  <a:close/>
                  <a:moveTo>
                    <a:pt x="358" y="229"/>
                  </a:moveTo>
                  <a:cubicBezTo>
                    <a:pt x="358" y="229"/>
                    <a:pt x="358" y="229"/>
                    <a:pt x="358" y="229"/>
                  </a:cubicBezTo>
                  <a:cubicBezTo>
                    <a:pt x="359" y="232"/>
                    <a:pt x="358" y="228"/>
                    <a:pt x="358" y="229"/>
                  </a:cubicBezTo>
                  <a:close/>
                  <a:moveTo>
                    <a:pt x="346" y="243"/>
                  </a:moveTo>
                  <a:cubicBezTo>
                    <a:pt x="346" y="243"/>
                    <a:pt x="346" y="242"/>
                    <a:pt x="346" y="243"/>
                  </a:cubicBezTo>
                  <a:close/>
                  <a:moveTo>
                    <a:pt x="346" y="243"/>
                  </a:moveTo>
                  <a:cubicBezTo>
                    <a:pt x="347" y="242"/>
                    <a:pt x="346" y="242"/>
                    <a:pt x="346" y="243"/>
                  </a:cubicBezTo>
                  <a:close/>
                  <a:moveTo>
                    <a:pt x="272" y="211"/>
                  </a:moveTo>
                  <a:cubicBezTo>
                    <a:pt x="272" y="211"/>
                    <a:pt x="272" y="211"/>
                    <a:pt x="272" y="211"/>
                  </a:cubicBezTo>
                  <a:cubicBezTo>
                    <a:pt x="272" y="211"/>
                    <a:pt x="272" y="211"/>
                    <a:pt x="272" y="211"/>
                  </a:cubicBezTo>
                  <a:close/>
                  <a:moveTo>
                    <a:pt x="272" y="211"/>
                  </a:moveTo>
                  <a:cubicBezTo>
                    <a:pt x="273" y="213"/>
                    <a:pt x="273" y="211"/>
                    <a:pt x="272" y="211"/>
                  </a:cubicBezTo>
                  <a:close/>
                  <a:moveTo>
                    <a:pt x="424" y="274"/>
                  </a:moveTo>
                  <a:cubicBezTo>
                    <a:pt x="424" y="271"/>
                    <a:pt x="422" y="275"/>
                    <a:pt x="424" y="274"/>
                  </a:cubicBezTo>
                  <a:close/>
                  <a:moveTo>
                    <a:pt x="341" y="187"/>
                  </a:moveTo>
                  <a:cubicBezTo>
                    <a:pt x="341" y="187"/>
                    <a:pt x="340" y="188"/>
                    <a:pt x="341" y="187"/>
                  </a:cubicBezTo>
                  <a:close/>
                  <a:moveTo>
                    <a:pt x="421" y="271"/>
                  </a:moveTo>
                  <a:cubicBezTo>
                    <a:pt x="421" y="270"/>
                    <a:pt x="420" y="273"/>
                    <a:pt x="421" y="271"/>
                  </a:cubicBezTo>
                  <a:close/>
                  <a:moveTo>
                    <a:pt x="314" y="246"/>
                  </a:moveTo>
                  <a:cubicBezTo>
                    <a:pt x="313" y="247"/>
                    <a:pt x="314" y="245"/>
                    <a:pt x="314" y="246"/>
                  </a:cubicBezTo>
                  <a:close/>
                  <a:moveTo>
                    <a:pt x="410" y="257"/>
                  </a:moveTo>
                  <a:cubicBezTo>
                    <a:pt x="411" y="259"/>
                    <a:pt x="410" y="256"/>
                    <a:pt x="410" y="257"/>
                  </a:cubicBezTo>
                  <a:close/>
                  <a:moveTo>
                    <a:pt x="417" y="265"/>
                  </a:moveTo>
                  <a:cubicBezTo>
                    <a:pt x="415" y="267"/>
                    <a:pt x="420" y="265"/>
                    <a:pt x="417" y="265"/>
                  </a:cubicBezTo>
                  <a:close/>
                  <a:moveTo>
                    <a:pt x="75" y="56"/>
                  </a:moveTo>
                  <a:cubicBezTo>
                    <a:pt x="75" y="57"/>
                    <a:pt x="77" y="55"/>
                    <a:pt x="75" y="56"/>
                  </a:cubicBezTo>
                  <a:close/>
                  <a:moveTo>
                    <a:pt x="292" y="215"/>
                  </a:moveTo>
                  <a:cubicBezTo>
                    <a:pt x="291" y="213"/>
                    <a:pt x="291" y="215"/>
                    <a:pt x="292" y="215"/>
                  </a:cubicBezTo>
                  <a:close/>
                  <a:moveTo>
                    <a:pt x="291" y="215"/>
                  </a:moveTo>
                  <a:cubicBezTo>
                    <a:pt x="291" y="215"/>
                    <a:pt x="291" y="215"/>
                    <a:pt x="291" y="215"/>
                  </a:cubicBezTo>
                  <a:close/>
                  <a:moveTo>
                    <a:pt x="276" y="222"/>
                  </a:moveTo>
                  <a:cubicBezTo>
                    <a:pt x="276" y="223"/>
                    <a:pt x="277" y="223"/>
                    <a:pt x="276" y="222"/>
                  </a:cubicBezTo>
                  <a:close/>
                  <a:moveTo>
                    <a:pt x="344" y="225"/>
                  </a:moveTo>
                  <a:cubicBezTo>
                    <a:pt x="346" y="226"/>
                    <a:pt x="344" y="223"/>
                    <a:pt x="344" y="225"/>
                  </a:cubicBezTo>
                  <a:close/>
                  <a:moveTo>
                    <a:pt x="286" y="235"/>
                  </a:moveTo>
                  <a:cubicBezTo>
                    <a:pt x="284" y="237"/>
                    <a:pt x="286" y="236"/>
                    <a:pt x="286" y="235"/>
                  </a:cubicBezTo>
                  <a:close/>
                  <a:moveTo>
                    <a:pt x="286" y="236"/>
                  </a:moveTo>
                  <a:cubicBezTo>
                    <a:pt x="286" y="236"/>
                    <a:pt x="286" y="235"/>
                    <a:pt x="286" y="235"/>
                  </a:cubicBezTo>
                  <a:cubicBezTo>
                    <a:pt x="286" y="236"/>
                    <a:pt x="286" y="236"/>
                    <a:pt x="286" y="236"/>
                  </a:cubicBezTo>
                  <a:close/>
                  <a:moveTo>
                    <a:pt x="361" y="264"/>
                  </a:moveTo>
                  <a:cubicBezTo>
                    <a:pt x="359" y="264"/>
                    <a:pt x="362" y="265"/>
                    <a:pt x="361" y="264"/>
                  </a:cubicBezTo>
                  <a:close/>
                  <a:moveTo>
                    <a:pt x="422" y="250"/>
                  </a:moveTo>
                  <a:cubicBezTo>
                    <a:pt x="421" y="251"/>
                    <a:pt x="424" y="250"/>
                    <a:pt x="422" y="250"/>
                  </a:cubicBezTo>
                  <a:close/>
                  <a:moveTo>
                    <a:pt x="334" y="221"/>
                  </a:moveTo>
                  <a:cubicBezTo>
                    <a:pt x="334" y="222"/>
                    <a:pt x="335" y="221"/>
                    <a:pt x="334" y="221"/>
                  </a:cubicBezTo>
                  <a:close/>
                  <a:moveTo>
                    <a:pt x="408" y="257"/>
                  </a:moveTo>
                  <a:cubicBezTo>
                    <a:pt x="409" y="256"/>
                    <a:pt x="407" y="256"/>
                    <a:pt x="408" y="257"/>
                  </a:cubicBezTo>
                  <a:close/>
                  <a:moveTo>
                    <a:pt x="378" y="244"/>
                  </a:moveTo>
                  <a:cubicBezTo>
                    <a:pt x="378" y="246"/>
                    <a:pt x="379" y="244"/>
                    <a:pt x="378" y="244"/>
                  </a:cubicBezTo>
                  <a:close/>
                  <a:moveTo>
                    <a:pt x="173" y="208"/>
                  </a:moveTo>
                  <a:cubicBezTo>
                    <a:pt x="174" y="208"/>
                    <a:pt x="174" y="207"/>
                    <a:pt x="173" y="208"/>
                  </a:cubicBezTo>
                  <a:close/>
                  <a:moveTo>
                    <a:pt x="415" y="245"/>
                  </a:moveTo>
                  <a:cubicBezTo>
                    <a:pt x="414" y="245"/>
                    <a:pt x="415" y="247"/>
                    <a:pt x="415" y="245"/>
                  </a:cubicBezTo>
                  <a:close/>
                  <a:moveTo>
                    <a:pt x="342" y="189"/>
                  </a:moveTo>
                  <a:cubicBezTo>
                    <a:pt x="342" y="189"/>
                    <a:pt x="342" y="189"/>
                    <a:pt x="342" y="189"/>
                  </a:cubicBezTo>
                  <a:cubicBezTo>
                    <a:pt x="343" y="188"/>
                    <a:pt x="342" y="188"/>
                    <a:pt x="342" y="189"/>
                  </a:cubicBezTo>
                  <a:close/>
                  <a:moveTo>
                    <a:pt x="308" y="233"/>
                  </a:move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1"/>
                    <a:pt x="307" y="233"/>
                    <a:pt x="308" y="233"/>
                  </a:cubicBezTo>
                  <a:close/>
                  <a:moveTo>
                    <a:pt x="306" y="234"/>
                  </a:moveTo>
                  <a:cubicBezTo>
                    <a:pt x="307" y="233"/>
                    <a:pt x="306" y="233"/>
                    <a:pt x="306" y="234"/>
                  </a:cubicBezTo>
                  <a:close/>
                  <a:moveTo>
                    <a:pt x="314" y="234"/>
                  </a:moveTo>
                  <a:cubicBezTo>
                    <a:pt x="313" y="235"/>
                    <a:pt x="314" y="232"/>
                    <a:pt x="314" y="234"/>
                  </a:cubicBezTo>
                  <a:close/>
                  <a:moveTo>
                    <a:pt x="302" y="234"/>
                  </a:moveTo>
                  <a:cubicBezTo>
                    <a:pt x="302" y="234"/>
                    <a:pt x="302" y="233"/>
                    <a:pt x="302" y="234"/>
                  </a:cubicBezTo>
                  <a:close/>
                  <a:moveTo>
                    <a:pt x="362" y="261"/>
                  </a:moveTo>
                  <a:cubicBezTo>
                    <a:pt x="362" y="263"/>
                    <a:pt x="363" y="261"/>
                    <a:pt x="362" y="261"/>
                  </a:cubicBezTo>
                  <a:close/>
                  <a:moveTo>
                    <a:pt x="323" y="258"/>
                  </a:moveTo>
                  <a:cubicBezTo>
                    <a:pt x="323" y="258"/>
                    <a:pt x="323" y="258"/>
                    <a:pt x="323" y="258"/>
                  </a:cubicBezTo>
                  <a:cubicBezTo>
                    <a:pt x="323" y="258"/>
                    <a:pt x="323" y="258"/>
                    <a:pt x="323" y="258"/>
                  </a:cubicBezTo>
                  <a:close/>
                  <a:moveTo>
                    <a:pt x="359" y="263"/>
                  </a:moveTo>
                  <a:cubicBezTo>
                    <a:pt x="359" y="264"/>
                    <a:pt x="360" y="263"/>
                    <a:pt x="359" y="263"/>
                  </a:cubicBezTo>
                  <a:close/>
                  <a:moveTo>
                    <a:pt x="379" y="246"/>
                  </a:moveTo>
                  <a:cubicBezTo>
                    <a:pt x="379" y="246"/>
                    <a:pt x="379" y="246"/>
                    <a:pt x="380" y="246"/>
                  </a:cubicBezTo>
                  <a:cubicBezTo>
                    <a:pt x="379" y="246"/>
                    <a:pt x="379" y="246"/>
                    <a:pt x="379" y="246"/>
                  </a:cubicBezTo>
                  <a:close/>
                  <a:moveTo>
                    <a:pt x="350" y="215"/>
                  </a:moveTo>
                  <a:cubicBezTo>
                    <a:pt x="350" y="215"/>
                    <a:pt x="350" y="215"/>
                    <a:pt x="350" y="215"/>
                  </a:cubicBezTo>
                  <a:cubicBezTo>
                    <a:pt x="352" y="215"/>
                    <a:pt x="352" y="214"/>
                    <a:pt x="351" y="213"/>
                  </a:cubicBezTo>
                  <a:cubicBezTo>
                    <a:pt x="351" y="213"/>
                    <a:pt x="350" y="214"/>
                    <a:pt x="350" y="215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40" y="91"/>
                  </a:cubicBez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46" y="257"/>
                  </a:moveTo>
                  <a:cubicBezTo>
                    <a:pt x="346" y="256"/>
                    <a:pt x="346" y="256"/>
                    <a:pt x="346" y="257"/>
                  </a:cubicBezTo>
                  <a:close/>
                  <a:moveTo>
                    <a:pt x="5" y="210"/>
                  </a:moveTo>
                  <a:cubicBezTo>
                    <a:pt x="4" y="211"/>
                    <a:pt x="7" y="210"/>
                    <a:pt x="5" y="210"/>
                  </a:cubicBezTo>
                  <a:close/>
                  <a:moveTo>
                    <a:pt x="67" y="231"/>
                  </a:moveTo>
                  <a:cubicBezTo>
                    <a:pt x="65" y="231"/>
                    <a:pt x="67" y="233"/>
                    <a:pt x="67" y="233"/>
                  </a:cubicBezTo>
                  <a:cubicBezTo>
                    <a:pt x="67" y="232"/>
                    <a:pt x="67" y="232"/>
                    <a:pt x="67" y="231"/>
                  </a:cubicBezTo>
                  <a:close/>
                  <a:moveTo>
                    <a:pt x="354" y="158"/>
                  </a:moveTo>
                  <a:cubicBezTo>
                    <a:pt x="354" y="158"/>
                    <a:pt x="354" y="158"/>
                    <a:pt x="354" y="158"/>
                  </a:cubicBezTo>
                  <a:cubicBezTo>
                    <a:pt x="354" y="155"/>
                    <a:pt x="354" y="158"/>
                    <a:pt x="354" y="158"/>
                  </a:cubicBezTo>
                  <a:close/>
                  <a:moveTo>
                    <a:pt x="349" y="202"/>
                  </a:moveTo>
                  <a:cubicBezTo>
                    <a:pt x="349" y="203"/>
                    <a:pt x="349" y="203"/>
                    <a:pt x="350" y="204"/>
                  </a:cubicBezTo>
                  <a:cubicBezTo>
                    <a:pt x="350" y="203"/>
                    <a:pt x="350" y="202"/>
                    <a:pt x="349" y="202"/>
                  </a:cubicBezTo>
                  <a:close/>
                  <a:moveTo>
                    <a:pt x="188" y="184"/>
                  </a:move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4"/>
                  </a:cubicBezTo>
                  <a:close/>
                  <a:moveTo>
                    <a:pt x="345" y="206"/>
                  </a:moveTo>
                  <a:cubicBezTo>
                    <a:pt x="344" y="207"/>
                    <a:pt x="344" y="208"/>
                    <a:pt x="345" y="208"/>
                  </a:cubicBezTo>
                  <a:cubicBezTo>
                    <a:pt x="345" y="207"/>
                    <a:pt x="345" y="207"/>
                    <a:pt x="345" y="206"/>
                  </a:cubicBezTo>
                  <a:cubicBezTo>
                    <a:pt x="345" y="206"/>
                    <a:pt x="345" y="206"/>
                    <a:pt x="345" y="206"/>
                  </a:cubicBezTo>
                  <a:close/>
                  <a:moveTo>
                    <a:pt x="330" y="261"/>
                  </a:moveTo>
                  <a:cubicBezTo>
                    <a:pt x="330" y="261"/>
                    <a:pt x="329" y="261"/>
                    <a:pt x="329" y="261"/>
                  </a:cubicBezTo>
                  <a:cubicBezTo>
                    <a:pt x="329" y="261"/>
                    <a:pt x="330" y="261"/>
                    <a:pt x="330" y="261"/>
                  </a:cubicBezTo>
                  <a:close/>
                  <a:moveTo>
                    <a:pt x="421" y="267"/>
                  </a:moveTo>
                  <a:cubicBezTo>
                    <a:pt x="423" y="269"/>
                    <a:pt x="420" y="265"/>
                    <a:pt x="421" y="267"/>
                  </a:cubicBezTo>
                  <a:close/>
                  <a:moveTo>
                    <a:pt x="365" y="242"/>
                  </a:moveTo>
                  <a:cubicBezTo>
                    <a:pt x="365" y="242"/>
                    <a:pt x="365" y="242"/>
                    <a:pt x="365" y="242"/>
                  </a:cubicBezTo>
                  <a:cubicBezTo>
                    <a:pt x="365" y="242"/>
                    <a:pt x="365" y="242"/>
                    <a:pt x="365" y="242"/>
                  </a:cubicBezTo>
                  <a:close/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4" y="78"/>
                    <a:pt x="93" y="80"/>
                    <a:pt x="94" y="81"/>
                  </a:cubicBezTo>
                  <a:cubicBezTo>
                    <a:pt x="95" y="81"/>
                    <a:pt x="96" y="80"/>
                    <a:pt x="96" y="79"/>
                  </a:cubicBezTo>
                  <a:cubicBezTo>
                    <a:pt x="95" y="80"/>
                    <a:pt x="96" y="78"/>
                    <a:pt x="95" y="78"/>
                  </a:cubicBezTo>
                  <a:close/>
                  <a:moveTo>
                    <a:pt x="88" y="81"/>
                  </a:moveTo>
                  <a:cubicBezTo>
                    <a:pt x="86" y="82"/>
                    <a:pt x="86" y="82"/>
                    <a:pt x="86" y="84"/>
                  </a:cubicBezTo>
                  <a:cubicBezTo>
                    <a:pt x="88" y="83"/>
                    <a:pt x="88" y="82"/>
                    <a:pt x="88" y="81"/>
                  </a:cubicBezTo>
                  <a:close/>
                  <a:moveTo>
                    <a:pt x="90" y="75"/>
                  </a:moveTo>
                  <a:cubicBezTo>
                    <a:pt x="90" y="75"/>
                    <a:pt x="89" y="74"/>
                    <a:pt x="88" y="75"/>
                  </a:cubicBezTo>
                  <a:cubicBezTo>
                    <a:pt x="89" y="75"/>
                    <a:pt x="89" y="76"/>
                    <a:pt x="90" y="75"/>
                  </a:cubicBezTo>
                  <a:close/>
                  <a:moveTo>
                    <a:pt x="80" y="89"/>
                  </a:moveTo>
                  <a:cubicBezTo>
                    <a:pt x="78" y="89"/>
                    <a:pt x="81" y="89"/>
                    <a:pt x="80" y="89"/>
                  </a:cubicBezTo>
                  <a:close/>
                  <a:moveTo>
                    <a:pt x="144" y="198"/>
                  </a:moveTo>
                  <a:cubicBezTo>
                    <a:pt x="143" y="196"/>
                    <a:pt x="142" y="199"/>
                    <a:pt x="144" y="198"/>
                  </a:cubicBezTo>
                  <a:close/>
                  <a:moveTo>
                    <a:pt x="147" y="195"/>
                  </a:moveTo>
                  <a:cubicBezTo>
                    <a:pt x="147" y="194"/>
                    <a:pt x="148" y="196"/>
                    <a:pt x="147" y="195"/>
                  </a:cubicBezTo>
                  <a:close/>
                  <a:moveTo>
                    <a:pt x="66" y="131"/>
                  </a:moveTo>
                  <a:cubicBezTo>
                    <a:pt x="66" y="132"/>
                    <a:pt x="66" y="132"/>
                    <a:pt x="66" y="131"/>
                  </a:cubicBezTo>
                  <a:cubicBezTo>
                    <a:pt x="65" y="133"/>
                    <a:pt x="69" y="132"/>
                    <a:pt x="69" y="130"/>
                  </a:cubicBezTo>
                  <a:cubicBezTo>
                    <a:pt x="69" y="129"/>
                    <a:pt x="69" y="122"/>
                    <a:pt x="68" y="122"/>
                  </a:cubicBezTo>
                  <a:cubicBezTo>
                    <a:pt x="65" y="124"/>
                    <a:pt x="67" y="129"/>
                    <a:pt x="66" y="131"/>
                  </a:cubicBezTo>
                  <a:close/>
                  <a:moveTo>
                    <a:pt x="101" y="143"/>
                  </a:moveTo>
                  <a:cubicBezTo>
                    <a:pt x="102" y="143"/>
                    <a:pt x="102" y="143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5" y="144"/>
                    <a:pt x="106" y="144"/>
                    <a:pt x="108" y="143"/>
                  </a:cubicBezTo>
                  <a:cubicBezTo>
                    <a:pt x="107" y="143"/>
                    <a:pt x="101" y="141"/>
                    <a:pt x="101" y="143"/>
                  </a:cubicBezTo>
                  <a:close/>
                  <a:moveTo>
                    <a:pt x="103" y="143"/>
                  </a:move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4" y="144"/>
                    <a:pt x="103" y="143"/>
                  </a:cubicBezTo>
                  <a:close/>
                  <a:moveTo>
                    <a:pt x="124" y="145"/>
                  </a:moveTo>
                  <a:cubicBezTo>
                    <a:pt x="125" y="144"/>
                    <a:pt x="126" y="144"/>
                    <a:pt x="126" y="142"/>
                  </a:cubicBezTo>
                  <a:cubicBezTo>
                    <a:pt x="124" y="142"/>
                    <a:pt x="123" y="143"/>
                    <a:pt x="122" y="144"/>
                  </a:cubicBezTo>
                  <a:cubicBezTo>
                    <a:pt x="122" y="144"/>
                    <a:pt x="123" y="144"/>
                    <a:pt x="124" y="145"/>
                  </a:cubicBezTo>
                  <a:close/>
                  <a:moveTo>
                    <a:pt x="124" y="145"/>
                  </a:moveTo>
                  <a:cubicBezTo>
                    <a:pt x="123" y="145"/>
                    <a:pt x="125" y="144"/>
                    <a:pt x="124" y="145"/>
                  </a:cubicBezTo>
                  <a:close/>
                  <a:moveTo>
                    <a:pt x="54" y="131"/>
                  </a:moveTo>
                  <a:cubicBezTo>
                    <a:pt x="54" y="132"/>
                    <a:pt x="54" y="131"/>
                    <a:pt x="54" y="131"/>
                  </a:cubicBezTo>
                  <a:close/>
                  <a:moveTo>
                    <a:pt x="52" y="131"/>
                  </a:moveTo>
                  <a:cubicBezTo>
                    <a:pt x="53" y="132"/>
                    <a:pt x="54" y="132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5" y="130"/>
                    <a:pt x="54" y="130"/>
                    <a:pt x="52" y="131"/>
                  </a:cubicBezTo>
                  <a:close/>
                  <a:moveTo>
                    <a:pt x="105" y="138"/>
                  </a:moveTo>
                  <a:cubicBezTo>
                    <a:pt x="105" y="138"/>
                    <a:pt x="105" y="138"/>
                    <a:pt x="105" y="138"/>
                  </a:cubicBezTo>
                  <a:cubicBezTo>
                    <a:pt x="104" y="138"/>
                    <a:pt x="107" y="138"/>
                    <a:pt x="105" y="138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lose/>
                  <a:moveTo>
                    <a:pt x="105" y="128"/>
                  </a:moveTo>
                  <a:cubicBezTo>
                    <a:pt x="104" y="129"/>
                    <a:pt x="106" y="129"/>
                    <a:pt x="105" y="128"/>
                  </a:cubicBezTo>
                  <a:close/>
                  <a:moveTo>
                    <a:pt x="104" y="130"/>
                  </a:moveTo>
                  <a:cubicBezTo>
                    <a:pt x="103" y="130"/>
                    <a:pt x="106" y="130"/>
                    <a:pt x="104" y="130"/>
                  </a:cubicBezTo>
                  <a:close/>
                  <a:moveTo>
                    <a:pt x="107" y="136"/>
                  </a:moveTo>
                  <a:cubicBezTo>
                    <a:pt x="107" y="136"/>
                    <a:pt x="106" y="137"/>
                    <a:pt x="107" y="136"/>
                  </a:cubicBezTo>
                  <a:close/>
                  <a:moveTo>
                    <a:pt x="110" y="142"/>
                  </a:moveTo>
                  <a:cubicBezTo>
                    <a:pt x="109" y="140"/>
                    <a:pt x="110" y="143"/>
                    <a:pt x="110" y="142"/>
                  </a:cubicBezTo>
                  <a:close/>
                  <a:moveTo>
                    <a:pt x="50" y="132"/>
                  </a:move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3"/>
                    <a:pt x="50" y="132"/>
                  </a:cubicBezTo>
                  <a:close/>
                  <a:moveTo>
                    <a:pt x="103" y="133"/>
                  </a:moveTo>
                  <a:cubicBezTo>
                    <a:pt x="103" y="134"/>
                    <a:pt x="103" y="132"/>
                    <a:pt x="103" y="133"/>
                  </a:cubicBezTo>
                  <a:close/>
                  <a:moveTo>
                    <a:pt x="103" y="137"/>
                  </a:moveTo>
                  <a:cubicBezTo>
                    <a:pt x="103" y="138"/>
                    <a:pt x="103" y="136"/>
                    <a:pt x="103" y="137"/>
                  </a:cubicBezTo>
                  <a:close/>
                  <a:moveTo>
                    <a:pt x="8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79" y="140"/>
                    <a:pt x="80" y="141"/>
                  </a:cubicBezTo>
                  <a:close/>
                  <a:moveTo>
                    <a:pt x="103" y="139"/>
                  </a:moveTo>
                  <a:cubicBezTo>
                    <a:pt x="103" y="139"/>
                    <a:pt x="103" y="139"/>
                    <a:pt x="103" y="139"/>
                  </a:cubicBezTo>
                  <a:cubicBezTo>
                    <a:pt x="103" y="139"/>
                    <a:pt x="103" y="139"/>
                    <a:pt x="103" y="139"/>
                  </a:cubicBezTo>
                  <a:close/>
                  <a:moveTo>
                    <a:pt x="126" y="142"/>
                  </a:moveTo>
                  <a:cubicBezTo>
                    <a:pt x="126" y="142"/>
                    <a:pt x="126" y="142"/>
                    <a:pt x="126" y="142"/>
                  </a:cubicBezTo>
                  <a:close/>
                  <a:moveTo>
                    <a:pt x="331" y="92"/>
                  </a:moveTo>
                  <a:cubicBezTo>
                    <a:pt x="331" y="92"/>
                    <a:pt x="331" y="92"/>
                    <a:pt x="331" y="92"/>
                  </a:cubicBezTo>
                  <a:cubicBezTo>
                    <a:pt x="330" y="93"/>
                    <a:pt x="331" y="91"/>
                    <a:pt x="331" y="92"/>
                  </a:cubicBezTo>
                  <a:close/>
                  <a:moveTo>
                    <a:pt x="334" y="93"/>
                  </a:moveTo>
                  <a:cubicBezTo>
                    <a:pt x="334" y="92"/>
                    <a:pt x="334" y="92"/>
                    <a:pt x="332" y="92"/>
                  </a:cubicBezTo>
                  <a:cubicBezTo>
                    <a:pt x="332" y="93"/>
                    <a:pt x="332" y="93"/>
                    <a:pt x="334" y="93"/>
                  </a:cubicBezTo>
                  <a:close/>
                  <a:moveTo>
                    <a:pt x="347" y="123"/>
                  </a:moveTo>
                  <a:cubicBezTo>
                    <a:pt x="347" y="123"/>
                    <a:pt x="347" y="123"/>
                    <a:pt x="347" y="123"/>
                  </a:cubicBezTo>
                  <a:close/>
                  <a:moveTo>
                    <a:pt x="376" y="107"/>
                  </a:moveTo>
                  <a:cubicBezTo>
                    <a:pt x="374" y="109"/>
                    <a:pt x="378" y="107"/>
                    <a:pt x="376" y="107"/>
                  </a:cubicBezTo>
                  <a:close/>
                  <a:moveTo>
                    <a:pt x="376" y="104"/>
                  </a:moveTo>
                  <a:cubicBezTo>
                    <a:pt x="376" y="104"/>
                    <a:pt x="374" y="108"/>
                    <a:pt x="377" y="105"/>
                  </a:cubicBezTo>
                  <a:cubicBezTo>
                    <a:pt x="376" y="105"/>
                    <a:pt x="378" y="103"/>
                    <a:pt x="376" y="104"/>
                  </a:cubicBezTo>
                  <a:close/>
                  <a:moveTo>
                    <a:pt x="190" y="32"/>
                  </a:moveTo>
                  <a:cubicBezTo>
                    <a:pt x="190" y="32"/>
                    <a:pt x="190" y="32"/>
                    <a:pt x="190" y="32"/>
                  </a:cubicBezTo>
                  <a:close/>
                  <a:moveTo>
                    <a:pt x="372" y="80"/>
                  </a:moveTo>
                  <a:cubicBezTo>
                    <a:pt x="374" y="79"/>
                    <a:pt x="373" y="79"/>
                    <a:pt x="373" y="78"/>
                  </a:cubicBezTo>
                  <a:cubicBezTo>
                    <a:pt x="372" y="78"/>
                    <a:pt x="371" y="78"/>
                    <a:pt x="372" y="80"/>
                  </a:cubicBezTo>
                  <a:close/>
                  <a:moveTo>
                    <a:pt x="373" y="116"/>
                  </a:moveTo>
                  <a:cubicBezTo>
                    <a:pt x="372" y="117"/>
                    <a:pt x="373" y="119"/>
                    <a:pt x="373" y="118"/>
                  </a:cubicBezTo>
                  <a:cubicBezTo>
                    <a:pt x="374" y="117"/>
                    <a:pt x="374" y="116"/>
                    <a:pt x="373" y="116"/>
                  </a:cubicBezTo>
                  <a:close/>
                  <a:moveTo>
                    <a:pt x="373" y="118"/>
                  </a:moveTo>
                  <a:cubicBezTo>
                    <a:pt x="373" y="118"/>
                    <a:pt x="373" y="118"/>
                    <a:pt x="373" y="118"/>
                  </a:cubicBezTo>
                  <a:close/>
                  <a:moveTo>
                    <a:pt x="141" y="52"/>
                  </a:moveTo>
                  <a:cubicBezTo>
                    <a:pt x="132" y="48"/>
                    <a:pt x="143" y="56"/>
                    <a:pt x="141" y="52"/>
                  </a:cubicBezTo>
                  <a:close/>
                  <a:moveTo>
                    <a:pt x="162" y="24"/>
                  </a:moveTo>
                  <a:cubicBezTo>
                    <a:pt x="161" y="25"/>
                    <a:pt x="156" y="27"/>
                    <a:pt x="155" y="28"/>
                  </a:cubicBezTo>
                  <a:cubicBezTo>
                    <a:pt x="154" y="29"/>
                    <a:pt x="151" y="29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8" y="32"/>
                    <a:pt x="145" y="34"/>
                    <a:pt x="143" y="35"/>
                  </a:cubicBezTo>
                  <a:cubicBezTo>
                    <a:pt x="144" y="35"/>
                    <a:pt x="142" y="41"/>
                    <a:pt x="141" y="41"/>
                  </a:cubicBezTo>
                  <a:cubicBezTo>
                    <a:pt x="140" y="42"/>
                    <a:pt x="140" y="44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1" y="45"/>
                    <a:pt x="141" y="46"/>
                    <a:pt x="142" y="47"/>
                  </a:cubicBezTo>
                  <a:cubicBezTo>
                    <a:pt x="146" y="49"/>
                    <a:pt x="151" y="49"/>
                    <a:pt x="152" y="47"/>
                  </a:cubicBezTo>
                  <a:cubicBezTo>
                    <a:pt x="152" y="46"/>
                    <a:pt x="146" y="45"/>
                    <a:pt x="147" y="42"/>
                  </a:cubicBezTo>
                  <a:cubicBezTo>
                    <a:pt x="148" y="39"/>
                    <a:pt x="150" y="37"/>
                    <a:pt x="152" y="34"/>
                  </a:cubicBezTo>
                  <a:cubicBezTo>
                    <a:pt x="154" y="31"/>
                    <a:pt x="159" y="29"/>
                    <a:pt x="162" y="27"/>
                  </a:cubicBezTo>
                  <a:cubicBezTo>
                    <a:pt x="163" y="26"/>
                    <a:pt x="163" y="25"/>
                    <a:pt x="163" y="25"/>
                  </a:cubicBezTo>
                  <a:cubicBezTo>
                    <a:pt x="163" y="24"/>
                    <a:pt x="163" y="24"/>
                    <a:pt x="162" y="24"/>
                  </a:cubicBezTo>
                  <a:close/>
                  <a:moveTo>
                    <a:pt x="150" y="30"/>
                  </a:move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lose/>
                  <a:moveTo>
                    <a:pt x="370" y="123"/>
                  </a:moveTo>
                  <a:cubicBezTo>
                    <a:pt x="370" y="123"/>
                    <a:pt x="370" y="123"/>
                    <a:pt x="370" y="123"/>
                  </a:cubicBezTo>
                  <a:cubicBezTo>
                    <a:pt x="369" y="122"/>
                    <a:pt x="371" y="123"/>
                    <a:pt x="370" y="123"/>
                  </a:cubicBezTo>
                  <a:close/>
                  <a:moveTo>
                    <a:pt x="371" y="118"/>
                  </a:moveTo>
                  <a:cubicBezTo>
                    <a:pt x="371" y="119"/>
                    <a:pt x="367" y="119"/>
                    <a:pt x="369" y="121"/>
                  </a:cubicBezTo>
                  <a:cubicBezTo>
                    <a:pt x="370" y="120"/>
                    <a:pt x="371" y="119"/>
                    <a:pt x="371" y="119"/>
                  </a:cubicBezTo>
                  <a:cubicBezTo>
                    <a:pt x="371" y="119"/>
                    <a:pt x="371" y="118"/>
                    <a:pt x="371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92" name="Rectangle 82"/>
            <p:cNvSpPr>
              <a:spLocks noChangeArrowheads="1"/>
            </p:cNvSpPr>
            <p:nvPr/>
          </p:nvSpPr>
          <p:spPr bwMode="auto">
            <a:xfrm>
              <a:off x="2924175" y="48260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93" name="Rectangle 83"/>
            <p:cNvSpPr>
              <a:spLocks noChangeArrowheads="1"/>
            </p:cNvSpPr>
            <p:nvPr/>
          </p:nvSpPr>
          <p:spPr bwMode="auto">
            <a:xfrm>
              <a:off x="2951163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94" name="Freeform 84"/>
            <p:cNvSpPr/>
            <p:nvPr/>
          </p:nvSpPr>
          <p:spPr bwMode="auto">
            <a:xfrm>
              <a:off x="3030538" y="4737100"/>
              <a:ext cx="15875" cy="9525"/>
            </a:xfrm>
            <a:custGeom>
              <a:avLst/>
              <a:gdLst>
                <a:gd name="T0" fmla="*/ 19 w 20"/>
                <a:gd name="T1" fmla="*/ 3 h 11"/>
                <a:gd name="T2" fmla="*/ 9 w 20"/>
                <a:gd name="T3" fmla="*/ 2 h 11"/>
                <a:gd name="T4" fmla="*/ 0 w 20"/>
                <a:gd name="T5" fmla="*/ 5 h 11"/>
                <a:gd name="T6" fmla="*/ 3 w 20"/>
                <a:gd name="T7" fmla="*/ 5 h 11"/>
                <a:gd name="T8" fmla="*/ 1 w 20"/>
                <a:gd name="T9" fmla="*/ 7 h 11"/>
                <a:gd name="T10" fmla="*/ 4 w 20"/>
                <a:gd name="T11" fmla="*/ 8 h 11"/>
                <a:gd name="T12" fmla="*/ 4 w 20"/>
                <a:gd name="T13" fmla="*/ 10 h 11"/>
                <a:gd name="T14" fmla="*/ 8 w 20"/>
                <a:gd name="T15" fmla="*/ 10 h 11"/>
                <a:gd name="T16" fmla="*/ 19 w 20"/>
                <a:gd name="T17" fmla="*/ 7 h 11"/>
                <a:gd name="T18" fmla="*/ 20 w 20"/>
                <a:gd name="T19" fmla="*/ 5 h 11"/>
                <a:gd name="T20" fmla="*/ 19 w 20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19" y="3"/>
                  </a:moveTo>
                  <a:cubicBezTo>
                    <a:pt x="14" y="1"/>
                    <a:pt x="15" y="0"/>
                    <a:pt x="9" y="2"/>
                  </a:cubicBezTo>
                  <a:cubicBezTo>
                    <a:pt x="6" y="4"/>
                    <a:pt x="1" y="0"/>
                    <a:pt x="0" y="5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4" y="6"/>
                    <a:pt x="1" y="7"/>
                    <a:pt x="1" y="7"/>
                  </a:cubicBezTo>
                  <a:cubicBezTo>
                    <a:pt x="4" y="8"/>
                    <a:pt x="1" y="6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9" y="11"/>
                    <a:pt x="17" y="9"/>
                    <a:pt x="19" y="7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95" name="Freeform 85"/>
            <p:cNvSpPr/>
            <p:nvPr/>
          </p:nvSpPr>
          <p:spPr bwMode="auto">
            <a:xfrm>
              <a:off x="2928938" y="4819650"/>
              <a:ext cx="19050" cy="9525"/>
            </a:xfrm>
            <a:custGeom>
              <a:avLst/>
              <a:gdLst>
                <a:gd name="T0" fmla="*/ 25 w 25"/>
                <a:gd name="T1" fmla="*/ 12 h 13"/>
                <a:gd name="T2" fmla="*/ 14 w 25"/>
                <a:gd name="T3" fmla="*/ 6 h 13"/>
                <a:gd name="T4" fmla="*/ 0 w 25"/>
                <a:gd name="T5" fmla="*/ 7 h 13"/>
                <a:gd name="T6" fmla="*/ 1 w 25"/>
                <a:gd name="T7" fmla="*/ 8 h 13"/>
                <a:gd name="T8" fmla="*/ 8 w 25"/>
                <a:gd name="T9" fmla="*/ 5 h 13"/>
                <a:gd name="T10" fmla="*/ 14 w 25"/>
                <a:gd name="T11" fmla="*/ 9 h 13"/>
                <a:gd name="T12" fmla="*/ 18 w 25"/>
                <a:gd name="T13" fmla="*/ 12 h 13"/>
                <a:gd name="T14" fmla="*/ 16 w 25"/>
                <a:gd name="T15" fmla="*/ 13 h 13"/>
                <a:gd name="T16" fmla="*/ 17 w 25"/>
                <a:gd name="T17" fmla="*/ 13 h 13"/>
                <a:gd name="T18" fmla="*/ 21 w 25"/>
                <a:gd name="T19" fmla="*/ 13 h 13"/>
                <a:gd name="T20" fmla="*/ 25 w 25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3">
                  <a:moveTo>
                    <a:pt x="25" y="12"/>
                  </a:moveTo>
                  <a:cubicBezTo>
                    <a:pt x="24" y="10"/>
                    <a:pt x="16" y="6"/>
                    <a:pt x="14" y="6"/>
                  </a:cubicBezTo>
                  <a:cubicBezTo>
                    <a:pt x="11" y="0"/>
                    <a:pt x="3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3" y="7"/>
                    <a:pt x="6" y="6"/>
                    <a:pt x="8" y="5"/>
                  </a:cubicBezTo>
                  <a:cubicBezTo>
                    <a:pt x="6" y="7"/>
                    <a:pt x="12" y="8"/>
                    <a:pt x="14" y="9"/>
                  </a:cubicBezTo>
                  <a:cubicBezTo>
                    <a:pt x="15" y="9"/>
                    <a:pt x="18" y="12"/>
                    <a:pt x="18" y="12"/>
                  </a:cubicBezTo>
                  <a:cubicBezTo>
                    <a:pt x="18" y="12"/>
                    <a:pt x="17" y="12"/>
                    <a:pt x="16" y="13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8" y="13"/>
                    <a:pt x="20" y="13"/>
                    <a:pt x="21" y="13"/>
                  </a:cubicBezTo>
                  <a:cubicBezTo>
                    <a:pt x="23" y="13"/>
                    <a:pt x="24" y="13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96" name="Freeform 86"/>
            <p:cNvSpPr/>
            <p:nvPr/>
          </p:nvSpPr>
          <p:spPr bwMode="auto">
            <a:xfrm>
              <a:off x="2944813" y="4829175"/>
              <a:ext cx="0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97" name="Freeform 87"/>
            <p:cNvSpPr/>
            <p:nvPr/>
          </p:nvSpPr>
          <p:spPr bwMode="auto">
            <a:xfrm>
              <a:off x="2946400" y="4829175"/>
              <a:ext cx="11113" cy="4763"/>
            </a:xfrm>
            <a:custGeom>
              <a:avLst/>
              <a:gdLst>
                <a:gd name="T0" fmla="*/ 15 w 15"/>
                <a:gd name="T1" fmla="*/ 3 h 6"/>
                <a:gd name="T2" fmla="*/ 3 w 15"/>
                <a:gd name="T3" fmla="*/ 0 h 6"/>
                <a:gd name="T4" fmla="*/ 4 w 15"/>
                <a:gd name="T5" fmla="*/ 3 h 6"/>
                <a:gd name="T6" fmla="*/ 0 w 15"/>
                <a:gd name="T7" fmla="*/ 4 h 6"/>
                <a:gd name="T8" fmla="*/ 7 w 15"/>
                <a:gd name="T9" fmla="*/ 6 h 6"/>
                <a:gd name="T10" fmla="*/ 15 w 15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5" y="3"/>
                  </a:moveTo>
                  <a:cubicBezTo>
                    <a:pt x="11" y="0"/>
                    <a:pt x="7" y="1"/>
                    <a:pt x="3" y="0"/>
                  </a:cubicBezTo>
                  <a:cubicBezTo>
                    <a:pt x="3" y="0"/>
                    <a:pt x="5" y="3"/>
                    <a:pt x="4" y="3"/>
                  </a:cubicBezTo>
                  <a:cubicBezTo>
                    <a:pt x="3" y="5"/>
                    <a:pt x="1" y="2"/>
                    <a:pt x="0" y="4"/>
                  </a:cubicBezTo>
                  <a:cubicBezTo>
                    <a:pt x="1" y="6"/>
                    <a:pt x="5" y="5"/>
                    <a:pt x="7" y="6"/>
                  </a:cubicBezTo>
                  <a:cubicBezTo>
                    <a:pt x="9" y="5"/>
                    <a:pt x="15" y="4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98" name="Freeform 88"/>
            <p:cNvSpPr/>
            <p:nvPr/>
          </p:nvSpPr>
          <p:spPr bwMode="auto">
            <a:xfrm>
              <a:off x="2938463" y="4830763"/>
              <a:ext cx="4763" cy="3175"/>
            </a:xfrm>
            <a:custGeom>
              <a:avLst/>
              <a:gdLst>
                <a:gd name="T0" fmla="*/ 0 w 6"/>
                <a:gd name="T1" fmla="*/ 1 h 3"/>
                <a:gd name="T2" fmla="*/ 5 w 6"/>
                <a:gd name="T3" fmla="*/ 3 h 3"/>
                <a:gd name="T4" fmla="*/ 4 w 6"/>
                <a:gd name="T5" fmla="*/ 1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1" y="3"/>
                    <a:pt x="4" y="3"/>
                    <a:pt x="5" y="3"/>
                  </a:cubicBezTo>
                  <a:cubicBezTo>
                    <a:pt x="6" y="2"/>
                    <a:pt x="4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99" name="Freeform 89"/>
            <p:cNvSpPr/>
            <p:nvPr/>
          </p:nvSpPr>
          <p:spPr bwMode="auto">
            <a:xfrm>
              <a:off x="2959100" y="4830763"/>
              <a:ext cx="3175" cy="317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2 w 4"/>
                <a:gd name="T5" fmla="*/ 2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0"/>
                    <a:pt x="3" y="0"/>
                    <a:pt x="0" y="1"/>
                  </a:cubicBezTo>
                  <a:cubicBezTo>
                    <a:pt x="0" y="2"/>
                    <a:pt x="0" y="3"/>
                    <a:pt x="2" y="2"/>
                  </a:cubicBezTo>
                  <a:cubicBezTo>
                    <a:pt x="2" y="2"/>
                    <a:pt x="4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0" name="Freeform 90"/>
            <p:cNvSpPr/>
            <p:nvPr/>
          </p:nvSpPr>
          <p:spPr bwMode="auto">
            <a:xfrm>
              <a:off x="2959100" y="483235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1" name="Freeform 91"/>
            <p:cNvSpPr/>
            <p:nvPr/>
          </p:nvSpPr>
          <p:spPr bwMode="auto">
            <a:xfrm>
              <a:off x="2946400" y="4708525"/>
              <a:ext cx="1588" cy="4763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3 h 5"/>
                <a:gd name="T4" fmla="*/ 0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2" name="Freeform 92"/>
            <p:cNvSpPr/>
            <p:nvPr/>
          </p:nvSpPr>
          <p:spPr bwMode="auto">
            <a:xfrm>
              <a:off x="2936875" y="4706938"/>
              <a:ext cx="7938" cy="4763"/>
            </a:xfrm>
            <a:custGeom>
              <a:avLst/>
              <a:gdLst>
                <a:gd name="T0" fmla="*/ 4 w 9"/>
                <a:gd name="T1" fmla="*/ 4 h 7"/>
                <a:gd name="T2" fmla="*/ 1 w 9"/>
                <a:gd name="T3" fmla="*/ 4 h 7"/>
                <a:gd name="T4" fmla="*/ 2 w 9"/>
                <a:gd name="T5" fmla="*/ 6 h 7"/>
                <a:gd name="T6" fmla="*/ 3 w 9"/>
                <a:gd name="T7" fmla="*/ 6 h 7"/>
                <a:gd name="T8" fmla="*/ 9 w 9"/>
                <a:gd name="T9" fmla="*/ 3 h 7"/>
                <a:gd name="T10" fmla="*/ 4 w 9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4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7"/>
                    <a:pt x="8" y="5"/>
                    <a:pt x="9" y="3"/>
                  </a:cubicBezTo>
                  <a:cubicBezTo>
                    <a:pt x="8" y="0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3" name="Freeform 93"/>
            <p:cNvSpPr/>
            <p:nvPr/>
          </p:nvSpPr>
          <p:spPr bwMode="auto">
            <a:xfrm>
              <a:off x="2944813" y="4821238"/>
              <a:ext cx="3175" cy="1588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0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4" name="Freeform 94"/>
            <p:cNvSpPr/>
            <p:nvPr/>
          </p:nvSpPr>
          <p:spPr bwMode="auto">
            <a:xfrm>
              <a:off x="2941638" y="481647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5" name="Freeform 95"/>
            <p:cNvSpPr/>
            <p:nvPr/>
          </p:nvSpPr>
          <p:spPr bwMode="auto">
            <a:xfrm>
              <a:off x="2940050" y="4814888"/>
              <a:ext cx="4763" cy="4763"/>
            </a:xfrm>
            <a:custGeom>
              <a:avLst/>
              <a:gdLst>
                <a:gd name="T0" fmla="*/ 4 w 5"/>
                <a:gd name="T1" fmla="*/ 4 h 5"/>
                <a:gd name="T2" fmla="*/ 2 w 5"/>
                <a:gd name="T3" fmla="*/ 2 h 5"/>
                <a:gd name="T4" fmla="*/ 2 w 5"/>
                <a:gd name="T5" fmla="*/ 2 h 5"/>
                <a:gd name="T6" fmla="*/ 0 w 5"/>
                <a:gd name="T7" fmla="*/ 2 h 5"/>
                <a:gd name="T8" fmla="*/ 3 w 5"/>
                <a:gd name="T9" fmla="*/ 2 h 5"/>
                <a:gd name="T10" fmla="*/ 4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5"/>
                    <a:pt x="4" y="0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1" y="3"/>
                    <a:pt x="3" y="2"/>
                    <a:pt x="3" y="2"/>
                  </a:cubicBezTo>
                  <a:cubicBezTo>
                    <a:pt x="3" y="1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6" name="Freeform 96"/>
            <p:cNvSpPr/>
            <p:nvPr/>
          </p:nvSpPr>
          <p:spPr bwMode="auto">
            <a:xfrm>
              <a:off x="2930525" y="4824413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7" name="Freeform 97"/>
            <p:cNvSpPr/>
            <p:nvPr/>
          </p:nvSpPr>
          <p:spPr bwMode="auto">
            <a:xfrm>
              <a:off x="2947988" y="4826000"/>
              <a:ext cx="1588" cy="158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8" name="Freeform 98"/>
            <p:cNvSpPr/>
            <p:nvPr/>
          </p:nvSpPr>
          <p:spPr bwMode="auto">
            <a:xfrm>
              <a:off x="2986088" y="4987925"/>
              <a:ext cx="1588" cy="158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0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09" name="Freeform 99"/>
            <p:cNvSpPr/>
            <p:nvPr/>
          </p:nvSpPr>
          <p:spPr bwMode="auto">
            <a:xfrm>
              <a:off x="2970213" y="48355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3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0" name="Freeform 100"/>
            <p:cNvSpPr/>
            <p:nvPr/>
          </p:nvSpPr>
          <p:spPr bwMode="auto">
            <a:xfrm>
              <a:off x="2970213" y="483711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1" name="Freeform 101"/>
            <p:cNvSpPr/>
            <p:nvPr/>
          </p:nvSpPr>
          <p:spPr bwMode="auto">
            <a:xfrm>
              <a:off x="2976563" y="477996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2" name="Freeform 102"/>
            <p:cNvSpPr/>
            <p:nvPr/>
          </p:nvSpPr>
          <p:spPr bwMode="auto">
            <a:xfrm>
              <a:off x="2947988" y="4822825"/>
              <a:ext cx="1588" cy="15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3" name="Freeform 103"/>
            <p:cNvSpPr/>
            <p:nvPr/>
          </p:nvSpPr>
          <p:spPr bwMode="auto">
            <a:xfrm>
              <a:off x="2981325" y="498951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4" name="Freeform 104"/>
            <p:cNvSpPr/>
            <p:nvPr/>
          </p:nvSpPr>
          <p:spPr bwMode="auto">
            <a:xfrm>
              <a:off x="2970213" y="4838700"/>
              <a:ext cx="1588" cy="3175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0 w 1"/>
                <a:gd name="T5" fmla="*/ 1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0" y="1"/>
                  </a:cubicBezTo>
                  <a:cubicBezTo>
                    <a:pt x="0" y="1"/>
                    <a:pt x="1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5" name="Freeform 105"/>
            <p:cNvSpPr/>
            <p:nvPr/>
          </p:nvSpPr>
          <p:spPr bwMode="auto">
            <a:xfrm>
              <a:off x="2970213" y="48387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6" name="Freeform 106"/>
            <p:cNvSpPr/>
            <p:nvPr/>
          </p:nvSpPr>
          <p:spPr bwMode="auto">
            <a:xfrm>
              <a:off x="2971800" y="4843463"/>
              <a:ext cx="3175" cy="15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7" name="Freeform 107"/>
            <p:cNvSpPr/>
            <p:nvPr/>
          </p:nvSpPr>
          <p:spPr bwMode="auto">
            <a:xfrm>
              <a:off x="2967038" y="4833938"/>
              <a:ext cx="1588" cy="15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1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8" name="Freeform 108"/>
            <p:cNvSpPr/>
            <p:nvPr/>
          </p:nvSpPr>
          <p:spPr bwMode="auto">
            <a:xfrm>
              <a:off x="3033713" y="470852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19" name="Rectangle 109"/>
            <p:cNvSpPr>
              <a:spLocks noChangeArrowheads="1"/>
            </p:cNvSpPr>
            <p:nvPr/>
          </p:nvSpPr>
          <p:spPr bwMode="auto">
            <a:xfrm>
              <a:off x="3033713" y="470852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20" name="Freeform 110"/>
            <p:cNvSpPr/>
            <p:nvPr/>
          </p:nvSpPr>
          <p:spPr bwMode="auto">
            <a:xfrm>
              <a:off x="2954338" y="4845050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21" name="Freeform 111"/>
            <p:cNvSpPr/>
            <p:nvPr/>
          </p:nvSpPr>
          <p:spPr bwMode="auto">
            <a:xfrm>
              <a:off x="2954338" y="4846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22" name="Freeform 112"/>
            <p:cNvSpPr/>
            <p:nvPr/>
          </p:nvSpPr>
          <p:spPr bwMode="auto">
            <a:xfrm>
              <a:off x="2933700" y="4852988"/>
              <a:ext cx="3175" cy="1588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4" y="2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23" name="Freeform 113"/>
            <p:cNvSpPr/>
            <p:nvPr/>
          </p:nvSpPr>
          <p:spPr bwMode="auto">
            <a:xfrm>
              <a:off x="2832100" y="4757738"/>
              <a:ext cx="3175" cy="158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24" name="Freeform 114"/>
            <p:cNvSpPr/>
            <p:nvPr/>
          </p:nvSpPr>
          <p:spPr bwMode="auto">
            <a:xfrm>
              <a:off x="2840038" y="4757738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25" name="Freeform 115"/>
            <p:cNvSpPr/>
            <p:nvPr/>
          </p:nvSpPr>
          <p:spPr bwMode="auto">
            <a:xfrm>
              <a:off x="2965450" y="4832350"/>
              <a:ext cx="4763" cy="1588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0" y="0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26" name="Freeform 116"/>
            <p:cNvSpPr/>
            <p:nvPr/>
          </p:nvSpPr>
          <p:spPr bwMode="auto">
            <a:xfrm>
              <a:off x="2963863" y="483393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27" name="Freeform 117"/>
            <p:cNvSpPr/>
            <p:nvPr/>
          </p:nvSpPr>
          <p:spPr bwMode="auto">
            <a:xfrm>
              <a:off x="2952750" y="4845050"/>
              <a:ext cx="1588" cy="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28" name="Freeform 118"/>
            <p:cNvSpPr/>
            <p:nvPr/>
          </p:nvSpPr>
          <p:spPr bwMode="auto">
            <a:xfrm>
              <a:off x="2955925" y="4845050"/>
              <a:ext cx="1588" cy="158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29" name="Rectangle 119"/>
            <p:cNvSpPr>
              <a:spLocks noChangeArrowheads="1"/>
            </p:cNvSpPr>
            <p:nvPr/>
          </p:nvSpPr>
          <p:spPr bwMode="auto">
            <a:xfrm>
              <a:off x="2968625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30" name="Freeform 120"/>
            <p:cNvSpPr/>
            <p:nvPr/>
          </p:nvSpPr>
          <p:spPr bwMode="auto">
            <a:xfrm>
              <a:off x="2951163" y="4824413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31" name="Freeform 121"/>
            <p:cNvSpPr/>
            <p:nvPr/>
          </p:nvSpPr>
          <p:spPr bwMode="auto">
            <a:xfrm>
              <a:off x="2873375" y="4802188"/>
              <a:ext cx="1588" cy="0"/>
            </a:xfrm>
            <a:custGeom>
              <a:avLst/>
              <a:gdLst>
                <a:gd name="T0" fmla="*/ 1 w 2"/>
                <a:gd name="T1" fmla="*/ 1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32" name="Freeform 122"/>
            <p:cNvSpPr/>
            <p:nvPr/>
          </p:nvSpPr>
          <p:spPr bwMode="auto">
            <a:xfrm>
              <a:off x="2960688" y="4791075"/>
              <a:ext cx="1588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33" name="Freeform 123"/>
            <p:cNvSpPr/>
            <p:nvPr/>
          </p:nvSpPr>
          <p:spPr bwMode="auto">
            <a:xfrm>
              <a:off x="2963863" y="4848225"/>
              <a:ext cx="1588" cy="0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34" name="Freeform 124"/>
            <p:cNvSpPr/>
            <p:nvPr/>
          </p:nvSpPr>
          <p:spPr bwMode="auto">
            <a:xfrm>
              <a:off x="2952750" y="4826000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35" name="Freeform 125"/>
            <p:cNvSpPr/>
            <p:nvPr/>
          </p:nvSpPr>
          <p:spPr bwMode="auto">
            <a:xfrm>
              <a:off x="2954338" y="4746625"/>
              <a:ext cx="1588" cy="15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36" name="Freeform 126"/>
            <p:cNvSpPr/>
            <p:nvPr/>
          </p:nvSpPr>
          <p:spPr bwMode="auto">
            <a:xfrm>
              <a:off x="2954338" y="4759325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37" name="Freeform 127"/>
            <p:cNvSpPr/>
            <p:nvPr/>
          </p:nvSpPr>
          <p:spPr bwMode="auto">
            <a:xfrm>
              <a:off x="2954338" y="475932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38" name="Freeform 128"/>
            <p:cNvSpPr/>
            <p:nvPr/>
          </p:nvSpPr>
          <p:spPr bwMode="auto">
            <a:xfrm>
              <a:off x="2957513" y="47466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39" name="Freeform 129"/>
            <p:cNvSpPr/>
            <p:nvPr/>
          </p:nvSpPr>
          <p:spPr bwMode="auto">
            <a:xfrm>
              <a:off x="2957513" y="474821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40" name="Freeform 130"/>
            <p:cNvSpPr/>
            <p:nvPr/>
          </p:nvSpPr>
          <p:spPr bwMode="auto">
            <a:xfrm>
              <a:off x="2963863" y="4729163"/>
              <a:ext cx="1588" cy="3175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3 h 5"/>
                <a:gd name="T4" fmla="*/ 0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5"/>
                    <a:pt x="2" y="4"/>
                    <a:pt x="3" y="3"/>
                  </a:cubicBezTo>
                  <a:cubicBezTo>
                    <a:pt x="3" y="0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41" name="Freeform 131"/>
            <p:cNvSpPr/>
            <p:nvPr/>
          </p:nvSpPr>
          <p:spPr bwMode="auto">
            <a:xfrm>
              <a:off x="2960688" y="4745038"/>
              <a:ext cx="3175" cy="0"/>
            </a:xfrm>
            <a:custGeom>
              <a:avLst/>
              <a:gdLst>
                <a:gd name="T0" fmla="*/ 1 w 5"/>
                <a:gd name="T1" fmla="*/ 1 h 1"/>
                <a:gd name="T2" fmla="*/ 1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42" name="Freeform 132"/>
            <p:cNvSpPr/>
            <p:nvPr/>
          </p:nvSpPr>
          <p:spPr bwMode="auto">
            <a:xfrm>
              <a:off x="2962275" y="474503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43" name="Freeform 133"/>
            <p:cNvSpPr/>
            <p:nvPr/>
          </p:nvSpPr>
          <p:spPr bwMode="auto">
            <a:xfrm>
              <a:off x="2971800" y="4751388"/>
              <a:ext cx="1588" cy="3175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2" y="3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44" name="Freeform 134"/>
            <p:cNvSpPr/>
            <p:nvPr/>
          </p:nvSpPr>
          <p:spPr bwMode="auto">
            <a:xfrm>
              <a:off x="2962275" y="47434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45" name="Freeform 135"/>
            <p:cNvSpPr/>
            <p:nvPr/>
          </p:nvSpPr>
          <p:spPr bwMode="auto">
            <a:xfrm>
              <a:off x="2952750" y="47688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46" name="Freeform 136"/>
            <p:cNvSpPr/>
            <p:nvPr/>
          </p:nvSpPr>
          <p:spPr bwMode="auto">
            <a:xfrm>
              <a:off x="2954338" y="4697413"/>
              <a:ext cx="36513" cy="22225"/>
            </a:xfrm>
            <a:custGeom>
              <a:avLst/>
              <a:gdLst>
                <a:gd name="T0" fmla="*/ 12 w 49"/>
                <a:gd name="T1" fmla="*/ 4 h 28"/>
                <a:gd name="T2" fmla="*/ 14 w 49"/>
                <a:gd name="T3" fmla="*/ 8 h 28"/>
                <a:gd name="T4" fmla="*/ 6 w 49"/>
                <a:gd name="T5" fmla="*/ 8 h 28"/>
                <a:gd name="T6" fmla="*/ 8 w 49"/>
                <a:gd name="T7" fmla="*/ 13 h 28"/>
                <a:gd name="T8" fmla="*/ 9 w 49"/>
                <a:gd name="T9" fmla="*/ 17 h 28"/>
                <a:gd name="T10" fmla="*/ 9 w 49"/>
                <a:gd name="T11" fmla="*/ 20 h 28"/>
                <a:gd name="T12" fmla="*/ 0 w 49"/>
                <a:gd name="T13" fmla="*/ 20 h 28"/>
                <a:gd name="T14" fmla="*/ 3 w 49"/>
                <a:gd name="T15" fmla="*/ 22 h 28"/>
                <a:gd name="T16" fmla="*/ 4 w 49"/>
                <a:gd name="T17" fmla="*/ 23 h 28"/>
                <a:gd name="T18" fmla="*/ 5 w 49"/>
                <a:gd name="T19" fmla="*/ 28 h 28"/>
                <a:gd name="T20" fmla="*/ 7 w 49"/>
                <a:gd name="T21" fmla="*/ 28 h 28"/>
                <a:gd name="T22" fmla="*/ 7 w 49"/>
                <a:gd name="T23" fmla="*/ 23 h 28"/>
                <a:gd name="T24" fmla="*/ 12 w 49"/>
                <a:gd name="T25" fmla="*/ 23 h 28"/>
                <a:gd name="T26" fmla="*/ 19 w 49"/>
                <a:gd name="T27" fmla="*/ 24 h 28"/>
                <a:gd name="T28" fmla="*/ 23 w 49"/>
                <a:gd name="T29" fmla="*/ 21 h 28"/>
                <a:gd name="T30" fmla="*/ 49 w 49"/>
                <a:gd name="T31" fmla="*/ 5 h 28"/>
                <a:gd name="T32" fmla="*/ 12 w 49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8">
                  <a:moveTo>
                    <a:pt x="12" y="4"/>
                  </a:moveTo>
                  <a:cubicBezTo>
                    <a:pt x="12" y="6"/>
                    <a:pt x="14" y="7"/>
                    <a:pt x="14" y="8"/>
                  </a:cubicBezTo>
                  <a:cubicBezTo>
                    <a:pt x="9" y="6"/>
                    <a:pt x="11" y="6"/>
                    <a:pt x="6" y="8"/>
                  </a:cubicBezTo>
                  <a:cubicBezTo>
                    <a:pt x="1" y="11"/>
                    <a:pt x="8" y="12"/>
                    <a:pt x="8" y="13"/>
                  </a:cubicBezTo>
                  <a:cubicBezTo>
                    <a:pt x="4" y="14"/>
                    <a:pt x="8" y="16"/>
                    <a:pt x="9" y="17"/>
                  </a:cubicBezTo>
                  <a:cubicBezTo>
                    <a:pt x="14" y="19"/>
                    <a:pt x="12" y="20"/>
                    <a:pt x="9" y="20"/>
                  </a:cubicBezTo>
                  <a:cubicBezTo>
                    <a:pt x="6" y="21"/>
                    <a:pt x="0" y="20"/>
                    <a:pt x="0" y="20"/>
                  </a:cubicBezTo>
                  <a:cubicBezTo>
                    <a:pt x="0" y="23"/>
                    <a:pt x="2" y="22"/>
                    <a:pt x="3" y="22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5" y="25"/>
                    <a:pt x="1" y="27"/>
                    <a:pt x="5" y="28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7" y="27"/>
                    <a:pt x="7" y="25"/>
                    <a:pt x="7" y="23"/>
                  </a:cubicBezTo>
                  <a:cubicBezTo>
                    <a:pt x="9" y="23"/>
                    <a:pt x="10" y="23"/>
                    <a:pt x="12" y="23"/>
                  </a:cubicBezTo>
                  <a:cubicBezTo>
                    <a:pt x="15" y="23"/>
                    <a:pt x="17" y="23"/>
                    <a:pt x="19" y="24"/>
                  </a:cubicBezTo>
                  <a:cubicBezTo>
                    <a:pt x="23" y="24"/>
                    <a:pt x="23" y="21"/>
                    <a:pt x="23" y="21"/>
                  </a:cubicBezTo>
                  <a:cubicBezTo>
                    <a:pt x="20" y="19"/>
                    <a:pt x="49" y="5"/>
                    <a:pt x="49" y="5"/>
                  </a:cubicBezTo>
                  <a:cubicBezTo>
                    <a:pt x="35" y="0"/>
                    <a:pt x="25" y="1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47" name="Freeform 137"/>
            <p:cNvSpPr/>
            <p:nvPr/>
          </p:nvSpPr>
          <p:spPr bwMode="auto">
            <a:xfrm>
              <a:off x="2959100" y="4716463"/>
              <a:ext cx="9525" cy="3175"/>
            </a:xfrm>
            <a:custGeom>
              <a:avLst/>
              <a:gdLst>
                <a:gd name="T0" fmla="*/ 7 w 13"/>
                <a:gd name="T1" fmla="*/ 0 h 4"/>
                <a:gd name="T2" fmla="*/ 1 w 13"/>
                <a:gd name="T3" fmla="*/ 0 h 4"/>
                <a:gd name="T4" fmla="*/ 0 w 13"/>
                <a:gd name="T5" fmla="*/ 3 h 4"/>
                <a:gd name="T6" fmla="*/ 7 w 13"/>
                <a:gd name="T7" fmla="*/ 3 h 4"/>
                <a:gd name="T8" fmla="*/ 10 w 13"/>
                <a:gd name="T9" fmla="*/ 4 h 4"/>
                <a:gd name="T10" fmla="*/ 13 w 13"/>
                <a:gd name="T11" fmla="*/ 1 h 4"/>
                <a:gd name="T12" fmla="*/ 7 w 1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7" y="0"/>
                  </a:moveTo>
                  <a:cubicBezTo>
                    <a:pt x="4" y="0"/>
                    <a:pt x="1" y="0"/>
                    <a:pt x="1" y="0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3" y="3"/>
                    <a:pt x="6" y="3"/>
                    <a:pt x="7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2" y="3"/>
                    <a:pt x="13" y="3"/>
                    <a:pt x="13" y="1"/>
                  </a:cubicBezTo>
                  <a:cubicBezTo>
                    <a:pt x="12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48" name="Freeform 138"/>
            <p:cNvSpPr/>
            <p:nvPr/>
          </p:nvSpPr>
          <p:spPr bwMode="auto">
            <a:xfrm>
              <a:off x="2951163" y="4716463"/>
              <a:ext cx="3175" cy="1588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4 w 5"/>
                <a:gd name="T5" fmla="*/ 1 h 3"/>
                <a:gd name="T6" fmla="*/ 0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3" y="0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49" name="Freeform 139"/>
            <p:cNvSpPr/>
            <p:nvPr/>
          </p:nvSpPr>
          <p:spPr bwMode="auto">
            <a:xfrm>
              <a:off x="2959100" y="471170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50" name="Rectangle 140"/>
            <p:cNvSpPr>
              <a:spLocks noChangeArrowheads="1"/>
            </p:cNvSpPr>
            <p:nvPr/>
          </p:nvSpPr>
          <p:spPr bwMode="auto">
            <a:xfrm>
              <a:off x="2957513" y="4711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51" name="Freeform 141"/>
            <p:cNvSpPr/>
            <p:nvPr/>
          </p:nvSpPr>
          <p:spPr bwMode="auto">
            <a:xfrm>
              <a:off x="2954338" y="4708525"/>
              <a:ext cx="3175" cy="3175"/>
            </a:xfrm>
            <a:custGeom>
              <a:avLst/>
              <a:gdLst>
                <a:gd name="T0" fmla="*/ 2 w 4"/>
                <a:gd name="T1" fmla="*/ 3 h 5"/>
                <a:gd name="T2" fmla="*/ 3 w 4"/>
                <a:gd name="T3" fmla="*/ 1 h 5"/>
                <a:gd name="T4" fmla="*/ 2 w 4"/>
                <a:gd name="T5" fmla="*/ 0 h 5"/>
                <a:gd name="T6" fmla="*/ 0 w 4"/>
                <a:gd name="T7" fmla="*/ 0 h 5"/>
                <a:gd name="T8" fmla="*/ 0 w 4"/>
                <a:gd name="T9" fmla="*/ 3 h 5"/>
                <a:gd name="T10" fmla="*/ 4 w 4"/>
                <a:gd name="T11" fmla="*/ 4 h 5"/>
                <a:gd name="T12" fmla="*/ 2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52" name="Freeform 142"/>
            <p:cNvSpPr/>
            <p:nvPr/>
          </p:nvSpPr>
          <p:spPr bwMode="auto">
            <a:xfrm>
              <a:off x="2927350" y="4708525"/>
              <a:ext cx="15875" cy="9525"/>
            </a:xfrm>
            <a:custGeom>
              <a:avLst/>
              <a:gdLst>
                <a:gd name="T0" fmla="*/ 21 w 21"/>
                <a:gd name="T1" fmla="*/ 10 h 14"/>
                <a:gd name="T2" fmla="*/ 8 w 21"/>
                <a:gd name="T3" fmla="*/ 12 h 14"/>
                <a:gd name="T4" fmla="*/ 10 w 21"/>
                <a:gd name="T5" fmla="*/ 11 h 14"/>
                <a:gd name="T6" fmla="*/ 3 w 21"/>
                <a:gd name="T7" fmla="*/ 8 h 14"/>
                <a:gd name="T8" fmla="*/ 1 w 21"/>
                <a:gd name="T9" fmla="*/ 7 h 14"/>
                <a:gd name="T10" fmla="*/ 0 w 21"/>
                <a:gd name="T11" fmla="*/ 7 h 14"/>
                <a:gd name="T12" fmla="*/ 10 w 21"/>
                <a:gd name="T13" fmla="*/ 5 h 14"/>
                <a:gd name="T14" fmla="*/ 13 w 21"/>
                <a:gd name="T15" fmla="*/ 6 h 14"/>
                <a:gd name="T16" fmla="*/ 12 w 21"/>
                <a:gd name="T17" fmla="*/ 6 h 14"/>
                <a:gd name="T18" fmla="*/ 19 w 21"/>
                <a:gd name="T19" fmla="*/ 6 h 14"/>
                <a:gd name="T20" fmla="*/ 21 w 21"/>
                <a:gd name="T2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21" y="10"/>
                  </a:moveTo>
                  <a:cubicBezTo>
                    <a:pt x="19" y="12"/>
                    <a:pt x="10" y="14"/>
                    <a:pt x="8" y="12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9" y="10"/>
                    <a:pt x="4" y="9"/>
                    <a:pt x="3" y="8"/>
                  </a:cubicBezTo>
                  <a:cubicBezTo>
                    <a:pt x="4" y="8"/>
                    <a:pt x="1" y="7"/>
                    <a:pt x="1" y="7"/>
                  </a:cubicBezTo>
                  <a:cubicBezTo>
                    <a:pt x="1" y="7"/>
                    <a:pt x="1" y="6"/>
                    <a:pt x="0" y="7"/>
                  </a:cubicBezTo>
                  <a:cubicBezTo>
                    <a:pt x="1" y="4"/>
                    <a:pt x="11" y="0"/>
                    <a:pt x="10" y="5"/>
                  </a:cubicBezTo>
                  <a:cubicBezTo>
                    <a:pt x="11" y="6"/>
                    <a:pt x="13" y="3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13"/>
                    <a:pt x="18" y="6"/>
                    <a:pt x="19" y="6"/>
                  </a:cubicBezTo>
                  <a:cubicBezTo>
                    <a:pt x="19" y="6"/>
                    <a:pt x="20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53" name="Freeform 143"/>
            <p:cNvSpPr/>
            <p:nvPr/>
          </p:nvSpPr>
          <p:spPr bwMode="auto">
            <a:xfrm>
              <a:off x="2943225" y="4714875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54" name="Freeform 144"/>
            <p:cNvSpPr/>
            <p:nvPr/>
          </p:nvSpPr>
          <p:spPr bwMode="auto">
            <a:xfrm>
              <a:off x="2944813" y="4711700"/>
              <a:ext cx="9525" cy="6350"/>
            </a:xfrm>
            <a:custGeom>
              <a:avLst/>
              <a:gdLst>
                <a:gd name="T0" fmla="*/ 6 w 12"/>
                <a:gd name="T1" fmla="*/ 3 h 8"/>
                <a:gd name="T2" fmla="*/ 6 w 12"/>
                <a:gd name="T3" fmla="*/ 4 h 8"/>
                <a:gd name="T4" fmla="*/ 5 w 12"/>
                <a:gd name="T5" fmla="*/ 3 h 8"/>
                <a:gd name="T6" fmla="*/ 4 w 12"/>
                <a:gd name="T7" fmla="*/ 4 h 8"/>
                <a:gd name="T8" fmla="*/ 2 w 12"/>
                <a:gd name="T9" fmla="*/ 2 h 8"/>
                <a:gd name="T10" fmla="*/ 2 w 12"/>
                <a:gd name="T11" fmla="*/ 4 h 8"/>
                <a:gd name="T12" fmla="*/ 5 w 12"/>
                <a:gd name="T13" fmla="*/ 7 h 8"/>
                <a:gd name="T14" fmla="*/ 6 w 12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6" y="3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0" y="2"/>
                    <a:pt x="2" y="4"/>
                    <a:pt x="2" y="4"/>
                  </a:cubicBezTo>
                  <a:cubicBezTo>
                    <a:pt x="3" y="6"/>
                    <a:pt x="3" y="5"/>
                    <a:pt x="5" y="7"/>
                  </a:cubicBezTo>
                  <a:cubicBezTo>
                    <a:pt x="12" y="8"/>
                    <a:pt x="9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55" name="Freeform 145"/>
            <p:cNvSpPr/>
            <p:nvPr/>
          </p:nvSpPr>
          <p:spPr bwMode="auto">
            <a:xfrm>
              <a:off x="2974975" y="4695825"/>
              <a:ext cx="65088" cy="61913"/>
            </a:xfrm>
            <a:custGeom>
              <a:avLst/>
              <a:gdLst>
                <a:gd name="T0" fmla="*/ 84 w 84"/>
                <a:gd name="T1" fmla="*/ 10 h 80"/>
                <a:gd name="T2" fmla="*/ 72 w 84"/>
                <a:gd name="T3" fmla="*/ 7 h 80"/>
                <a:gd name="T4" fmla="*/ 53 w 84"/>
                <a:gd name="T5" fmla="*/ 4 h 80"/>
                <a:gd name="T6" fmla="*/ 39 w 84"/>
                <a:gd name="T7" fmla="*/ 7 h 80"/>
                <a:gd name="T8" fmla="*/ 39 w 84"/>
                <a:gd name="T9" fmla="*/ 9 h 80"/>
                <a:gd name="T10" fmla="*/ 35 w 84"/>
                <a:gd name="T11" fmla="*/ 8 h 80"/>
                <a:gd name="T12" fmla="*/ 35 w 84"/>
                <a:gd name="T13" fmla="*/ 10 h 80"/>
                <a:gd name="T14" fmla="*/ 32 w 84"/>
                <a:gd name="T15" fmla="*/ 10 h 80"/>
                <a:gd name="T16" fmla="*/ 12 w 84"/>
                <a:gd name="T17" fmla="*/ 15 h 80"/>
                <a:gd name="T18" fmla="*/ 14 w 84"/>
                <a:gd name="T19" fmla="*/ 18 h 80"/>
                <a:gd name="T20" fmla="*/ 4 w 84"/>
                <a:gd name="T21" fmla="*/ 20 h 80"/>
                <a:gd name="T22" fmla="*/ 6 w 84"/>
                <a:gd name="T23" fmla="*/ 23 h 80"/>
                <a:gd name="T24" fmla="*/ 3 w 84"/>
                <a:gd name="T25" fmla="*/ 23 h 80"/>
                <a:gd name="T26" fmla="*/ 16 w 84"/>
                <a:gd name="T27" fmla="*/ 28 h 80"/>
                <a:gd name="T28" fmla="*/ 21 w 84"/>
                <a:gd name="T29" fmla="*/ 43 h 80"/>
                <a:gd name="T30" fmla="*/ 24 w 84"/>
                <a:gd name="T31" fmla="*/ 44 h 80"/>
                <a:gd name="T32" fmla="*/ 27 w 84"/>
                <a:gd name="T33" fmla="*/ 46 h 80"/>
                <a:gd name="T34" fmla="*/ 22 w 84"/>
                <a:gd name="T35" fmla="*/ 49 h 80"/>
                <a:gd name="T36" fmla="*/ 27 w 84"/>
                <a:gd name="T37" fmla="*/ 48 h 80"/>
                <a:gd name="T38" fmla="*/ 23 w 84"/>
                <a:gd name="T39" fmla="*/ 55 h 80"/>
                <a:gd name="T40" fmla="*/ 26 w 84"/>
                <a:gd name="T41" fmla="*/ 65 h 80"/>
                <a:gd name="T42" fmla="*/ 28 w 84"/>
                <a:gd name="T43" fmla="*/ 70 h 80"/>
                <a:gd name="T44" fmla="*/ 28 w 84"/>
                <a:gd name="T45" fmla="*/ 70 h 80"/>
                <a:gd name="T46" fmla="*/ 31 w 84"/>
                <a:gd name="T47" fmla="*/ 73 h 80"/>
                <a:gd name="T48" fmla="*/ 32 w 84"/>
                <a:gd name="T49" fmla="*/ 74 h 80"/>
                <a:gd name="T50" fmla="*/ 38 w 84"/>
                <a:gd name="T51" fmla="*/ 77 h 80"/>
                <a:gd name="T52" fmla="*/ 45 w 84"/>
                <a:gd name="T53" fmla="*/ 62 h 80"/>
                <a:gd name="T54" fmla="*/ 56 w 84"/>
                <a:gd name="T55" fmla="*/ 55 h 80"/>
                <a:gd name="T56" fmla="*/ 72 w 84"/>
                <a:gd name="T57" fmla="*/ 47 h 80"/>
                <a:gd name="T58" fmla="*/ 67 w 84"/>
                <a:gd name="T59" fmla="*/ 46 h 80"/>
                <a:gd name="T60" fmla="*/ 67 w 84"/>
                <a:gd name="T61" fmla="*/ 46 h 80"/>
                <a:gd name="T62" fmla="*/ 67 w 84"/>
                <a:gd name="T63" fmla="*/ 45 h 80"/>
                <a:gd name="T64" fmla="*/ 69 w 84"/>
                <a:gd name="T65" fmla="*/ 43 h 80"/>
                <a:gd name="T66" fmla="*/ 74 w 84"/>
                <a:gd name="T67" fmla="*/ 43 h 80"/>
                <a:gd name="T68" fmla="*/ 74 w 84"/>
                <a:gd name="T69" fmla="*/ 35 h 80"/>
                <a:gd name="T70" fmla="*/ 75 w 84"/>
                <a:gd name="T71" fmla="*/ 32 h 80"/>
                <a:gd name="T72" fmla="*/ 74 w 84"/>
                <a:gd name="T73" fmla="*/ 31 h 80"/>
                <a:gd name="T74" fmla="*/ 72 w 84"/>
                <a:gd name="T75" fmla="*/ 27 h 80"/>
                <a:gd name="T76" fmla="*/ 77 w 84"/>
                <a:gd name="T77" fmla="*/ 28 h 80"/>
                <a:gd name="T78" fmla="*/ 74 w 84"/>
                <a:gd name="T79" fmla="*/ 23 h 80"/>
                <a:gd name="T80" fmla="*/ 75 w 84"/>
                <a:gd name="T81" fmla="*/ 23 h 80"/>
                <a:gd name="T82" fmla="*/ 72 w 84"/>
                <a:gd name="T83" fmla="*/ 23 h 80"/>
                <a:gd name="T84" fmla="*/ 76 w 84"/>
                <a:gd name="T85" fmla="*/ 19 h 80"/>
                <a:gd name="T86" fmla="*/ 75 w 84"/>
                <a:gd name="T87" fmla="*/ 17 h 80"/>
                <a:gd name="T88" fmla="*/ 84 w 84"/>
                <a:gd name="T8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80">
                  <a:moveTo>
                    <a:pt x="84" y="10"/>
                  </a:moveTo>
                  <a:cubicBezTo>
                    <a:pt x="79" y="9"/>
                    <a:pt x="70" y="13"/>
                    <a:pt x="72" y="7"/>
                  </a:cubicBezTo>
                  <a:cubicBezTo>
                    <a:pt x="67" y="6"/>
                    <a:pt x="58" y="0"/>
                    <a:pt x="53" y="4"/>
                  </a:cubicBezTo>
                  <a:cubicBezTo>
                    <a:pt x="49" y="5"/>
                    <a:pt x="42" y="5"/>
                    <a:pt x="39" y="7"/>
                  </a:cubicBezTo>
                  <a:cubicBezTo>
                    <a:pt x="39" y="8"/>
                    <a:pt x="40" y="9"/>
                    <a:pt x="39" y="9"/>
                  </a:cubicBezTo>
                  <a:cubicBezTo>
                    <a:pt x="38" y="8"/>
                    <a:pt x="37" y="7"/>
                    <a:pt x="35" y="8"/>
                  </a:cubicBezTo>
                  <a:cubicBezTo>
                    <a:pt x="35" y="8"/>
                    <a:pt x="35" y="9"/>
                    <a:pt x="35" y="10"/>
                  </a:cubicBezTo>
                  <a:cubicBezTo>
                    <a:pt x="34" y="10"/>
                    <a:pt x="32" y="7"/>
                    <a:pt x="32" y="10"/>
                  </a:cubicBezTo>
                  <a:cubicBezTo>
                    <a:pt x="30" y="8"/>
                    <a:pt x="14" y="11"/>
                    <a:pt x="12" y="15"/>
                  </a:cubicBezTo>
                  <a:cubicBezTo>
                    <a:pt x="12" y="16"/>
                    <a:pt x="17" y="15"/>
                    <a:pt x="14" y="18"/>
                  </a:cubicBezTo>
                  <a:cubicBezTo>
                    <a:pt x="13" y="19"/>
                    <a:pt x="6" y="19"/>
                    <a:pt x="4" y="20"/>
                  </a:cubicBezTo>
                  <a:cubicBezTo>
                    <a:pt x="3" y="21"/>
                    <a:pt x="5" y="22"/>
                    <a:pt x="6" y="23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0" y="27"/>
                    <a:pt x="14" y="28"/>
                    <a:pt x="16" y="28"/>
                  </a:cubicBezTo>
                  <a:cubicBezTo>
                    <a:pt x="25" y="28"/>
                    <a:pt x="22" y="39"/>
                    <a:pt x="21" y="43"/>
                  </a:cubicBezTo>
                  <a:cubicBezTo>
                    <a:pt x="21" y="43"/>
                    <a:pt x="23" y="43"/>
                    <a:pt x="24" y="44"/>
                  </a:cubicBezTo>
                  <a:cubicBezTo>
                    <a:pt x="26" y="44"/>
                    <a:pt x="28" y="45"/>
                    <a:pt x="27" y="46"/>
                  </a:cubicBezTo>
                  <a:cubicBezTo>
                    <a:pt x="25" y="45"/>
                    <a:pt x="20" y="47"/>
                    <a:pt x="22" y="49"/>
                  </a:cubicBezTo>
                  <a:cubicBezTo>
                    <a:pt x="25" y="51"/>
                    <a:pt x="25" y="48"/>
                    <a:pt x="27" y="48"/>
                  </a:cubicBezTo>
                  <a:cubicBezTo>
                    <a:pt x="26" y="51"/>
                    <a:pt x="23" y="52"/>
                    <a:pt x="23" y="55"/>
                  </a:cubicBezTo>
                  <a:cubicBezTo>
                    <a:pt x="22" y="57"/>
                    <a:pt x="26" y="65"/>
                    <a:pt x="26" y="65"/>
                  </a:cubicBezTo>
                  <a:cubicBezTo>
                    <a:pt x="25" y="67"/>
                    <a:pt x="27" y="68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2"/>
                    <a:pt x="30" y="73"/>
                    <a:pt x="31" y="73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4" y="75"/>
                    <a:pt x="36" y="75"/>
                    <a:pt x="38" y="77"/>
                  </a:cubicBezTo>
                  <a:cubicBezTo>
                    <a:pt x="40" y="80"/>
                    <a:pt x="46" y="62"/>
                    <a:pt x="45" y="62"/>
                  </a:cubicBezTo>
                  <a:cubicBezTo>
                    <a:pt x="49" y="60"/>
                    <a:pt x="54" y="60"/>
                    <a:pt x="56" y="55"/>
                  </a:cubicBezTo>
                  <a:cubicBezTo>
                    <a:pt x="57" y="53"/>
                    <a:pt x="70" y="48"/>
                    <a:pt x="72" y="47"/>
                  </a:cubicBezTo>
                  <a:cubicBezTo>
                    <a:pt x="75" y="45"/>
                    <a:pt x="69" y="46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6" y="46"/>
                    <a:pt x="67" y="45"/>
                  </a:cubicBezTo>
                  <a:cubicBezTo>
                    <a:pt x="69" y="45"/>
                    <a:pt x="67" y="43"/>
                    <a:pt x="69" y="43"/>
                  </a:cubicBezTo>
                  <a:cubicBezTo>
                    <a:pt x="71" y="46"/>
                    <a:pt x="76" y="45"/>
                    <a:pt x="74" y="43"/>
                  </a:cubicBezTo>
                  <a:cubicBezTo>
                    <a:pt x="72" y="42"/>
                    <a:pt x="73" y="34"/>
                    <a:pt x="74" y="35"/>
                  </a:cubicBezTo>
                  <a:cubicBezTo>
                    <a:pt x="77" y="33"/>
                    <a:pt x="77" y="34"/>
                    <a:pt x="75" y="32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8" y="28"/>
                    <a:pt x="73" y="29"/>
                    <a:pt x="72" y="27"/>
                  </a:cubicBezTo>
                  <a:cubicBezTo>
                    <a:pt x="74" y="24"/>
                    <a:pt x="76" y="26"/>
                    <a:pt x="77" y="28"/>
                  </a:cubicBezTo>
                  <a:cubicBezTo>
                    <a:pt x="79" y="29"/>
                    <a:pt x="76" y="25"/>
                    <a:pt x="7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2"/>
                    <a:pt x="73" y="22"/>
                    <a:pt x="72" y="23"/>
                  </a:cubicBezTo>
                  <a:cubicBezTo>
                    <a:pt x="74" y="16"/>
                    <a:pt x="71" y="22"/>
                    <a:pt x="76" y="19"/>
                  </a:cubicBezTo>
                  <a:cubicBezTo>
                    <a:pt x="76" y="19"/>
                    <a:pt x="75" y="16"/>
                    <a:pt x="75" y="17"/>
                  </a:cubicBezTo>
                  <a:cubicBezTo>
                    <a:pt x="75" y="15"/>
                    <a:pt x="84" y="11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56" name="Freeform 146"/>
            <p:cNvSpPr/>
            <p:nvPr/>
          </p:nvSpPr>
          <p:spPr bwMode="auto">
            <a:xfrm>
              <a:off x="2940050" y="47307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57" name="Freeform 147"/>
            <p:cNvSpPr/>
            <p:nvPr/>
          </p:nvSpPr>
          <p:spPr bwMode="auto">
            <a:xfrm>
              <a:off x="2938463" y="47307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58" name="Freeform 148"/>
            <p:cNvSpPr/>
            <p:nvPr/>
          </p:nvSpPr>
          <p:spPr bwMode="auto">
            <a:xfrm>
              <a:off x="3033713" y="471805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59" name="Freeform 149"/>
            <p:cNvSpPr/>
            <p:nvPr/>
          </p:nvSpPr>
          <p:spPr bwMode="auto">
            <a:xfrm>
              <a:off x="2941638" y="4718050"/>
              <a:ext cx="7938" cy="7938"/>
            </a:xfrm>
            <a:custGeom>
              <a:avLst/>
              <a:gdLst>
                <a:gd name="T0" fmla="*/ 9 w 10"/>
                <a:gd name="T1" fmla="*/ 1 h 10"/>
                <a:gd name="T2" fmla="*/ 4 w 10"/>
                <a:gd name="T3" fmla="*/ 5 h 10"/>
                <a:gd name="T4" fmla="*/ 2 w 10"/>
                <a:gd name="T5" fmla="*/ 4 h 10"/>
                <a:gd name="T6" fmla="*/ 5 w 10"/>
                <a:gd name="T7" fmla="*/ 9 h 10"/>
                <a:gd name="T8" fmla="*/ 10 w 10"/>
                <a:gd name="T9" fmla="*/ 3 h 10"/>
                <a:gd name="T10" fmla="*/ 9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5" y="0"/>
                    <a:pt x="5" y="4"/>
                    <a:pt x="4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0" y="4"/>
                    <a:pt x="3" y="10"/>
                    <a:pt x="5" y="9"/>
                  </a:cubicBezTo>
                  <a:cubicBezTo>
                    <a:pt x="5" y="9"/>
                    <a:pt x="9" y="3"/>
                    <a:pt x="10" y="3"/>
                  </a:cubicBezTo>
                  <a:cubicBezTo>
                    <a:pt x="10" y="3"/>
                    <a:pt x="9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60" name="Freeform 150"/>
            <p:cNvSpPr/>
            <p:nvPr/>
          </p:nvSpPr>
          <p:spPr bwMode="auto">
            <a:xfrm>
              <a:off x="2949575" y="47212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61" name="Freeform 151"/>
            <p:cNvSpPr/>
            <p:nvPr/>
          </p:nvSpPr>
          <p:spPr bwMode="auto">
            <a:xfrm>
              <a:off x="2994025" y="472916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62" name="Freeform 152"/>
            <p:cNvSpPr/>
            <p:nvPr/>
          </p:nvSpPr>
          <p:spPr bwMode="auto">
            <a:xfrm>
              <a:off x="2946400" y="4706938"/>
              <a:ext cx="7938" cy="3175"/>
            </a:xfrm>
            <a:custGeom>
              <a:avLst/>
              <a:gdLst>
                <a:gd name="T0" fmla="*/ 3 w 11"/>
                <a:gd name="T1" fmla="*/ 2 h 6"/>
                <a:gd name="T2" fmla="*/ 3 w 11"/>
                <a:gd name="T3" fmla="*/ 3 h 6"/>
                <a:gd name="T4" fmla="*/ 3 w 11"/>
                <a:gd name="T5" fmla="*/ 5 h 6"/>
                <a:gd name="T6" fmla="*/ 3 w 11"/>
                <a:gd name="T7" fmla="*/ 5 h 6"/>
                <a:gd name="T8" fmla="*/ 7 w 11"/>
                <a:gd name="T9" fmla="*/ 6 h 6"/>
                <a:gd name="T10" fmla="*/ 3 w 1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3" y="2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0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7" y="6"/>
                    <a:pt x="7" y="6"/>
                  </a:cubicBezTo>
                  <a:cubicBezTo>
                    <a:pt x="11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63" name="Freeform 153"/>
            <p:cNvSpPr/>
            <p:nvPr/>
          </p:nvSpPr>
          <p:spPr bwMode="auto">
            <a:xfrm>
              <a:off x="2949575" y="4710113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64" name="Freeform 154"/>
            <p:cNvSpPr/>
            <p:nvPr/>
          </p:nvSpPr>
          <p:spPr bwMode="auto">
            <a:xfrm>
              <a:off x="2871788" y="4800600"/>
              <a:ext cx="1588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65" name="Freeform 155"/>
            <p:cNvSpPr/>
            <p:nvPr/>
          </p:nvSpPr>
          <p:spPr bwMode="auto">
            <a:xfrm>
              <a:off x="2976563" y="4749800"/>
              <a:ext cx="1588" cy="158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66" name="Freeform 156"/>
            <p:cNvSpPr/>
            <p:nvPr/>
          </p:nvSpPr>
          <p:spPr bwMode="auto">
            <a:xfrm>
              <a:off x="2959100" y="496570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67" name="Freeform 157"/>
            <p:cNvSpPr/>
            <p:nvPr/>
          </p:nvSpPr>
          <p:spPr bwMode="auto">
            <a:xfrm>
              <a:off x="3033713" y="4711700"/>
              <a:ext cx="1588" cy="1588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68" name="Freeform 158"/>
            <p:cNvSpPr/>
            <p:nvPr/>
          </p:nvSpPr>
          <p:spPr bwMode="auto">
            <a:xfrm>
              <a:off x="2954338" y="4705350"/>
              <a:ext cx="1588" cy="1588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3"/>
                    <a:pt x="2" y="2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69" name="Freeform 159"/>
            <p:cNvSpPr/>
            <p:nvPr/>
          </p:nvSpPr>
          <p:spPr bwMode="auto">
            <a:xfrm>
              <a:off x="2978150" y="4748213"/>
              <a:ext cx="0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70" name="Freeform 160"/>
            <p:cNvSpPr/>
            <p:nvPr/>
          </p:nvSpPr>
          <p:spPr bwMode="auto">
            <a:xfrm>
              <a:off x="2940050" y="4819650"/>
              <a:ext cx="1588" cy="317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71" name="Freeform 161"/>
            <p:cNvSpPr/>
            <p:nvPr/>
          </p:nvSpPr>
          <p:spPr bwMode="auto">
            <a:xfrm>
              <a:off x="2852738" y="4732338"/>
              <a:ext cx="1588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3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72" name="Freeform 162"/>
            <p:cNvSpPr/>
            <p:nvPr/>
          </p:nvSpPr>
          <p:spPr bwMode="auto">
            <a:xfrm>
              <a:off x="2930525" y="4854575"/>
              <a:ext cx="0" cy="1588"/>
            </a:xfrm>
            <a:custGeom>
              <a:avLst/>
              <a:gdLst>
                <a:gd name="T0" fmla="*/ 1 h 2"/>
                <a:gd name="T1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73" name="Rectangle 163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74" name="Oval 164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75" name="Freeform 165"/>
            <p:cNvSpPr/>
            <p:nvPr/>
          </p:nvSpPr>
          <p:spPr bwMode="auto">
            <a:xfrm>
              <a:off x="2943225" y="47275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76" name="Freeform 166"/>
            <p:cNvSpPr/>
            <p:nvPr/>
          </p:nvSpPr>
          <p:spPr bwMode="auto">
            <a:xfrm>
              <a:off x="2870200" y="4810125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77" name="Freeform 167"/>
            <p:cNvSpPr/>
            <p:nvPr/>
          </p:nvSpPr>
          <p:spPr bwMode="auto">
            <a:xfrm>
              <a:off x="2878138" y="4756150"/>
              <a:ext cx="4763" cy="7938"/>
            </a:xfrm>
            <a:custGeom>
              <a:avLst/>
              <a:gdLst>
                <a:gd name="T0" fmla="*/ 6 w 6"/>
                <a:gd name="T1" fmla="*/ 5 h 10"/>
                <a:gd name="T2" fmla="*/ 3 w 6"/>
                <a:gd name="T3" fmla="*/ 10 h 10"/>
                <a:gd name="T4" fmla="*/ 4 w 6"/>
                <a:gd name="T5" fmla="*/ 8 h 10"/>
                <a:gd name="T6" fmla="*/ 6 w 6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0"/>
                    <a:pt x="0" y="10"/>
                    <a:pt x="3" y="10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7"/>
                    <a:pt x="5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78" name="Freeform 168"/>
            <p:cNvSpPr/>
            <p:nvPr/>
          </p:nvSpPr>
          <p:spPr bwMode="auto">
            <a:xfrm>
              <a:off x="2970213" y="484187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79" name="Rectangle 169"/>
            <p:cNvSpPr>
              <a:spLocks noChangeArrowheads="1"/>
            </p:cNvSpPr>
            <p:nvPr/>
          </p:nvSpPr>
          <p:spPr bwMode="auto">
            <a:xfrm>
              <a:off x="2959100" y="4965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80" name="Freeform 170"/>
            <p:cNvSpPr/>
            <p:nvPr/>
          </p:nvSpPr>
          <p:spPr bwMode="auto">
            <a:xfrm>
              <a:off x="2841625" y="4756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81" name="Freeform 171"/>
            <p:cNvSpPr/>
            <p:nvPr/>
          </p:nvSpPr>
          <p:spPr bwMode="auto">
            <a:xfrm>
              <a:off x="2943225" y="484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82" name="Freeform 172"/>
            <p:cNvSpPr/>
            <p:nvPr/>
          </p:nvSpPr>
          <p:spPr bwMode="auto">
            <a:xfrm>
              <a:off x="2924175" y="4811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83" name="Freeform 173"/>
            <p:cNvSpPr/>
            <p:nvPr/>
          </p:nvSpPr>
          <p:spPr bwMode="auto">
            <a:xfrm>
              <a:off x="2986088" y="47720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84" name="Freeform 174"/>
            <p:cNvSpPr/>
            <p:nvPr/>
          </p:nvSpPr>
          <p:spPr bwMode="auto">
            <a:xfrm>
              <a:off x="2881313" y="475773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85" name="Freeform 175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86" name="Freeform 176"/>
            <p:cNvSpPr/>
            <p:nvPr/>
          </p:nvSpPr>
          <p:spPr bwMode="auto">
            <a:xfrm>
              <a:off x="2841625" y="4716463"/>
              <a:ext cx="179388" cy="274638"/>
            </a:xfrm>
            <a:custGeom>
              <a:avLst/>
              <a:gdLst>
                <a:gd name="T0" fmla="*/ 219 w 234"/>
                <a:gd name="T1" fmla="*/ 264 h 357"/>
                <a:gd name="T2" fmla="*/ 188 w 234"/>
                <a:gd name="T3" fmla="*/ 305 h 357"/>
                <a:gd name="T4" fmla="*/ 176 w 234"/>
                <a:gd name="T5" fmla="*/ 323 h 357"/>
                <a:gd name="T6" fmla="*/ 176 w 234"/>
                <a:gd name="T7" fmla="*/ 349 h 357"/>
                <a:gd name="T8" fmla="*/ 165 w 234"/>
                <a:gd name="T9" fmla="*/ 349 h 357"/>
                <a:gd name="T10" fmla="*/ 161 w 234"/>
                <a:gd name="T11" fmla="*/ 343 h 357"/>
                <a:gd name="T12" fmla="*/ 157 w 234"/>
                <a:gd name="T13" fmla="*/ 328 h 357"/>
                <a:gd name="T14" fmla="*/ 149 w 234"/>
                <a:gd name="T15" fmla="*/ 286 h 357"/>
                <a:gd name="T16" fmla="*/ 118 w 234"/>
                <a:gd name="T17" fmla="*/ 218 h 357"/>
                <a:gd name="T18" fmla="*/ 109 w 234"/>
                <a:gd name="T19" fmla="*/ 176 h 357"/>
                <a:gd name="T20" fmla="*/ 57 w 234"/>
                <a:gd name="T21" fmla="*/ 137 h 357"/>
                <a:gd name="T22" fmla="*/ 51 w 234"/>
                <a:gd name="T23" fmla="*/ 131 h 357"/>
                <a:gd name="T24" fmla="*/ 46 w 234"/>
                <a:gd name="T25" fmla="*/ 126 h 357"/>
                <a:gd name="T26" fmla="*/ 40 w 234"/>
                <a:gd name="T27" fmla="*/ 95 h 357"/>
                <a:gd name="T28" fmla="*/ 56 w 234"/>
                <a:gd name="T29" fmla="*/ 66 h 357"/>
                <a:gd name="T30" fmla="*/ 53 w 234"/>
                <a:gd name="T31" fmla="*/ 45 h 357"/>
                <a:gd name="T32" fmla="*/ 28 w 234"/>
                <a:gd name="T33" fmla="*/ 41 h 357"/>
                <a:gd name="T34" fmla="*/ 17 w 234"/>
                <a:gd name="T35" fmla="*/ 44 h 357"/>
                <a:gd name="T36" fmla="*/ 24 w 234"/>
                <a:gd name="T37" fmla="*/ 27 h 357"/>
                <a:gd name="T38" fmla="*/ 30 w 234"/>
                <a:gd name="T39" fmla="*/ 19 h 357"/>
                <a:gd name="T40" fmla="*/ 69 w 234"/>
                <a:gd name="T41" fmla="*/ 8 h 357"/>
                <a:gd name="T42" fmla="*/ 94 w 234"/>
                <a:gd name="T43" fmla="*/ 10 h 357"/>
                <a:gd name="T44" fmla="*/ 108 w 234"/>
                <a:gd name="T45" fmla="*/ 19 h 357"/>
                <a:gd name="T46" fmla="*/ 108 w 234"/>
                <a:gd name="T47" fmla="*/ 7 h 357"/>
                <a:gd name="T48" fmla="*/ 125 w 234"/>
                <a:gd name="T49" fmla="*/ 5 h 357"/>
                <a:gd name="T50" fmla="*/ 122 w 234"/>
                <a:gd name="T51" fmla="*/ 18 h 357"/>
                <a:gd name="T52" fmla="*/ 142 w 234"/>
                <a:gd name="T53" fmla="*/ 6 h 357"/>
                <a:gd name="T54" fmla="*/ 152 w 234"/>
                <a:gd name="T55" fmla="*/ 7 h 357"/>
                <a:gd name="T56" fmla="*/ 167 w 234"/>
                <a:gd name="T57" fmla="*/ 11 h 357"/>
                <a:gd name="T58" fmla="*/ 176 w 234"/>
                <a:gd name="T59" fmla="*/ 21 h 357"/>
                <a:gd name="T60" fmla="*/ 177 w 234"/>
                <a:gd name="T61" fmla="*/ 42 h 357"/>
                <a:gd name="T62" fmla="*/ 158 w 234"/>
                <a:gd name="T63" fmla="*/ 35 h 357"/>
                <a:gd name="T64" fmla="*/ 162 w 234"/>
                <a:gd name="T65" fmla="*/ 18 h 357"/>
                <a:gd name="T66" fmla="*/ 149 w 234"/>
                <a:gd name="T67" fmla="*/ 30 h 357"/>
                <a:gd name="T68" fmla="*/ 145 w 234"/>
                <a:gd name="T69" fmla="*/ 31 h 357"/>
                <a:gd name="T70" fmla="*/ 143 w 234"/>
                <a:gd name="T71" fmla="*/ 67 h 357"/>
                <a:gd name="T72" fmla="*/ 155 w 234"/>
                <a:gd name="T73" fmla="*/ 41 h 357"/>
                <a:gd name="T74" fmla="*/ 190 w 234"/>
                <a:gd name="T75" fmla="*/ 72 h 357"/>
                <a:gd name="T76" fmla="*/ 187 w 234"/>
                <a:gd name="T77" fmla="*/ 85 h 357"/>
                <a:gd name="T78" fmla="*/ 177 w 234"/>
                <a:gd name="T79" fmla="*/ 77 h 357"/>
                <a:gd name="T80" fmla="*/ 177 w 234"/>
                <a:gd name="T81" fmla="*/ 78 h 357"/>
                <a:gd name="T82" fmla="*/ 173 w 234"/>
                <a:gd name="T83" fmla="*/ 80 h 357"/>
                <a:gd name="T84" fmla="*/ 179 w 234"/>
                <a:gd name="T85" fmla="*/ 84 h 357"/>
                <a:gd name="T86" fmla="*/ 158 w 234"/>
                <a:gd name="T87" fmla="*/ 96 h 357"/>
                <a:gd name="T88" fmla="*/ 123 w 234"/>
                <a:gd name="T89" fmla="*/ 135 h 357"/>
                <a:gd name="T90" fmla="*/ 95 w 234"/>
                <a:gd name="T91" fmla="*/ 123 h 357"/>
                <a:gd name="T92" fmla="*/ 89 w 234"/>
                <a:gd name="T93" fmla="*/ 151 h 357"/>
                <a:gd name="T94" fmla="*/ 112 w 234"/>
                <a:gd name="T95" fmla="*/ 172 h 357"/>
                <a:gd name="T96" fmla="*/ 132 w 234"/>
                <a:gd name="T97" fmla="*/ 173 h 357"/>
                <a:gd name="T98" fmla="*/ 145 w 234"/>
                <a:gd name="T99" fmla="*/ 169 h 357"/>
                <a:gd name="T100" fmla="*/ 166 w 234"/>
                <a:gd name="T101" fmla="*/ 175 h 357"/>
                <a:gd name="T102" fmla="*/ 221 w 234"/>
                <a:gd name="T103" fmla="*/ 211 h 357"/>
                <a:gd name="T104" fmla="*/ 227 w 234"/>
                <a:gd name="T105" fmla="*/ 23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" h="357">
                  <a:moveTo>
                    <a:pt x="227" y="234"/>
                  </a:moveTo>
                  <a:cubicBezTo>
                    <a:pt x="226" y="236"/>
                    <a:pt x="225" y="237"/>
                    <a:pt x="224" y="239"/>
                  </a:cubicBezTo>
                  <a:cubicBezTo>
                    <a:pt x="223" y="239"/>
                    <a:pt x="224" y="239"/>
                    <a:pt x="223" y="239"/>
                  </a:cubicBezTo>
                  <a:cubicBezTo>
                    <a:pt x="221" y="243"/>
                    <a:pt x="224" y="249"/>
                    <a:pt x="222" y="254"/>
                  </a:cubicBezTo>
                  <a:cubicBezTo>
                    <a:pt x="222" y="257"/>
                    <a:pt x="219" y="261"/>
                    <a:pt x="219" y="264"/>
                  </a:cubicBezTo>
                  <a:cubicBezTo>
                    <a:pt x="220" y="268"/>
                    <a:pt x="211" y="266"/>
                    <a:pt x="210" y="269"/>
                  </a:cubicBezTo>
                  <a:cubicBezTo>
                    <a:pt x="209" y="269"/>
                    <a:pt x="208" y="270"/>
                    <a:pt x="206" y="271"/>
                  </a:cubicBezTo>
                  <a:cubicBezTo>
                    <a:pt x="203" y="274"/>
                    <a:pt x="201" y="281"/>
                    <a:pt x="201" y="285"/>
                  </a:cubicBezTo>
                  <a:cubicBezTo>
                    <a:pt x="199" y="292"/>
                    <a:pt x="192" y="306"/>
                    <a:pt x="183" y="299"/>
                  </a:cubicBezTo>
                  <a:cubicBezTo>
                    <a:pt x="183" y="300"/>
                    <a:pt x="187" y="304"/>
                    <a:pt x="188" y="305"/>
                  </a:cubicBezTo>
                  <a:cubicBezTo>
                    <a:pt x="190" y="310"/>
                    <a:pt x="179" y="315"/>
                    <a:pt x="177" y="312"/>
                  </a:cubicBezTo>
                  <a:cubicBezTo>
                    <a:pt x="177" y="313"/>
                    <a:pt x="178" y="316"/>
                    <a:pt x="179" y="317"/>
                  </a:cubicBezTo>
                  <a:cubicBezTo>
                    <a:pt x="177" y="320"/>
                    <a:pt x="174" y="316"/>
                    <a:pt x="172" y="317"/>
                  </a:cubicBezTo>
                  <a:cubicBezTo>
                    <a:pt x="172" y="319"/>
                    <a:pt x="174" y="321"/>
                    <a:pt x="176" y="320"/>
                  </a:cubicBezTo>
                  <a:cubicBezTo>
                    <a:pt x="178" y="319"/>
                    <a:pt x="176" y="325"/>
                    <a:pt x="176" y="323"/>
                  </a:cubicBezTo>
                  <a:cubicBezTo>
                    <a:pt x="175" y="325"/>
                    <a:pt x="174" y="332"/>
                    <a:pt x="172" y="332"/>
                  </a:cubicBezTo>
                  <a:cubicBezTo>
                    <a:pt x="172" y="334"/>
                    <a:pt x="176" y="333"/>
                    <a:pt x="177" y="335"/>
                  </a:cubicBezTo>
                  <a:cubicBezTo>
                    <a:pt x="178" y="338"/>
                    <a:pt x="176" y="337"/>
                    <a:pt x="175" y="339"/>
                  </a:cubicBezTo>
                  <a:cubicBezTo>
                    <a:pt x="173" y="342"/>
                    <a:pt x="175" y="346"/>
                    <a:pt x="177" y="348"/>
                  </a:cubicBezTo>
                  <a:cubicBezTo>
                    <a:pt x="175" y="350"/>
                    <a:pt x="178" y="347"/>
                    <a:pt x="176" y="349"/>
                  </a:cubicBezTo>
                  <a:cubicBezTo>
                    <a:pt x="176" y="349"/>
                    <a:pt x="186" y="354"/>
                    <a:pt x="187" y="355"/>
                  </a:cubicBezTo>
                  <a:cubicBezTo>
                    <a:pt x="189" y="357"/>
                    <a:pt x="175" y="357"/>
                    <a:pt x="176" y="356"/>
                  </a:cubicBezTo>
                  <a:cubicBezTo>
                    <a:pt x="176" y="356"/>
                    <a:pt x="170" y="354"/>
                    <a:pt x="170" y="353"/>
                  </a:cubicBezTo>
                  <a:cubicBezTo>
                    <a:pt x="170" y="354"/>
                    <a:pt x="166" y="350"/>
                    <a:pt x="164" y="350"/>
                  </a:cubicBezTo>
                  <a:cubicBezTo>
                    <a:pt x="164" y="350"/>
                    <a:pt x="165" y="349"/>
                    <a:pt x="165" y="349"/>
                  </a:cubicBezTo>
                  <a:cubicBezTo>
                    <a:pt x="165" y="349"/>
                    <a:pt x="163" y="348"/>
                    <a:pt x="162" y="347"/>
                  </a:cubicBezTo>
                  <a:cubicBezTo>
                    <a:pt x="163" y="346"/>
                    <a:pt x="163" y="348"/>
                    <a:pt x="164" y="348"/>
                  </a:cubicBezTo>
                  <a:cubicBezTo>
                    <a:pt x="164" y="348"/>
                    <a:pt x="163" y="344"/>
                    <a:pt x="163" y="345"/>
                  </a:cubicBezTo>
                  <a:cubicBezTo>
                    <a:pt x="162" y="345"/>
                    <a:pt x="163" y="347"/>
                    <a:pt x="161" y="346"/>
                  </a:cubicBezTo>
                  <a:cubicBezTo>
                    <a:pt x="161" y="345"/>
                    <a:pt x="162" y="344"/>
                    <a:pt x="161" y="343"/>
                  </a:cubicBezTo>
                  <a:cubicBezTo>
                    <a:pt x="160" y="344"/>
                    <a:pt x="158" y="343"/>
                    <a:pt x="160" y="342"/>
                  </a:cubicBezTo>
                  <a:cubicBezTo>
                    <a:pt x="158" y="342"/>
                    <a:pt x="157" y="340"/>
                    <a:pt x="158" y="339"/>
                  </a:cubicBezTo>
                  <a:cubicBezTo>
                    <a:pt x="156" y="338"/>
                    <a:pt x="160" y="334"/>
                    <a:pt x="154" y="334"/>
                  </a:cubicBezTo>
                  <a:cubicBezTo>
                    <a:pt x="154" y="333"/>
                    <a:pt x="155" y="329"/>
                    <a:pt x="154" y="327"/>
                  </a:cubicBezTo>
                  <a:cubicBezTo>
                    <a:pt x="155" y="326"/>
                    <a:pt x="157" y="327"/>
                    <a:pt x="157" y="328"/>
                  </a:cubicBezTo>
                  <a:cubicBezTo>
                    <a:pt x="157" y="327"/>
                    <a:pt x="156" y="319"/>
                    <a:pt x="155" y="320"/>
                  </a:cubicBezTo>
                  <a:cubicBezTo>
                    <a:pt x="155" y="320"/>
                    <a:pt x="155" y="323"/>
                    <a:pt x="155" y="324"/>
                  </a:cubicBezTo>
                  <a:cubicBezTo>
                    <a:pt x="155" y="324"/>
                    <a:pt x="150" y="311"/>
                    <a:pt x="150" y="309"/>
                  </a:cubicBezTo>
                  <a:cubicBezTo>
                    <a:pt x="147" y="307"/>
                    <a:pt x="153" y="293"/>
                    <a:pt x="149" y="289"/>
                  </a:cubicBezTo>
                  <a:cubicBezTo>
                    <a:pt x="149" y="289"/>
                    <a:pt x="149" y="287"/>
                    <a:pt x="149" y="286"/>
                  </a:cubicBezTo>
                  <a:cubicBezTo>
                    <a:pt x="149" y="285"/>
                    <a:pt x="149" y="285"/>
                    <a:pt x="149" y="285"/>
                  </a:cubicBezTo>
                  <a:cubicBezTo>
                    <a:pt x="149" y="280"/>
                    <a:pt x="151" y="255"/>
                    <a:pt x="145" y="253"/>
                  </a:cubicBezTo>
                  <a:cubicBezTo>
                    <a:pt x="142" y="250"/>
                    <a:pt x="138" y="248"/>
                    <a:pt x="135" y="246"/>
                  </a:cubicBezTo>
                  <a:cubicBezTo>
                    <a:pt x="131" y="239"/>
                    <a:pt x="126" y="230"/>
                    <a:pt x="122" y="224"/>
                  </a:cubicBezTo>
                  <a:cubicBezTo>
                    <a:pt x="120" y="223"/>
                    <a:pt x="118" y="219"/>
                    <a:pt x="118" y="218"/>
                  </a:cubicBezTo>
                  <a:cubicBezTo>
                    <a:pt x="117" y="213"/>
                    <a:pt x="120" y="214"/>
                    <a:pt x="120" y="211"/>
                  </a:cubicBezTo>
                  <a:cubicBezTo>
                    <a:pt x="116" y="209"/>
                    <a:pt x="118" y="203"/>
                    <a:pt x="120" y="200"/>
                  </a:cubicBezTo>
                  <a:cubicBezTo>
                    <a:pt x="125" y="193"/>
                    <a:pt x="129" y="191"/>
                    <a:pt x="124" y="180"/>
                  </a:cubicBezTo>
                  <a:cubicBezTo>
                    <a:pt x="128" y="175"/>
                    <a:pt x="118" y="182"/>
                    <a:pt x="119" y="182"/>
                  </a:cubicBezTo>
                  <a:cubicBezTo>
                    <a:pt x="116" y="182"/>
                    <a:pt x="111" y="178"/>
                    <a:pt x="109" y="176"/>
                  </a:cubicBezTo>
                  <a:cubicBezTo>
                    <a:pt x="107" y="174"/>
                    <a:pt x="105" y="169"/>
                    <a:pt x="102" y="166"/>
                  </a:cubicBezTo>
                  <a:cubicBezTo>
                    <a:pt x="95" y="166"/>
                    <a:pt x="92" y="161"/>
                    <a:pt x="87" y="158"/>
                  </a:cubicBezTo>
                  <a:cubicBezTo>
                    <a:pt x="87" y="157"/>
                    <a:pt x="84" y="158"/>
                    <a:pt x="83" y="159"/>
                  </a:cubicBezTo>
                  <a:cubicBezTo>
                    <a:pt x="77" y="159"/>
                    <a:pt x="70" y="154"/>
                    <a:pt x="66" y="151"/>
                  </a:cubicBezTo>
                  <a:cubicBezTo>
                    <a:pt x="61" y="147"/>
                    <a:pt x="61" y="141"/>
                    <a:pt x="57" y="137"/>
                  </a:cubicBezTo>
                  <a:cubicBezTo>
                    <a:pt x="56" y="135"/>
                    <a:pt x="55" y="134"/>
                    <a:pt x="55" y="134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6" y="133"/>
                    <a:pt x="53" y="127"/>
                    <a:pt x="52" y="126"/>
                  </a:cubicBezTo>
                  <a:cubicBezTo>
                    <a:pt x="51" y="125"/>
                    <a:pt x="52" y="117"/>
                    <a:pt x="50" y="117"/>
                  </a:cubicBezTo>
                  <a:cubicBezTo>
                    <a:pt x="48" y="117"/>
                    <a:pt x="50" y="129"/>
                    <a:pt x="51" y="131"/>
                  </a:cubicBezTo>
                  <a:cubicBezTo>
                    <a:pt x="51" y="132"/>
                    <a:pt x="53" y="145"/>
                    <a:pt x="51" y="143"/>
                  </a:cubicBezTo>
                  <a:cubicBezTo>
                    <a:pt x="51" y="141"/>
                    <a:pt x="50" y="139"/>
                    <a:pt x="48" y="138"/>
                  </a:cubicBezTo>
                  <a:cubicBezTo>
                    <a:pt x="48" y="137"/>
                    <a:pt x="48" y="133"/>
                    <a:pt x="47" y="131"/>
                  </a:cubicBezTo>
                  <a:cubicBezTo>
                    <a:pt x="47" y="131"/>
                    <a:pt x="43" y="128"/>
                    <a:pt x="44" y="127"/>
                  </a:cubicBezTo>
                  <a:cubicBezTo>
                    <a:pt x="44" y="127"/>
                    <a:pt x="46" y="126"/>
                    <a:pt x="46" y="126"/>
                  </a:cubicBezTo>
                  <a:cubicBezTo>
                    <a:pt x="46" y="126"/>
                    <a:pt x="46" y="124"/>
                    <a:pt x="46" y="124"/>
                  </a:cubicBezTo>
                  <a:cubicBezTo>
                    <a:pt x="44" y="120"/>
                    <a:pt x="47" y="115"/>
                    <a:pt x="45" y="111"/>
                  </a:cubicBezTo>
                  <a:cubicBezTo>
                    <a:pt x="45" y="109"/>
                    <a:pt x="41" y="109"/>
                    <a:pt x="40" y="108"/>
                  </a:cubicBezTo>
                  <a:cubicBezTo>
                    <a:pt x="40" y="107"/>
                    <a:pt x="41" y="105"/>
                    <a:pt x="40" y="104"/>
                  </a:cubicBezTo>
                  <a:cubicBezTo>
                    <a:pt x="39" y="102"/>
                    <a:pt x="40" y="97"/>
                    <a:pt x="40" y="95"/>
                  </a:cubicBezTo>
                  <a:cubicBezTo>
                    <a:pt x="40" y="95"/>
                    <a:pt x="43" y="91"/>
                    <a:pt x="43" y="90"/>
                  </a:cubicBezTo>
                  <a:cubicBezTo>
                    <a:pt x="45" y="88"/>
                    <a:pt x="46" y="84"/>
                    <a:pt x="49" y="82"/>
                  </a:cubicBezTo>
                  <a:cubicBezTo>
                    <a:pt x="50" y="81"/>
                    <a:pt x="52" y="78"/>
                    <a:pt x="52" y="77"/>
                  </a:cubicBezTo>
                  <a:cubicBezTo>
                    <a:pt x="53" y="76"/>
                    <a:pt x="54" y="73"/>
                    <a:pt x="54" y="72"/>
                  </a:cubicBezTo>
                  <a:cubicBezTo>
                    <a:pt x="53" y="67"/>
                    <a:pt x="50" y="66"/>
                    <a:pt x="56" y="66"/>
                  </a:cubicBezTo>
                  <a:cubicBezTo>
                    <a:pt x="52" y="64"/>
                    <a:pt x="55" y="56"/>
                    <a:pt x="56" y="55"/>
                  </a:cubicBezTo>
                  <a:cubicBezTo>
                    <a:pt x="55" y="54"/>
                    <a:pt x="55" y="54"/>
                    <a:pt x="55" y="53"/>
                  </a:cubicBezTo>
                  <a:cubicBezTo>
                    <a:pt x="54" y="55"/>
                    <a:pt x="54" y="54"/>
                    <a:pt x="53" y="55"/>
                  </a:cubicBezTo>
                  <a:cubicBezTo>
                    <a:pt x="53" y="53"/>
                    <a:pt x="52" y="48"/>
                    <a:pt x="52" y="48"/>
                  </a:cubicBezTo>
                  <a:cubicBezTo>
                    <a:pt x="52" y="47"/>
                    <a:pt x="53" y="45"/>
                    <a:pt x="53" y="45"/>
                  </a:cubicBezTo>
                  <a:cubicBezTo>
                    <a:pt x="53" y="39"/>
                    <a:pt x="45" y="40"/>
                    <a:pt x="43" y="38"/>
                  </a:cubicBezTo>
                  <a:cubicBezTo>
                    <a:pt x="40" y="37"/>
                    <a:pt x="41" y="37"/>
                    <a:pt x="38" y="39"/>
                  </a:cubicBezTo>
                  <a:cubicBezTo>
                    <a:pt x="40" y="39"/>
                    <a:pt x="39" y="38"/>
                    <a:pt x="40" y="38"/>
                  </a:cubicBezTo>
                  <a:cubicBezTo>
                    <a:pt x="40" y="41"/>
                    <a:pt x="32" y="40"/>
                    <a:pt x="30" y="41"/>
                  </a:cubicBezTo>
                  <a:cubicBezTo>
                    <a:pt x="31" y="41"/>
                    <a:pt x="30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4" y="44"/>
                    <a:pt x="10" y="49"/>
                    <a:pt x="9" y="51"/>
                  </a:cubicBezTo>
                  <a:cubicBezTo>
                    <a:pt x="10" y="51"/>
                    <a:pt x="1" y="52"/>
                    <a:pt x="0" y="52"/>
                  </a:cubicBezTo>
                  <a:cubicBezTo>
                    <a:pt x="2" y="51"/>
                    <a:pt x="12" y="49"/>
                    <a:pt x="13" y="47"/>
                  </a:cubicBezTo>
                  <a:cubicBezTo>
                    <a:pt x="15" y="46"/>
                    <a:pt x="16" y="45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6" y="42"/>
                    <a:pt x="13" y="43"/>
                    <a:pt x="11" y="42"/>
                  </a:cubicBezTo>
                  <a:cubicBezTo>
                    <a:pt x="12" y="42"/>
                    <a:pt x="13" y="40"/>
                    <a:pt x="13" y="39"/>
                  </a:cubicBezTo>
                  <a:cubicBezTo>
                    <a:pt x="11" y="38"/>
                    <a:pt x="9" y="36"/>
                    <a:pt x="11" y="33"/>
                  </a:cubicBezTo>
                  <a:cubicBezTo>
                    <a:pt x="13" y="31"/>
                    <a:pt x="24" y="26"/>
                    <a:pt x="24" y="27"/>
                  </a:cubicBezTo>
                  <a:cubicBezTo>
                    <a:pt x="24" y="26"/>
                    <a:pt x="25" y="26"/>
                    <a:pt x="25" y="25"/>
                  </a:cubicBezTo>
                  <a:cubicBezTo>
                    <a:pt x="22" y="25"/>
                    <a:pt x="19" y="26"/>
                    <a:pt x="17" y="24"/>
                  </a:cubicBezTo>
                  <a:cubicBezTo>
                    <a:pt x="17" y="22"/>
                    <a:pt x="18" y="20"/>
                    <a:pt x="21" y="20"/>
                  </a:cubicBezTo>
                  <a:cubicBezTo>
                    <a:pt x="20" y="20"/>
                    <a:pt x="23" y="19"/>
                    <a:pt x="23" y="19"/>
                  </a:cubicBezTo>
                  <a:cubicBezTo>
                    <a:pt x="26" y="17"/>
                    <a:pt x="28" y="18"/>
                    <a:pt x="30" y="19"/>
                  </a:cubicBezTo>
                  <a:cubicBezTo>
                    <a:pt x="30" y="18"/>
                    <a:pt x="30" y="16"/>
                    <a:pt x="30" y="16"/>
                  </a:cubicBezTo>
                  <a:cubicBezTo>
                    <a:pt x="31" y="14"/>
                    <a:pt x="28" y="13"/>
                    <a:pt x="29" y="12"/>
                  </a:cubicBezTo>
                  <a:cubicBezTo>
                    <a:pt x="30" y="10"/>
                    <a:pt x="36" y="10"/>
                    <a:pt x="36" y="9"/>
                  </a:cubicBezTo>
                  <a:cubicBezTo>
                    <a:pt x="44" y="4"/>
                    <a:pt x="57" y="0"/>
                    <a:pt x="64" y="6"/>
                  </a:cubicBezTo>
                  <a:cubicBezTo>
                    <a:pt x="66" y="7"/>
                    <a:pt x="68" y="8"/>
                    <a:pt x="69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4" y="9"/>
                    <a:pt x="76" y="12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9" y="13"/>
                    <a:pt x="80" y="13"/>
                  </a:cubicBezTo>
                  <a:cubicBezTo>
                    <a:pt x="81" y="12"/>
                    <a:pt x="93" y="10"/>
                    <a:pt x="94" y="10"/>
                  </a:cubicBezTo>
                  <a:cubicBezTo>
                    <a:pt x="94" y="10"/>
                    <a:pt x="94" y="13"/>
                    <a:pt x="94" y="13"/>
                  </a:cubicBezTo>
                  <a:cubicBezTo>
                    <a:pt x="95" y="13"/>
                    <a:pt x="97" y="11"/>
                    <a:pt x="97" y="12"/>
                  </a:cubicBezTo>
                  <a:cubicBezTo>
                    <a:pt x="97" y="12"/>
                    <a:pt x="97" y="14"/>
                    <a:pt x="97" y="14"/>
                  </a:cubicBezTo>
                  <a:cubicBezTo>
                    <a:pt x="100" y="12"/>
                    <a:pt x="101" y="13"/>
                    <a:pt x="103" y="15"/>
                  </a:cubicBezTo>
                  <a:cubicBezTo>
                    <a:pt x="103" y="15"/>
                    <a:pt x="114" y="18"/>
                    <a:pt x="108" y="19"/>
                  </a:cubicBezTo>
                  <a:cubicBezTo>
                    <a:pt x="111" y="21"/>
                    <a:pt x="114" y="18"/>
                    <a:pt x="116" y="22"/>
                  </a:cubicBezTo>
                  <a:cubicBezTo>
                    <a:pt x="116" y="21"/>
                    <a:pt x="116" y="20"/>
                    <a:pt x="117" y="19"/>
                  </a:cubicBezTo>
                  <a:cubicBezTo>
                    <a:pt x="113" y="16"/>
                    <a:pt x="110" y="19"/>
                    <a:pt x="107" y="14"/>
                  </a:cubicBezTo>
                  <a:cubicBezTo>
                    <a:pt x="108" y="12"/>
                    <a:pt x="111" y="12"/>
                    <a:pt x="114" y="13"/>
                  </a:cubicBezTo>
                  <a:cubicBezTo>
                    <a:pt x="111" y="12"/>
                    <a:pt x="105" y="11"/>
                    <a:pt x="108" y="7"/>
                  </a:cubicBezTo>
                  <a:cubicBezTo>
                    <a:pt x="108" y="7"/>
                    <a:pt x="108" y="7"/>
                    <a:pt x="107" y="7"/>
                  </a:cubicBezTo>
                  <a:cubicBezTo>
                    <a:pt x="104" y="11"/>
                    <a:pt x="98" y="6"/>
                    <a:pt x="100" y="5"/>
                  </a:cubicBezTo>
                  <a:cubicBezTo>
                    <a:pt x="101" y="0"/>
                    <a:pt x="113" y="0"/>
                    <a:pt x="116" y="2"/>
                  </a:cubicBezTo>
                  <a:cubicBezTo>
                    <a:pt x="118" y="4"/>
                    <a:pt x="124" y="7"/>
                    <a:pt x="124" y="9"/>
                  </a:cubicBezTo>
                  <a:cubicBezTo>
                    <a:pt x="125" y="6"/>
                    <a:pt x="126" y="5"/>
                    <a:pt x="125" y="5"/>
                  </a:cubicBezTo>
                  <a:cubicBezTo>
                    <a:pt x="125" y="4"/>
                    <a:pt x="130" y="4"/>
                    <a:pt x="131" y="5"/>
                  </a:cubicBezTo>
                  <a:cubicBezTo>
                    <a:pt x="129" y="7"/>
                    <a:pt x="125" y="12"/>
                    <a:pt x="128" y="13"/>
                  </a:cubicBezTo>
                  <a:cubicBezTo>
                    <a:pt x="128" y="11"/>
                    <a:pt x="130" y="16"/>
                    <a:pt x="130" y="16"/>
                  </a:cubicBezTo>
                  <a:cubicBezTo>
                    <a:pt x="127" y="19"/>
                    <a:pt x="126" y="21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3" y="20"/>
                    <a:pt x="131" y="25"/>
                    <a:pt x="132" y="20"/>
                  </a:cubicBezTo>
                  <a:cubicBezTo>
                    <a:pt x="132" y="20"/>
                    <a:pt x="131" y="19"/>
                    <a:pt x="131" y="19"/>
                  </a:cubicBezTo>
                  <a:cubicBezTo>
                    <a:pt x="131" y="16"/>
                    <a:pt x="136" y="17"/>
                    <a:pt x="137" y="17"/>
                  </a:cubicBezTo>
                  <a:cubicBezTo>
                    <a:pt x="136" y="16"/>
                    <a:pt x="137" y="14"/>
                    <a:pt x="137" y="13"/>
                  </a:cubicBezTo>
                  <a:cubicBezTo>
                    <a:pt x="139" y="11"/>
                    <a:pt x="141" y="9"/>
                    <a:pt x="142" y="6"/>
                  </a:cubicBezTo>
                  <a:cubicBezTo>
                    <a:pt x="146" y="0"/>
                    <a:pt x="154" y="8"/>
                    <a:pt x="145" y="9"/>
                  </a:cubicBezTo>
                  <a:cubicBezTo>
                    <a:pt x="141" y="10"/>
                    <a:pt x="144" y="18"/>
                    <a:pt x="144" y="21"/>
                  </a:cubicBezTo>
                  <a:cubicBezTo>
                    <a:pt x="147" y="16"/>
                    <a:pt x="147" y="25"/>
                    <a:pt x="147" y="25"/>
                  </a:cubicBezTo>
                  <a:cubicBezTo>
                    <a:pt x="149" y="24"/>
                    <a:pt x="151" y="21"/>
                    <a:pt x="151" y="18"/>
                  </a:cubicBezTo>
                  <a:cubicBezTo>
                    <a:pt x="146" y="15"/>
                    <a:pt x="147" y="9"/>
                    <a:pt x="152" y="7"/>
                  </a:cubicBezTo>
                  <a:cubicBezTo>
                    <a:pt x="152" y="6"/>
                    <a:pt x="153" y="5"/>
                    <a:pt x="153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5"/>
                    <a:pt x="153" y="6"/>
                    <a:pt x="153" y="7"/>
                  </a:cubicBezTo>
                  <a:cubicBezTo>
                    <a:pt x="154" y="6"/>
                    <a:pt x="155" y="6"/>
                    <a:pt x="156" y="6"/>
                  </a:cubicBezTo>
                  <a:cubicBezTo>
                    <a:pt x="156" y="5"/>
                    <a:pt x="171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9" y="13"/>
                    <a:pt x="173" y="15"/>
                    <a:pt x="175" y="16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7" y="18"/>
                    <a:pt x="177" y="20"/>
                    <a:pt x="176" y="21"/>
                  </a:cubicBezTo>
                  <a:cubicBezTo>
                    <a:pt x="177" y="22"/>
                    <a:pt x="175" y="25"/>
                    <a:pt x="181" y="27"/>
                  </a:cubicBezTo>
                  <a:cubicBezTo>
                    <a:pt x="182" y="28"/>
                    <a:pt x="183" y="29"/>
                    <a:pt x="185" y="30"/>
                  </a:cubicBezTo>
                  <a:cubicBezTo>
                    <a:pt x="185" y="36"/>
                    <a:pt x="178" y="36"/>
                    <a:pt x="176" y="31"/>
                  </a:cubicBezTo>
                  <a:cubicBezTo>
                    <a:pt x="172" y="30"/>
                    <a:pt x="177" y="37"/>
                    <a:pt x="177" y="37"/>
                  </a:cubicBezTo>
                  <a:cubicBezTo>
                    <a:pt x="177" y="39"/>
                    <a:pt x="177" y="41"/>
                    <a:pt x="177" y="42"/>
                  </a:cubicBezTo>
                  <a:cubicBezTo>
                    <a:pt x="176" y="42"/>
                    <a:pt x="175" y="41"/>
                    <a:pt x="174" y="40"/>
                  </a:cubicBezTo>
                  <a:cubicBezTo>
                    <a:pt x="172" y="41"/>
                    <a:pt x="176" y="43"/>
                    <a:pt x="175" y="44"/>
                  </a:cubicBezTo>
                  <a:cubicBezTo>
                    <a:pt x="173" y="45"/>
                    <a:pt x="168" y="41"/>
                    <a:pt x="167" y="40"/>
                  </a:cubicBezTo>
                  <a:cubicBezTo>
                    <a:pt x="166" y="39"/>
                    <a:pt x="166" y="37"/>
                    <a:pt x="165" y="35"/>
                  </a:cubicBezTo>
                  <a:cubicBezTo>
                    <a:pt x="164" y="36"/>
                    <a:pt x="158" y="36"/>
                    <a:pt x="158" y="35"/>
                  </a:cubicBezTo>
                  <a:cubicBezTo>
                    <a:pt x="157" y="32"/>
                    <a:pt x="170" y="32"/>
                    <a:pt x="168" y="26"/>
                  </a:cubicBezTo>
                  <a:cubicBezTo>
                    <a:pt x="167" y="26"/>
                    <a:pt x="162" y="28"/>
                    <a:pt x="162" y="27"/>
                  </a:cubicBezTo>
                  <a:cubicBezTo>
                    <a:pt x="160" y="25"/>
                    <a:pt x="163" y="23"/>
                    <a:pt x="165" y="24"/>
                  </a:cubicBezTo>
                  <a:cubicBezTo>
                    <a:pt x="164" y="23"/>
                    <a:pt x="161" y="20"/>
                    <a:pt x="164" y="21"/>
                  </a:cubicBezTo>
                  <a:cubicBezTo>
                    <a:pt x="163" y="19"/>
                    <a:pt x="163" y="18"/>
                    <a:pt x="162" y="18"/>
                  </a:cubicBezTo>
                  <a:cubicBezTo>
                    <a:pt x="162" y="21"/>
                    <a:pt x="158" y="19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7" y="18"/>
                    <a:pt x="156" y="19"/>
                  </a:cubicBezTo>
                  <a:cubicBezTo>
                    <a:pt x="160" y="25"/>
                    <a:pt x="150" y="28"/>
                    <a:pt x="151" y="31"/>
                  </a:cubicBezTo>
                  <a:cubicBezTo>
                    <a:pt x="150" y="31"/>
                    <a:pt x="149" y="30"/>
                    <a:pt x="149" y="30"/>
                  </a:cubicBezTo>
                  <a:cubicBezTo>
                    <a:pt x="147" y="32"/>
                    <a:pt x="153" y="35"/>
                    <a:pt x="153" y="36"/>
                  </a:cubicBezTo>
                  <a:cubicBezTo>
                    <a:pt x="152" y="36"/>
                    <a:pt x="146" y="38"/>
                    <a:pt x="145" y="38"/>
                  </a:cubicBezTo>
                  <a:cubicBezTo>
                    <a:pt x="144" y="37"/>
                    <a:pt x="144" y="37"/>
                    <a:pt x="143" y="36"/>
                  </a:cubicBezTo>
                  <a:cubicBezTo>
                    <a:pt x="143" y="35"/>
                    <a:pt x="146" y="31"/>
                    <a:pt x="147" y="30"/>
                  </a:cubicBezTo>
                  <a:cubicBezTo>
                    <a:pt x="146" y="30"/>
                    <a:pt x="146" y="30"/>
                    <a:pt x="145" y="31"/>
                  </a:cubicBezTo>
                  <a:cubicBezTo>
                    <a:pt x="143" y="34"/>
                    <a:pt x="138" y="34"/>
                    <a:pt x="136" y="36"/>
                  </a:cubicBezTo>
                  <a:cubicBezTo>
                    <a:pt x="139" y="36"/>
                    <a:pt x="130" y="42"/>
                    <a:pt x="130" y="42"/>
                  </a:cubicBezTo>
                  <a:cubicBezTo>
                    <a:pt x="125" y="46"/>
                    <a:pt x="128" y="46"/>
                    <a:pt x="128" y="50"/>
                  </a:cubicBezTo>
                  <a:cubicBezTo>
                    <a:pt x="127" y="57"/>
                    <a:pt x="148" y="57"/>
                    <a:pt x="141" y="65"/>
                  </a:cubicBezTo>
                  <a:cubicBezTo>
                    <a:pt x="142" y="65"/>
                    <a:pt x="143" y="66"/>
                    <a:pt x="143" y="67"/>
                  </a:cubicBezTo>
                  <a:cubicBezTo>
                    <a:pt x="143" y="67"/>
                    <a:pt x="141" y="66"/>
                    <a:pt x="141" y="66"/>
                  </a:cubicBezTo>
                  <a:cubicBezTo>
                    <a:pt x="142" y="68"/>
                    <a:pt x="146" y="72"/>
                    <a:pt x="146" y="67"/>
                  </a:cubicBezTo>
                  <a:cubicBezTo>
                    <a:pt x="147" y="59"/>
                    <a:pt x="146" y="63"/>
                    <a:pt x="152" y="59"/>
                  </a:cubicBezTo>
                  <a:cubicBezTo>
                    <a:pt x="156" y="55"/>
                    <a:pt x="150" y="52"/>
                    <a:pt x="153" y="49"/>
                  </a:cubicBezTo>
                  <a:cubicBezTo>
                    <a:pt x="155" y="48"/>
                    <a:pt x="155" y="43"/>
                    <a:pt x="155" y="41"/>
                  </a:cubicBezTo>
                  <a:cubicBezTo>
                    <a:pt x="156" y="36"/>
                    <a:pt x="169" y="44"/>
                    <a:pt x="169" y="47"/>
                  </a:cubicBezTo>
                  <a:cubicBezTo>
                    <a:pt x="167" y="58"/>
                    <a:pt x="173" y="48"/>
                    <a:pt x="177" y="48"/>
                  </a:cubicBezTo>
                  <a:cubicBezTo>
                    <a:pt x="181" y="51"/>
                    <a:pt x="180" y="60"/>
                    <a:pt x="184" y="63"/>
                  </a:cubicBezTo>
                  <a:cubicBezTo>
                    <a:pt x="185" y="63"/>
                    <a:pt x="186" y="64"/>
                    <a:pt x="188" y="66"/>
                  </a:cubicBezTo>
                  <a:cubicBezTo>
                    <a:pt x="189" y="67"/>
                    <a:pt x="190" y="69"/>
                    <a:pt x="190" y="72"/>
                  </a:cubicBezTo>
                  <a:cubicBezTo>
                    <a:pt x="190" y="72"/>
                    <a:pt x="189" y="72"/>
                    <a:pt x="189" y="72"/>
                  </a:cubicBezTo>
                  <a:cubicBezTo>
                    <a:pt x="191" y="72"/>
                    <a:pt x="189" y="76"/>
                    <a:pt x="190" y="77"/>
                  </a:cubicBezTo>
                  <a:cubicBezTo>
                    <a:pt x="191" y="77"/>
                    <a:pt x="198" y="80"/>
                    <a:pt x="193" y="82"/>
                  </a:cubicBezTo>
                  <a:cubicBezTo>
                    <a:pt x="194" y="83"/>
                    <a:pt x="194" y="88"/>
                    <a:pt x="192" y="83"/>
                  </a:cubicBezTo>
                  <a:cubicBezTo>
                    <a:pt x="190" y="87"/>
                    <a:pt x="190" y="85"/>
                    <a:pt x="187" y="85"/>
                  </a:cubicBezTo>
                  <a:cubicBezTo>
                    <a:pt x="187" y="84"/>
                    <a:pt x="187" y="84"/>
                    <a:pt x="188" y="84"/>
                  </a:cubicBezTo>
                  <a:cubicBezTo>
                    <a:pt x="189" y="81"/>
                    <a:pt x="183" y="84"/>
                    <a:pt x="182" y="83"/>
                  </a:cubicBezTo>
                  <a:cubicBezTo>
                    <a:pt x="181" y="82"/>
                    <a:pt x="186" y="74"/>
                    <a:pt x="188" y="73"/>
                  </a:cubicBezTo>
                  <a:cubicBezTo>
                    <a:pt x="185" y="73"/>
                    <a:pt x="184" y="75"/>
                    <a:pt x="182" y="76"/>
                  </a:cubicBezTo>
                  <a:cubicBezTo>
                    <a:pt x="180" y="76"/>
                    <a:pt x="178" y="76"/>
                    <a:pt x="177" y="77"/>
                  </a:cubicBezTo>
                  <a:cubicBezTo>
                    <a:pt x="176" y="77"/>
                    <a:pt x="175" y="77"/>
                    <a:pt x="174" y="77"/>
                  </a:cubicBezTo>
                  <a:cubicBezTo>
                    <a:pt x="174" y="77"/>
                    <a:pt x="175" y="77"/>
                    <a:pt x="175" y="77"/>
                  </a:cubicBezTo>
                  <a:cubicBezTo>
                    <a:pt x="175" y="77"/>
                    <a:pt x="176" y="77"/>
                    <a:pt x="176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8"/>
                    <a:pt x="177" y="78"/>
                    <a:pt x="177" y="78"/>
                  </a:cubicBezTo>
                  <a:cubicBezTo>
                    <a:pt x="178" y="80"/>
                    <a:pt x="176" y="79"/>
                    <a:pt x="175" y="79"/>
                  </a:cubicBezTo>
                  <a:cubicBezTo>
                    <a:pt x="174" y="78"/>
                    <a:pt x="173" y="77"/>
                    <a:pt x="172" y="77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0" y="77"/>
                    <a:pt x="167" y="78"/>
                    <a:pt x="165" y="79"/>
                  </a:cubicBezTo>
                  <a:cubicBezTo>
                    <a:pt x="167" y="79"/>
                    <a:pt x="172" y="79"/>
                    <a:pt x="173" y="80"/>
                  </a:cubicBezTo>
                  <a:cubicBezTo>
                    <a:pt x="173" y="81"/>
                    <a:pt x="173" y="81"/>
                    <a:pt x="172" y="81"/>
                  </a:cubicBezTo>
                  <a:cubicBezTo>
                    <a:pt x="172" y="82"/>
                    <a:pt x="171" y="82"/>
                    <a:pt x="170" y="82"/>
                  </a:cubicBezTo>
                  <a:cubicBezTo>
                    <a:pt x="170" y="82"/>
                    <a:pt x="170" y="82"/>
                    <a:pt x="171" y="83"/>
                  </a:cubicBezTo>
                  <a:cubicBezTo>
                    <a:pt x="172" y="84"/>
                    <a:pt x="173" y="85"/>
                    <a:pt x="176" y="85"/>
                  </a:cubicBezTo>
                  <a:cubicBezTo>
                    <a:pt x="174" y="90"/>
                    <a:pt x="177" y="85"/>
                    <a:pt x="179" y="84"/>
                  </a:cubicBezTo>
                  <a:cubicBezTo>
                    <a:pt x="184" y="88"/>
                    <a:pt x="173" y="90"/>
                    <a:pt x="170" y="91"/>
                  </a:cubicBezTo>
                  <a:cubicBezTo>
                    <a:pt x="170" y="91"/>
                    <a:pt x="164" y="95"/>
                    <a:pt x="166" y="91"/>
                  </a:cubicBezTo>
                  <a:cubicBezTo>
                    <a:pt x="166" y="91"/>
                    <a:pt x="166" y="90"/>
                    <a:pt x="167" y="90"/>
                  </a:cubicBezTo>
                  <a:cubicBezTo>
                    <a:pt x="166" y="90"/>
                    <a:pt x="164" y="90"/>
                    <a:pt x="163" y="90"/>
                  </a:cubicBezTo>
                  <a:cubicBezTo>
                    <a:pt x="159" y="91"/>
                    <a:pt x="155" y="92"/>
                    <a:pt x="158" y="96"/>
                  </a:cubicBezTo>
                  <a:cubicBezTo>
                    <a:pt x="158" y="96"/>
                    <a:pt x="158" y="96"/>
                    <a:pt x="157" y="97"/>
                  </a:cubicBezTo>
                  <a:cubicBezTo>
                    <a:pt x="147" y="97"/>
                    <a:pt x="144" y="104"/>
                    <a:pt x="140" y="112"/>
                  </a:cubicBezTo>
                  <a:cubicBezTo>
                    <a:pt x="137" y="116"/>
                    <a:pt x="129" y="116"/>
                    <a:pt x="126" y="121"/>
                  </a:cubicBezTo>
                  <a:cubicBezTo>
                    <a:pt x="127" y="121"/>
                    <a:pt x="127" y="126"/>
                    <a:pt x="126" y="125"/>
                  </a:cubicBezTo>
                  <a:cubicBezTo>
                    <a:pt x="127" y="129"/>
                    <a:pt x="128" y="134"/>
                    <a:pt x="123" y="135"/>
                  </a:cubicBezTo>
                  <a:cubicBezTo>
                    <a:pt x="118" y="133"/>
                    <a:pt x="124" y="119"/>
                    <a:pt x="116" y="123"/>
                  </a:cubicBezTo>
                  <a:cubicBezTo>
                    <a:pt x="116" y="123"/>
                    <a:pt x="114" y="122"/>
                    <a:pt x="114" y="122"/>
                  </a:cubicBezTo>
                  <a:cubicBezTo>
                    <a:pt x="113" y="121"/>
                    <a:pt x="107" y="123"/>
                    <a:pt x="106" y="123"/>
                  </a:cubicBezTo>
                  <a:cubicBezTo>
                    <a:pt x="106" y="124"/>
                    <a:pt x="107" y="124"/>
                    <a:pt x="107" y="125"/>
                  </a:cubicBezTo>
                  <a:cubicBezTo>
                    <a:pt x="105" y="126"/>
                    <a:pt x="97" y="122"/>
                    <a:pt x="95" y="123"/>
                  </a:cubicBezTo>
                  <a:cubicBezTo>
                    <a:pt x="95" y="123"/>
                    <a:pt x="92" y="125"/>
                    <a:pt x="91" y="125"/>
                  </a:cubicBezTo>
                  <a:cubicBezTo>
                    <a:pt x="91" y="125"/>
                    <a:pt x="89" y="127"/>
                    <a:pt x="88" y="127"/>
                  </a:cubicBezTo>
                  <a:cubicBezTo>
                    <a:pt x="87" y="127"/>
                    <a:pt x="87" y="128"/>
                    <a:pt x="85" y="130"/>
                  </a:cubicBezTo>
                  <a:cubicBezTo>
                    <a:pt x="86" y="137"/>
                    <a:pt x="80" y="139"/>
                    <a:pt x="84" y="146"/>
                  </a:cubicBezTo>
                  <a:cubicBezTo>
                    <a:pt x="85" y="147"/>
                    <a:pt x="86" y="153"/>
                    <a:pt x="89" y="151"/>
                  </a:cubicBezTo>
                  <a:cubicBezTo>
                    <a:pt x="91" y="152"/>
                    <a:pt x="96" y="150"/>
                    <a:pt x="97" y="148"/>
                  </a:cubicBezTo>
                  <a:cubicBezTo>
                    <a:pt x="98" y="139"/>
                    <a:pt x="112" y="143"/>
                    <a:pt x="106" y="146"/>
                  </a:cubicBezTo>
                  <a:cubicBezTo>
                    <a:pt x="104" y="148"/>
                    <a:pt x="102" y="156"/>
                    <a:pt x="101" y="158"/>
                  </a:cubicBezTo>
                  <a:cubicBezTo>
                    <a:pt x="104" y="159"/>
                    <a:pt x="111" y="156"/>
                    <a:pt x="114" y="160"/>
                  </a:cubicBezTo>
                  <a:cubicBezTo>
                    <a:pt x="116" y="162"/>
                    <a:pt x="111" y="169"/>
                    <a:pt x="112" y="172"/>
                  </a:cubicBezTo>
                  <a:cubicBezTo>
                    <a:pt x="113" y="173"/>
                    <a:pt x="116" y="179"/>
                    <a:pt x="118" y="178"/>
                  </a:cubicBezTo>
                  <a:cubicBezTo>
                    <a:pt x="120" y="178"/>
                    <a:pt x="123" y="173"/>
                    <a:pt x="126" y="177"/>
                  </a:cubicBezTo>
                  <a:cubicBezTo>
                    <a:pt x="126" y="178"/>
                    <a:pt x="127" y="178"/>
                    <a:pt x="128" y="179"/>
                  </a:cubicBezTo>
                  <a:cubicBezTo>
                    <a:pt x="129" y="178"/>
                    <a:pt x="131" y="176"/>
                    <a:pt x="132" y="175"/>
                  </a:cubicBezTo>
                  <a:cubicBezTo>
                    <a:pt x="132" y="175"/>
                    <a:pt x="132" y="173"/>
                    <a:pt x="132" y="173"/>
                  </a:cubicBezTo>
                  <a:cubicBezTo>
                    <a:pt x="133" y="171"/>
                    <a:pt x="136" y="173"/>
                    <a:pt x="138" y="171"/>
                  </a:cubicBezTo>
                  <a:cubicBezTo>
                    <a:pt x="140" y="169"/>
                    <a:pt x="145" y="167"/>
                    <a:pt x="141" y="170"/>
                  </a:cubicBezTo>
                  <a:cubicBezTo>
                    <a:pt x="141" y="170"/>
                    <a:pt x="141" y="171"/>
                    <a:pt x="141" y="171"/>
                  </a:cubicBezTo>
                  <a:cubicBezTo>
                    <a:pt x="143" y="171"/>
                    <a:pt x="144" y="171"/>
                    <a:pt x="146" y="170"/>
                  </a:cubicBezTo>
                  <a:cubicBezTo>
                    <a:pt x="145" y="170"/>
                    <a:pt x="145" y="170"/>
                    <a:pt x="145" y="169"/>
                  </a:cubicBezTo>
                  <a:cubicBezTo>
                    <a:pt x="145" y="170"/>
                    <a:pt x="155" y="173"/>
                    <a:pt x="156" y="173"/>
                  </a:cubicBezTo>
                  <a:cubicBezTo>
                    <a:pt x="157" y="174"/>
                    <a:pt x="158" y="174"/>
                    <a:pt x="159" y="174"/>
                  </a:cubicBezTo>
                  <a:cubicBezTo>
                    <a:pt x="163" y="172"/>
                    <a:pt x="163" y="174"/>
                    <a:pt x="166" y="175"/>
                  </a:cubicBezTo>
                  <a:cubicBezTo>
                    <a:pt x="166" y="173"/>
                    <a:pt x="166" y="172"/>
                    <a:pt x="168" y="172"/>
                  </a:cubicBezTo>
                  <a:cubicBezTo>
                    <a:pt x="169" y="172"/>
                    <a:pt x="168" y="175"/>
                    <a:pt x="166" y="175"/>
                  </a:cubicBezTo>
                  <a:cubicBezTo>
                    <a:pt x="173" y="177"/>
                    <a:pt x="173" y="186"/>
                    <a:pt x="181" y="186"/>
                  </a:cubicBezTo>
                  <a:cubicBezTo>
                    <a:pt x="183" y="187"/>
                    <a:pt x="187" y="187"/>
                    <a:pt x="190" y="189"/>
                  </a:cubicBezTo>
                  <a:cubicBezTo>
                    <a:pt x="191" y="190"/>
                    <a:pt x="198" y="205"/>
                    <a:pt x="198" y="205"/>
                  </a:cubicBezTo>
                  <a:cubicBezTo>
                    <a:pt x="203" y="205"/>
                    <a:pt x="205" y="204"/>
                    <a:pt x="208" y="208"/>
                  </a:cubicBezTo>
                  <a:cubicBezTo>
                    <a:pt x="211" y="211"/>
                    <a:pt x="218" y="210"/>
                    <a:pt x="221" y="211"/>
                  </a:cubicBezTo>
                  <a:cubicBezTo>
                    <a:pt x="223" y="212"/>
                    <a:pt x="230" y="217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4" y="225"/>
                    <a:pt x="231" y="230"/>
                    <a:pt x="227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87" name="Freeform 177"/>
            <p:cNvSpPr/>
            <p:nvPr/>
          </p:nvSpPr>
          <p:spPr bwMode="auto">
            <a:xfrm>
              <a:off x="2941638" y="4779963"/>
              <a:ext cx="6350" cy="4763"/>
            </a:xfrm>
            <a:custGeom>
              <a:avLst/>
              <a:gdLst>
                <a:gd name="T0" fmla="*/ 0 w 7"/>
                <a:gd name="T1" fmla="*/ 1 h 7"/>
                <a:gd name="T2" fmla="*/ 1 w 7"/>
                <a:gd name="T3" fmla="*/ 7 h 7"/>
                <a:gd name="T4" fmla="*/ 7 w 7"/>
                <a:gd name="T5" fmla="*/ 4 h 7"/>
                <a:gd name="T6" fmla="*/ 7 w 7"/>
                <a:gd name="T7" fmla="*/ 4 h 7"/>
                <a:gd name="T8" fmla="*/ 7 w 7"/>
                <a:gd name="T9" fmla="*/ 3 h 7"/>
                <a:gd name="T10" fmla="*/ 7 w 7"/>
                <a:gd name="T11" fmla="*/ 3 h 7"/>
                <a:gd name="T12" fmla="*/ 0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0" y="1"/>
                    <a:pt x="2" y="7"/>
                    <a:pt x="1" y="7"/>
                  </a:cubicBezTo>
                  <a:cubicBezTo>
                    <a:pt x="5" y="6"/>
                    <a:pt x="3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88" name="Freeform 178"/>
            <p:cNvSpPr/>
            <p:nvPr/>
          </p:nvSpPr>
          <p:spPr bwMode="auto">
            <a:xfrm>
              <a:off x="2932113" y="4775200"/>
              <a:ext cx="9525" cy="4763"/>
            </a:xfrm>
            <a:custGeom>
              <a:avLst/>
              <a:gdLst>
                <a:gd name="T0" fmla="*/ 0 w 13"/>
                <a:gd name="T1" fmla="*/ 4 h 6"/>
                <a:gd name="T2" fmla="*/ 12 w 13"/>
                <a:gd name="T3" fmla="*/ 6 h 6"/>
                <a:gd name="T4" fmla="*/ 8 w 13"/>
                <a:gd name="T5" fmla="*/ 0 h 6"/>
                <a:gd name="T6" fmla="*/ 0 w 13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0" y="4"/>
                  </a:moveTo>
                  <a:cubicBezTo>
                    <a:pt x="4" y="5"/>
                    <a:pt x="9" y="1"/>
                    <a:pt x="12" y="6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89" name="Freeform 179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90" name="Freeform 180"/>
            <p:cNvSpPr/>
            <p:nvPr/>
          </p:nvSpPr>
          <p:spPr bwMode="auto">
            <a:xfrm>
              <a:off x="2882900" y="4819650"/>
              <a:ext cx="1588" cy="317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91" name="Freeform 181"/>
            <p:cNvSpPr/>
            <p:nvPr/>
          </p:nvSpPr>
          <p:spPr bwMode="auto">
            <a:xfrm>
              <a:off x="3019425" y="48831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92" name="Freeform 182"/>
            <p:cNvSpPr/>
            <p:nvPr/>
          </p:nvSpPr>
          <p:spPr bwMode="auto">
            <a:xfrm>
              <a:off x="2946400" y="47815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93" name="Freeform 183"/>
            <p:cNvSpPr/>
            <p:nvPr/>
          </p:nvSpPr>
          <p:spPr bwMode="auto">
            <a:xfrm>
              <a:off x="3373438" y="4960938"/>
              <a:ext cx="20638" cy="14288"/>
            </a:xfrm>
            <a:custGeom>
              <a:avLst/>
              <a:gdLst>
                <a:gd name="T0" fmla="*/ 21 w 28"/>
                <a:gd name="T1" fmla="*/ 3 h 18"/>
                <a:gd name="T2" fmla="*/ 8 w 28"/>
                <a:gd name="T3" fmla="*/ 12 h 18"/>
                <a:gd name="T4" fmla="*/ 8 w 28"/>
                <a:gd name="T5" fmla="*/ 18 h 18"/>
                <a:gd name="T6" fmla="*/ 18 w 28"/>
                <a:gd name="T7" fmla="*/ 11 h 18"/>
                <a:gd name="T8" fmla="*/ 19 w 28"/>
                <a:gd name="T9" fmla="*/ 11 h 18"/>
                <a:gd name="T10" fmla="*/ 28 w 28"/>
                <a:gd name="T11" fmla="*/ 2 h 18"/>
                <a:gd name="T12" fmla="*/ 21 w 2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21" y="3"/>
                  </a:moveTo>
                  <a:cubicBezTo>
                    <a:pt x="18" y="6"/>
                    <a:pt x="10" y="9"/>
                    <a:pt x="8" y="12"/>
                  </a:cubicBezTo>
                  <a:cubicBezTo>
                    <a:pt x="5" y="14"/>
                    <a:pt x="0" y="18"/>
                    <a:pt x="8" y="18"/>
                  </a:cubicBezTo>
                  <a:cubicBezTo>
                    <a:pt x="12" y="18"/>
                    <a:pt x="15" y="13"/>
                    <a:pt x="18" y="11"/>
                  </a:cubicBezTo>
                  <a:cubicBezTo>
                    <a:pt x="26" y="1"/>
                    <a:pt x="18" y="11"/>
                    <a:pt x="19" y="11"/>
                  </a:cubicBezTo>
                  <a:cubicBezTo>
                    <a:pt x="22" y="8"/>
                    <a:pt x="26" y="7"/>
                    <a:pt x="28" y="2"/>
                  </a:cubicBezTo>
                  <a:cubicBezTo>
                    <a:pt x="26" y="0"/>
                    <a:pt x="22" y="1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94" name="Freeform 184"/>
            <p:cNvSpPr/>
            <p:nvPr/>
          </p:nvSpPr>
          <p:spPr bwMode="auto">
            <a:xfrm>
              <a:off x="3400425" y="495141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95" name="Freeform 185"/>
            <p:cNvSpPr/>
            <p:nvPr/>
          </p:nvSpPr>
          <p:spPr bwMode="auto">
            <a:xfrm>
              <a:off x="3400425" y="4949825"/>
              <a:ext cx="0" cy="317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2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96" name="Freeform 186"/>
            <p:cNvSpPr/>
            <p:nvPr/>
          </p:nvSpPr>
          <p:spPr bwMode="auto">
            <a:xfrm>
              <a:off x="3394075" y="4946650"/>
              <a:ext cx="12700" cy="19050"/>
            </a:xfrm>
            <a:custGeom>
              <a:avLst/>
              <a:gdLst>
                <a:gd name="T0" fmla="*/ 11 w 15"/>
                <a:gd name="T1" fmla="*/ 11 h 25"/>
                <a:gd name="T2" fmla="*/ 9 w 15"/>
                <a:gd name="T3" fmla="*/ 12 h 25"/>
                <a:gd name="T4" fmla="*/ 7 w 15"/>
                <a:gd name="T5" fmla="*/ 8 h 25"/>
                <a:gd name="T6" fmla="*/ 7 w 15"/>
                <a:gd name="T7" fmla="*/ 8 h 25"/>
                <a:gd name="T8" fmla="*/ 3 w 15"/>
                <a:gd name="T9" fmla="*/ 0 h 25"/>
                <a:gd name="T10" fmla="*/ 3 w 15"/>
                <a:gd name="T11" fmla="*/ 4 h 25"/>
                <a:gd name="T12" fmla="*/ 1 w 15"/>
                <a:gd name="T13" fmla="*/ 16 h 25"/>
                <a:gd name="T14" fmla="*/ 2 w 15"/>
                <a:gd name="T15" fmla="*/ 20 h 25"/>
                <a:gd name="T16" fmla="*/ 0 w 15"/>
                <a:gd name="T17" fmla="*/ 23 h 25"/>
                <a:gd name="T18" fmla="*/ 9 w 15"/>
                <a:gd name="T19" fmla="*/ 16 h 25"/>
                <a:gd name="T20" fmla="*/ 13 w 15"/>
                <a:gd name="T21" fmla="*/ 11 h 25"/>
                <a:gd name="T22" fmla="*/ 11 w 15"/>
                <a:gd name="T2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5">
                  <a:moveTo>
                    <a:pt x="11" y="11"/>
                  </a:moveTo>
                  <a:cubicBezTo>
                    <a:pt x="9" y="11"/>
                    <a:pt x="8" y="11"/>
                    <a:pt x="9" y="12"/>
                  </a:cubicBezTo>
                  <a:cubicBezTo>
                    <a:pt x="10" y="16"/>
                    <a:pt x="8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7" y="2"/>
                    <a:pt x="3" y="0"/>
                  </a:cubicBezTo>
                  <a:cubicBezTo>
                    <a:pt x="3" y="0"/>
                    <a:pt x="4" y="4"/>
                    <a:pt x="3" y="4"/>
                  </a:cubicBezTo>
                  <a:cubicBezTo>
                    <a:pt x="8" y="9"/>
                    <a:pt x="3" y="13"/>
                    <a:pt x="1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5"/>
                    <a:pt x="8" y="19"/>
                    <a:pt x="9" y="16"/>
                  </a:cubicBezTo>
                  <a:cubicBezTo>
                    <a:pt x="9" y="16"/>
                    <a:pt x="15" y="13"/>
                    <a:pt x="13" y="11"/>
                  </a:cubicBezTo>
                  <a:cubicBezTo>
                    <a:pt x="12" y="11"/>
                    <a:pt x="12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97" name="Freeform 187"/>
            <p:cNvSpPr/>
            <p:nvPr/>
          </p:nvSpPr>
          <p:spPr bwMode="auto">
            <a:xfrm>
              <a:off x="3375025" y="4975225"/>
              <a:ext cx="3175" cy="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2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98" name="Freeform 188"/>
            <p:cNvSpPr/>
            <p:nvPr/>
          </p:nvSpPr>
          <p:spPr bwMode="auto">
            <a:xfrm>
              <a:off x="3294063" y="4894263"/>
              <a:ext cx="76200" cy="65088"/>
            </a:xfrm>
            <a:custGeom>
              <a:avLst/>
              <a:gdLst>
                <a:gd name="T0" fmla="*/ 97 w 99"/>
                <a:gd name="T1" fmla="*/ 40 h 85"/>
                <a:gd name="T2" fmla="*/ 97 w 99"/>
                <a:gd name="T3" fmla="*/ 40 h 85"/>
                <a:gd name="T4" fmla="*/ 96 w 99"/>
                <a:gd name="T5" fmla="*/ 41 h 85"/>
                <a:gd name="T6" fmla="*/ 93 w 99"/>
                <a:gd name="T7" fmla="*/ 36 h 85"/>
                <a:gd name="T8" fmla="*/ 92 w 99"/>
                <a:gd name="T9" fmla="*/ 33 h 85"/>
                <a:gd name="T10" fmla="*/ 91 w 99"/>
                <a:gd name="T11" fmla="*/ 33 h 85"/>
                <a:gd name="T12" fmla="*/ 90 w 99"/>
                <a:gd name="T13" fmla="*/ 27 h 85"/>
                <a:gd name="T14" fmla="*/ 81 w 99"/>
                <a:gd name="T15" fmla="*/ 11 h 85"/>
                <a:gd name="T16" fmla="*/ 78 w 99"/>
                <a:gd name="T17" fmla="*/ 1 h 85"/>
                <a:gd name="T18" fmla="*/ 74 w 99"/>
                <a:gd name="T19" fmla="*/ 16 h 85"/>
                <a:gd name="T20" fmla="*/ 69 w 99"/>
                <a:gd name="T21" fmla="*/ 19 h 85"/>
                <a:gd name="T22" fmla="*/ 62 w 99"/>
                <a:gd name="T23" fmla="*/ 14 h 85"/>
                <a:gd name="T24" fmla="*/ 61 w 99"/>
                <a:gd name="T25" fmla="*/ 10 h 85"/>
                <a:gd name="T26" fmla="*/ 63 w 99"/>
                <a:gd name="T27" fmla="*/ 9 h 85"/>
                <a:gd name="T28" fmla="*/ 64 w 99"/>
                <a:gd name="T29" fmla="*/ 11 h 85"/>
                <a:gd name="T30" fmla="*/ 63 w 99"/>
                <a:gd name="T31" fmla="*/ 9 h 85"/>
                <a:gd name="T32" fmla="*/ 63 w 99"/>
                <a:gd name="T33" fmla="*/ 5 h 85"/>
                <a:gd name="T34" fmla="*/ 54 w 99"/>
                <a:gd name="T35" fmla="*/ 2 h 85"/>
                <a:gd name="T36" fmla="*/ 52 w 99"/>
                <a:gd name="T37" fmla="*/ 2 h 85"/>
                <a:gd name="T38" fmla="*/ 53 w 99"/>
                <a:gd name="T39" fmla="*/ 4 h 85"/>
                <a:gd name="T40" fmla="*/ 46 w 99"/>
                <a:gd name="T41" fmla="*/ 12 h 85"/>
                <a:gd name="T42" fmla="*/ 42 w 99"/>
                <a:gd name="T43" fmla="*/ 12 h 85"/>
                <a:gd name="T44" fmla="*/ 34 w 99"/>
                <a:gd name="T45" fmla="*/ 13 h 85"/>
                <a:gd name="T46" fmla="*/ 29 w 99"/>
                <a:gd name="T47" fmla="*/ 19 h 85"/>
                <a:gd name="T48" fmla="*/ 29 w 99"/>
                <a:gd name="T49" fmla="*/ 17 h 85"/>
                <a:gd name="T50" fmla="*/ 23 w 99"/>
                <a:gd name="T51" fmla="*/ 25 h 85"/>
                <a:gd name="T52" fmla="*/ 11 w 99"/>
                <a:gd name="T53" fmla="*/ 29 h 85"/>
                <a:gd name="T54" fmla="*/ 2 w 99"/>
                <a:gd name="T55" fmla="*/ 43 h 85"/>
                <a:gd name="T56" fmla="*/ 0 w 99"/>
                <a:gd name="T57" fmla="*/ 42 h 85"/>
                <a:gd name="T58" fmla="*/ 2 w 99"/>
                <a:gd name="T59" fmla="*/ 64 h 85"/>
                <a:gd name="T60" fmla="*/ 12 w 99"/>
                <a:gd name="T61" fmla="*/ 68 h 85"/>
                <a:gd name="T62" fmla="*/ 24 w 99"/>
                <a:gd name="T63" fmla="*/ 63 h 85"/>
                <a:gd name="T64" fmla="*/ 40 w 99"/>
                <a:gd name="T65" fmla="*/ 59 h 85"/>
                <a:gd name="T66" fmla="*/ 44 w 99"/>
                <a:gd name="T67" fmla="*/ 62 h 85"/>
                <a:gd name="T68" fmla="*/ 46 w 99"/>
                <a:gd name="T69" fmla="*/ 67 h 85"/>
                <a:gd name="T70" fmla="*/ 54 w 99"/>
                <a:gd name="T71" fmla="*/ 65 h 85"/>
                <a:gd name="T72" fmla="*/ 49 w 99"/>
                <a:gd name="T73" fmla="*/ 71 h 85"/>
                <a:gd name="T74" fmla="*/ 53 w 99"/>
                <a:gd name="T75" fmla="*/ 70 h 85"/>
                <a:gd name="T76" fmla="*/ 52 w 99"/>
                <a:gd name="T77" fmla="*/ 73 h 85"/>
                <a:gd name="T78" fmla="*/ 55 w 99"/>
                <a:gd name="T79" fmla="*/ 76 h 85"/>
                <a:gd name="T80" fmla="*/ 57 w 99"/>
                <a:gd name="T81" fmla="*/ 81 h 85"/>
                <a:gd name="T82" fmla="*/ 65 w 99"/>
                <a:gd name="T83" fmla="*/ 82 h 85"/>
                <a:gd name="T84" fmla="*/ 72 w 99"/>
                <a:gd name="T85" fmla="*/ 82 h 85"/>
                <a:gd name="T86" fmla="*/ 80 w 99"/>
                <a:gd name="T87" fmla="*/ 79 h 85"/>
                <a:gd name="T88" fmla="*/ 91 w 99"/>
                <a:gd name="T89" fmla="*/ 62 h 85"/>
                <a:gd name="T90" fmla="*/ 98 w 99"/>
                <a:gd name="T91" fmla="*/ 40 h 85"/>
                <a:gd name="T92" fmla="*/ 97 w 99"/>
                <a:gd name="T9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85">
                  <a:moveTo>
                    <a:pt x="97" y="40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1"/>
                    <a:pt x="96" y="41"/>
                  </a:cubicBezTo>
                  <a:cubicBezTo>
                    <a:pt x="95" y="40"/>
                    <a:pt x="94" y="38"/>
                    <a:pt x="93" y="36"/>
                  </a:cubicBezTo>
                  <a:cubicBezTo>
                    <a:pt x="92" y="35"/>
                    <a:pt x="93" y="34"/>
                    <a:pt x="92" y="33"/>
                  </a:cubicBezTo>
                  <a:cubicBezTo>
                    <a:pt x="91" y="32"/>
                    <a:pt x="91" y="33"/>
                    <a:pt x="91" y="33"/>
                  </a:cubicBezTo>
                  <a:cubicBezTo>
                    <a:pt x="90" y="32"/>
                    <a:pt x="91" y="28"/>
                    <a:pt x="90" y="27"/>
                  </a:cubicBezTo>
                  <a:cubicBezTo>
                    <a:pt x="84" y="30"/>
                    <a:pt x="85" y="11"/>
                    <a:pt x="81" y="11"/>
                  </a:cubicBezTo>
                  <a:cubicBezTo>
                    <a:pt x="79" y="11"/>
                    <a:pt x="81" y="0"/>
                    <a:pt x="78" y="1"/>
                  </a:cubicBezTo>
                  <a:cubicBezTo>
                    <a:pt x="75" y="1"/>
                    <a:pt x="75" y="14"/>
                    <a:pt x="74" y="16"/>
                  </a:cubicBezTo>
                  <a:cubicBezTo>
                    <a:pt x="73" y="17"/>
                    <a:pt x="71" y="22"/>
                    <a:pt x="69" y="19"/>
                  </a:cubicBezTo>
                  <a:cubicBezTo>
                    <a:pt x="68" y="19"/>
                    <a:pt x="63" y="15"/>
                    <a:pt x="62" y="14"/>
                  </a:cubicBezTo>
                  <a:cubicBezTo>
                    <a:pt x="61" y="12"/>
                    <a:pt x="61" y="12"/>
                    <a:pt x="61" y="10"/>
                  </a:cubicBezTo>
                  <a:cubicBezTo>
                    <a:pt x="62" y="10"/>
                    <a:pt x="62" y="10"/>
                    <a:pt x="63" y="9"/>
                  </a:cubicBezTo>
                  <a:cubicBezTo>
                    <a:pt x="63" y="10"/>
                    <a:pt x="63" y="12"/>
                    <a:pt x="64" y="11"/>
                  </a:cubicBezTo>
                  <a:cubicBezTo>
                    <a:pt x="64" y="10"/>
                    <a:pt x="64" y="9"/>
                    <a:pt x="63" y="9"/>
                  </a:cubicBezTo>
                  <a:cubicBezTo>
                    <a:pt x="65" y="6"/>
                    <a:pt x="63" y="5"/>
                    <a:pt x="63" y="5"/>
                  </a:cubicBezTo>
                  <a:cubicBezTo>
                    <a:pt x="60" y="4"/>
                    <a:pt x="57" y="4"/>
                    <a:pt x="54" y="2"/>
                  </a:cubicBezTo>
                  <a:cubicBezTo>
                    <a:pt x="53" y="2"/>
                    <a:pt x="53" y="2"/>
                    <a:pt x="52" y="2"/>
                  </a:cubicBezTo>
                  <a:cubicBezTo>
                    <a:pt x="53" y="3"/>
                    <a:pt x="53" y="3"/>
                    <a:pt x="53" y="4"/>
                  </a:cubicBezTo>
                  <a:cubicBezTo>
                    <a:pt x="51" y="7"/>
                    <a:pt x="45" y="6"/>
                    <a:pt x="46" y="12"/>
                  </a:cubicBezTo>
                  <a:cubicBezTo>
                    <a:pt x="45" y="12"/>
                    <a:pt x="42" y="12"/>
                    <a:pt x="42" y="12"/>
                  </a:cubicBezTo>
                  <a:cubicBezTo>
                    <a:pt x="43" y="11"/>
                    <a:pt x="37" y="9"/>
                    <a:pt x="34" y="13"/>
                  </a:cubicBezTo>
                  <a:cubicBezTo>
                    <a:pt x="33" y="14"/>
                    <a:pt x="29" y="19"/>
                    <a:pt x="29" y="19"/>
                  </a:cubicBezTo>
                  <a:cubicBezTo>
                    <a:pt x="29" y="19"/>
                    <a:pt x="30" y="17"/>
                    <a:pt x="29" y="17"/>
                  </a:cubicBezTo>
                  <a:cubicBezTo>
                    <a:pt x="25" y="18"/>
                    <a:pt x="26" y="25"/>
                    <a:pt x="23" y="25"/>
                  </a:cubicBezTo>
                  <a:cubicBezTo>
                    <a:pt x="21" y="25"/>
                    <a:pt x="12" y="28"/>
                    <a:pt x="11" y="29"/>
                  </a:cubicBezTo>
                  <a:cubicBezTo>
                    <a:pt x="3" y="32"/>
                    <a:pt x="3" y="35"/>
                    <a:pt x="2" y="43"/>
                  </a:cubicBezTo>
                  <a:cubicBezTo>
                    <a:pt x="2" y="42"/>
                    <a:pt x="0" y="41"/>
                    <a:pt x="0" y="42"/>
                  </a:cubicBezTo>
                  <a:cubicBezTo>
                    <a:pt x="0" y="49"/>
                    <a:pt x="5" y="57"/>
                    <a:pt x="2" y="64"/>
                  </a:cubicBezTo>
                  <a:cubicBezTo>
                    <a:pt x="1" y="72"/>
                    <a:pt x="7" y="75"/>
                    <a:pt x="12" y="68"/>
                  </a:cubicBezTo>
                  <a:cubicBezTo>
                    <a:pt x="12" y="67"/>
                    <a:pt x="21" y="66"/>
                    <a:pt x="24" y="63"/>
                  </a:cubicBezTo>
                  <a:cubicBezTo>
                    <a:pt x="28" y="61"/>
                    <a:pt x="35" y="59"/>
                    <a:pt x="40" y="59"/>
                  </a:cubicBezTo>
                  <a:cubicBezTo>
                    <a:pt x="41" y="61"/>
                    <a:pt x="42" y="61"/>
                    <a:pt x="44" y="62"/>
                  </a:cubicBezTo>
                  <a:cubicBezTo>
                    <a:pt x="44" y="62"/>
                    <a:pt x="45" y="66"/>
                    <a:pt x="46" y="67"/>
                  </a:cubicBezTo>
                  <a:cubicBezTo>
                    <a:pt x="44" y="73"/>
                    <a:pt x="51" y="68"/>
                    <a:pt x="54" y="65"/>
                  </a:cubicBezTo>
                  <a:cubicBezTo>
                    <a:pt x="53" y="66"/>
                    <a:pt x="50" y="72"/>
                    <a:pt x="49" y="71"/>
                  </a:cubicBezTo>
                  <a:cubicBezTo>
                    <a:pt x="51" y="73"/>
                    <a:pt x="52" y="70"/>
                    <a:pt x="53" y="70"/>
                  </a:cubicBezTo>
                  <a:cubicBezTo>
                    <a:pt x="55" y="70"/>
                    <a:pt x="52" y="72"/>
                    <a:pt x="52" y="73"/>
                  </a:cubicBezTo>
                  <a:cubicBezTo>
                    <a:pt x="53" y="74"/>
                    <a:pt x="58" y="73"/>
                    <a:pt x="55" y="76"/>
                  </a:cubicBezTo>
                  <a:cubicBezTo>
                    <a:pt x="54" y="78"/>
                    <a:pt x="55" y="80"/>
                    <a:pt x="57" y="81"/>
                  </a:cubicBezTo>
                  <a:cubicBezTo>
                    <a:pt x="58" y="82"/>
                    <a:pt x="63" y="84"/>
                    <a:pt x="65" y="82"/>
                  </a:cubicBezTo>
                  <a:cubicBezTo>
                    <a:pt x="68" y="80"/>
                    <a:pt x="69" y="85"/>
                    <a:pt x="72" y="82"/>
                  </a:cubicBezTo>
                  <a:cubicBezTo>
                    <a:pt x="72" y="81"/>
                    <a:pt x="79" y="79"/>
                    <a:pt x="80" y="79"/>
                  </a:cubicBezTo>
                  <a:cubicBezTo>
                    <a:pt x="84" y="74"/>
                    <a:pt x="86" y="66"/>
                    <a:pt x="91" y="62"/>
                  </a:cubicBezTo>
                  <a:cubicBezTo>
                    <a:pt x="93" y="58"/>
                    <a:pt x="99" y="43"/>
                    <a:pt x="98" y="40"/>
                  </a:cubicBezTo>
                  <a:cubicBezTo>
                    <a:pt x="98" y="40"/>
                    <a:pt x="98" y="40"/>
                    <a:pt x="97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199" name="Freeform 189"/>
            <p:cNvSpPr/>
            <p:nvPr/>
          </p:nvSpPr>
          <p:spPr bwMode="auto">
            <a:xfrm>
              <a:off x="3405188" y="4970463"/>
              <a:ext cx="1588" cy="3175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1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3"/>
                    <a:pt x="2" y="1"/>
                    <a:pt x="2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00" name="Freeform 190"/>
            <p:cNvSpPr/>
            <p:nvPr/>
          </p:nvSpPr>
          <p:spPr bwMode="auto">
            <a:xfrm>
              <a:off x="3341688" y="4957763"/>
              <a:ext cx="1588" cy="6350"/>
            </a:xfrm>
            <a:custGeom>
              <a:avLst/>
              <a:gdLst>
                <a:gd name="T0" fmla="*/ 0 w 2"/>
                <a:gd name="T1" fmla="*/ 4 h 8"/>
                <a:gd name="T2" fmla="*/ 0 w 2"/>
                <a:gd name="T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cubicBezTo>
                    <a:pt x="0" y="8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01" name="Freeform 191"/>
            <p:cNvSpPr/>
            <p:nvPr/>
          </p:nvSpPr>
          <p:spPr bwMode="auto">
            <a:xfrm>
              <a:off x="3363913" y="4981575"/>
              <a:ext cx="3175" cy="158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02" name="Freeform 192"/>
            <p:cNvSpPr/>
            <p:nvPr/>
          </p:nvSpPr>
          <p:spPr bwMode="auto">
            <a:xfrm>
              <a:off x="3332163" y="4949825"/>
              <a:ext cx="3175" cy="1588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1 h 3"/>
                <a:gd name="T4" fmla="*/ 3 w 5"/>
                <a:gd name="T5" fmla="*/ 1 h 3"/>
                <a:gd name="T6" fmla="*/ 0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5" y="3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03" name="Freeform 193"/>
            <p:cNvSpPr/>
            <p:nvPr/>
          </p:nvSpPr>
          <p:spPr bwMode="auto">
            <a:xfrm>
              <a:off x="3338513" y="4962525"/>
              <a:ext cx="11113" cy="12700"/>
            </a:xfrm>
            <a:custGeom>
              <a:avLst/>
              <a:gdLst>
                <a:gd name="T0" fmla="*/ 4 w 13"/>
                <a:gd name="T1" fmla="*/ 1 h 17"/>
                <a:gd name="T2" fmla="*/ 13 w 13"/>
                <a:gd name="T3" fmla="*/ 0 h 17"/>
                <a:gd name="T4" fmla="*/ 13 w 13"/>
                <a:gd name="T5" fmla="*/ 0 h 17"/>
                <a:gd name="T6" fmla="*/ 4 w 13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0" y="17"/>
                    <a:pt x="13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04" name="Freeform 194"/>
            <p:cNvSpPr/>
            <p:nvPr/>
          </p:nvSpPr>
          <p:spPr bwMode="auto">
            <a:xfrm>
              <a:off x="3349625" y="4957763"/>
              <a:ext cx="1588" cy="317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2 h 4"/>
                <a:gd name="T6" fmla="*/ 0 w 1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2603904" y="3296921"/>
            <a:ext cx="382588" cy="382588"/>
            <a:chOff x="3776663" y="4648200"/>
            <a:chExt cx="382588" cy="382588"/>
          </a:xfrm>
          <a:solidFill>
            <a:schemeClr val="bg1"/>
          </a:solidFill>
        </p:grpSpPr>
        <p:sp>
          <p:nvSpPr>
            <p:cNvPr id="206" name="Freeform 195"/>
            <p:cNvSpPr>
              <a:spLocks noEditPoints="1"/>
            </p:cNvSpPr>
            <p:nvPr/>
          </p:nvSpPr>
          <p:spPr bwMode="auto">
            <a:xfrm>
              <a:off x="3776663" y="4648200"/>
              <a:ext cx="382588" cy="382588"/>
            </a:xfrm>
            <a:custGeom>
              <a:avLst/>
              <a:gdLst>
                <a:gd name="T0" fmla="*/ 447 w 498"/>
                <a:gd name="T1" fmla="*/ 0 h 498"/>
                <a:gd name="T2" fmla="*/ 51 w 498"/>
                <a:gd name="T3" fmla="*/ 0 h 498"/>
                <a:gd name="T4" fmla="*/ 0 w 498"/>
                <a:gd name="T5" fmla="*/ 51 h 498"/>
                <a:gd name="T6" fmla="*/ 0 w 498"/>
                <a:gd name="T7" fmla="*/ 447 h 498"/>
                <a:gd name="T8" fmla="*/ 51 w 498"/>
                <a:gd name="T9" fmla="*/ 498 h 498"/>
                <a:gd name="T10" fmla="*/ 447 w 498"/>
                <a:gd name="T11" fmla="*/ 498 h 498"/>
                <a:gd name="T12" fmla="*/ 498 w 498"/>
                <a:gd name="T13" fmla="*/ 447 h 498"/>
                <a:gd name="T14" fmla="*/ 498 w 498"/>
                <a:gd name="T15" fmla="*/ 51 h 498"/>
                <a:gd name="T16" fmla="*/ 447 w 498"/>
                <a:gd name="T17" fmla="*/ 0 h 498"/>
                <a:gd name="T18" fmla="*/ 472 w 498"/>
                <a:gd name="T19" fmla="*/ 453 h 498"/>
                <a:gd name="T20" fmla="*/ 452 w 498"/>
                <a:gd name="T21" fmla="*/ 472 h 498"/>
                <a:gd name="T22" fmla="*/ 45 w 498"/>
                <a:gd name="T23" fmla="*/ 472 h 498"/>
                <a:gd name="T24" fmla="*/ 25 w 498"/>
                <a:gd name="T25" fmla="*/ 453 h 498"/>
                <a:gd name="T26" fmla="*/ 25 w 498"/>
                <a:gd name="T27" fmla="*/ 45 h 498"/>
                <a:gd name="T28" fmla="*/ 45 w 498"/>
                <a:gd name="T29" fmla="*/ 26 h 498"/>
                <a:gd name="T30" fmla="*/ 452 w 498"/>
                <a:gd name="T31" fmla="*/ 26 h 498"/>
                <a:gd name="T32" fmla="*/ 472 w 498"/>
                <a:gd name="T33" fmla="*/ 45 h 498"/>
                <a:gd name="T34" fmla="*/ 472 w 498"/>
                <a:gd name="T35" fmla="*/ 45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8" h="498">
                  <a:moveTo>
                    <a:pt x="447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75"/>
                    <a:pt x="23" y="498"/>
                    <a:pt x="51" y="498"/>
                  </a:cubicBezTo>
                  <a:cubicBezTo>
                    <a:pt x="447" y="498"/>
                    <a:pt x="447" y="498"/>
                    <a:pt x="447" y="498"/>
                  </a:cubicBezTo>
                  <a:cubicBezTo>
                    <a:pt x="475" y="498"/>
                    <a:pt x="498" y="475"/>
                    <a:pt x="498" y="447"/>
                  </a:cubicBezTo>
                  <a:cubicBezTo>
                    <a:pt x="498" y="51"/>
                    <a:pt x="498" y="51"/>
                    <a:pt x="498" y="51"/>
                  </a:cubicBezTo>
                  <a:cubicBezTo>
                    <a:pt x="498" y="23"/>
                    <a:pt x="475" y="0"/>
                    <a:pt x="447" y="0"/>
                  </a:cubicBezTo>
                  <a:close/>
                  <a:moveTo>
                    <a:pt x="472" y="453"/>
                  </a:moveTo>
                  <a:cubicBezTo>
                    <a:pt x="472" y="464"/>
                    <a:pt x="463" y="472"/>
                    <a:pt x="452" y="472"/>
                  </a:cubicBezTo>
                  <a:cubicBezTo>
                    <a:pt x="45" y="472"/>
                    <a:pt x="45" y="472"/>
                    <a:pt x="45" y="472"/>
                  </a:cubicBezTo>
                  <a:cubicBezTo>
                    <a:pt x="34" y="472"/>
                    <a:pt x="25" y="464"/>
                    <a:pt x="25" y="45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5"/>
                    <a:pt x="34" y="26"/>
                    <a:pt x="45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63" y="26"/>
                    <a:pt x="472" y="35"/>
                    <a:pt x="472" y="45"/>
                  </a:cubicBezTo>
                  <a:lnTo>
                    <a:pt x="472" y="4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07" name="Freeform 196"/>
            <p:cNvSpPr>
              <a:spLocks noEditPoints="1"/>
            </p:cNvSpPr>
            <p:nvPr/>
          </p:nvSpPr>
          <p:spPr bwMode="auto">
            <a:xfrm>
              <a:off x="3811588" y="4849813"/>
              <a:ext cx="146050" cy="147638"/>
            </a:xfrm>
            <a:custGeom>
              <a:avLst/>
              <a:gdLst>
                <a:gd name="T0" fmla="*/ 176 w 191"/>
                <a:gd name="T1" fmla="*/ 0 h 192"/>
                <a:gd name="T2" fmla="*/ 14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4 w 191"/>
                <a:gd name="T9" fmla="*/ 192 h 192"/>
                <a:gd name="T10" fmla="*/ 176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6 w 191"/>
                <a:gd name="T17" fmla="*/ 0 h 192"/>
                <a:gd name="T18" fmla="*/ 93 w 191"/>
                <a:gd name="T19" fmla="*/ 32 h 192"/>
                <a:gd name="T20" fmla="*/ 111 w 191"/>
                <a:gd name="T21" fmla="*/ 50 h 192"/>
                <a:gd name="T22" fmla="*/ 93 w 191"/>
                <a:gd name="T23" fmla="*/ 69 h 192"/>
                <a:gd name="T24" fmla="*/ 75 w 191"/>
                <a:gd name="T25" fmla="*/ 50 h 192"/>
                <a:gd name="T26" fmla="*/ 93 w 191"/>
                <a:gd name="T27" fmla="*/ 32 h 192"/>
                <a:gd name="T28" fmla="*/ 93 w 191"/>
                <a:gd name="T29" fmla="*/ 157 h 192"/>
                <a:gd name="T30" fmla="*/ 75 w 191"/>
                <a:gd name="T31" fmla="*/ 138 h 192"/>
                <a:gd name="T32" fmla="*/ 93 w 191"/>
                <a:gd name="T33" fmla="*/ 120 h 192"/>
                <a:gd name="T34" fmla="*/ 111 w 191"/>
                <a:gd name="T35" fmla="*/ 138 h 192"/>
                <a:gd name="T36" fmla="*/ 93 w 191"/>
                <a:gd name="T37" fmla="*/ 157 h 192"/>
                <a:gd name="T38" fmla="*/ 158 w 191"/>
                <a:gd name="T39" fmla="*/ 104 h 192"/>
                <a:gd name="T40" fmla="*/ 151 w 191"/>
                <a:gd name="T41" fmla="*/ 112 h 192"/>
                <a:gd name="T42" fmla="*/ 151 w 191"/>
                <a:gd name="T43" fmla="*/ 112 h 192"/>
                <a:gd name="T44" fmla="*/ 146 w 191"/>
                <a:gd name="T45" fmla="*/ 112 h 192"/>
                <a:gd name="T46" fmla="*/ 42 w 191"/>
                <a:gd name="T47" fmla="*/ 112 h 192"/>
                <a:gd name="T48" fmla="*/ 36 w 191"/>
                <a:gd name="T49" fmla="*/ 112 h 192"/>
                <a:gd name="T50" fmla="*/ 29 w 191"/>
                <a:gd name="T51" fmla="*/ 104 h 192"/>
                <a:gd name="T52" fmla="*/ 29 w 191"/>
                <a:gd name="T53" fmla="*/ 93 h 192"/>
                <a:gd name="T54" fmla="*/ 29 w 191"/>
                <a:gd name="T55" fmla="*/ 82 h 192"/>
                <a:gd name="T56" fmla="*/ 36 w 191"/>
                <a:gd name="T57" fmla="*/ 74 h 192"/>
                <a:gd name="T58" fmla="*/ 42 w 191"/>
                <a:gd name="T59" fmla="*/ 74 h 192"/>
                <a:gd name="T60" fmla="*/ 146 w 191"/>
                <a:gd name="T61" fmla="*/ 74 h 192"/>
                <a:gd name="T62" fmla="*/ 151 w 191"/>
                <a:gd name="T63" fmla="*/ 74 h 192"/>
                <a:gd name="T64" fmla="*/ 151 w 191"/>
                <a:gd name="T65" fmla="*/ 74 h 192"/>
                <a:gd name="T66" fmla="*/ 158 w 191"/>
                <a:gd name="T67" fmla="*/ 82 h 192"/>
                <a:gd name="T68" fmla="*/ 158 w 191"/>
                <a:gd name="T69" fmla="*/ 10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2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6" y="192"/>
                    <a:pt x="14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84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4" y="0"/>
                    <a:pt x="176" y="0"/>
                  </a:cubicBezTo>
                  <a:close/>
                  <a:moveTo>
                    <a:pt x="93" y="32"/>
                  </a:moveTo>
                  <a:cubicBezTo>
                    <a:pt x="103" y="32"/>
                    <a:pt x="111" y="40"/>
                    <a:pt x="111" y="50"/>
                  </a:cubicBezTo>
                  <a:cubicBezTo>
                    <a:pt x="111" y="60"/>
                    <a:pt x="103" y="69"/>
                    <a:pt x="93" y="69"/>
                  </a:cubicBezTo>
                  <a:cubicBezTo>
                    <a:pt x="83" y="69"/>
                    <a:pt x="75" y="60"/>
                    <a:pt x="75" y="50"/>
                  </a:cubicBezTo>
                  <a:cubicBezTo>
                    <a:pt x="75" y="40"/>
                    <a:pt x="83" y="32"/>
                    <a:pt x="93" y="32"/>
                  </a:cubicBezTo>
                  <a:close/>
                  <a:moveTo>
                    <a:pt x="93" y="157"/>
                  </a:moveTo>
                  <a:cubicBezTo>
                    <a:pt x="83" y="157"/>
                    <a:pt x="75" y="148"/>
                    <a:pt x="75" y="138"/>
                  </a:cubicBezTo>
                  <a:cubicBezTo>
                    <a:pt x="75" y="128"/>
                    <a:pt x="83" y="120"/>
                    <a:pt x="93" y="120"/>
                  </a:cubicBezTo>
                  <a:cubicBezTo>
                    <a:pt x="103" y="120"/>
                    <a:pt x="111" y="128"/>
                    <a:pt x="111" y="138"/>
                  </a:cubicBezTo>
                  <a:cubicBezTo>
                    <a:pt x="111" y="148"/>
                    <a:pt x="103" y="157"/>
                    <a:pt x="93" y="157"/>
                  </a:cubicBezTo>
                  <a:close/>
                  <a:moveTo>
                    <a:pt x="158" y="104"/>
                  </a:moveTo>
                  <a:cubicBezTo>
                    <a:pt x="158" y="108"/>
                    <a:pt x="155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2" y="112"/>
                    <a:pt x="29" y="108"/>
                    <a:pt x="29" y="10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78"/>
                    <a:pt x="32" y="74"/>
                    <a:pt x="36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5" y="74"/>
                    <a:pt x="158" y="78"/>
                    <a:pt x="158" y="82"/>
                  </a:cubicBezTo>
                  <a:lnTo>
                    <a:pt x="158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08" name="Freeform 197"/>
            <p:cNvSpPr>
              <a:spLocks noEditPoints="1"/>
            </p:cNvSpPr>
            <p:nvPr/>
          </p:nvSpPr>
          <p:spPr bwMode="auto">
            <a:xfrm>
              <a:off x="3811588" y="4683125"/>
              <a:ext cx="146050" cy="146050"/>
            </a:xfrm>
            <a:custGeom>
              <a:avLst/>
              <a:gdLst>
                <a:gd name="T0" fmla="*/ 176 w 191"/>
                <a:gd name="T1" fmla="*/ 0 h 191"/>
                <a:gd name="T2" fmla="*/ 14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4 w 191"/>
                <a:gd name="T9" fmla="*/ 191 h 191"/>
                <a:gd name="T10" fmla="*/ 176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6 w 191"/>
                <a:gd name="T17" fmla="*/ 0 h 191"/>
                <a:gd name="T18" fmla="*/ 158 w 191"/>
                <a:gd name="T19" fmla="*/ 106 h 191"/>
                <a:gd name="T20" fmla="*/ 150 w 191"/>
                <a:gd name="T21" fmla="*/ 113 h 191"/>
                <a:gd name="T22" fmla="*/ 150 w 191"/>
                <a:gd name="T23" fmla="*/ 113 h 191"/>
                <a:gd name="T24" fmla="*/ 145 w 191"/>
                <a:gd name="T25" fmla="*/ 113 h 191"/>
                <a:gd name="T26" fmla="*/ 111 w 191"/>
                <a:gd name="T27" fmla="*/ 113 h 191"/>
                <a:gd name="T28" fmla="*/ 111 w 191"/>
                <a:gd name="T29" fmla="*/ 145 h 191"/>
                <a:gd name="T30" fmla="*/ 111 w 191"/>
                <a:gd name="T31" fmla="*/ 152 h 191"/>
                <a:gd name="T32" fmla="*/ 104 w 191"/>
                <a:gd name="T33" fmla="*/ 159 h 191"/>
                <a:gd name="T34" fmla="*/ 82 w 191"/>
                <a:gd name="T35" fmla="*/ 159 h 191"/>
                <a:gd name="T36" fmla="*/ 74 w 191"/>
                <a:gd name="T37" fmla="*/ 152 h 191"/>
                <a:gd name="T38" fmla="*/ 74 w 191"/>
                <a:gd name="T39" fmla="*/ 145 h 191"/>
                <a:gd name="T40" fmla="*/ 74 w 191"/>
                <a:gd name="T41" fmla="*/ 113 h 191"/>
                <a:gd name="T42" fmla="*/ 41 w 191"/>
                <a:gd name="T43" fmla="*/ 113 h 191"/>
                <a:gd name="T44" fmla="*/ 36 w 191"/>
                <a:gd name="T45" fmla="*/ 113 h 191"/>
                <a:gd name="T46" fmla="*/ 28 w 191"/>
                <a:gd name="T47" fmla="*/ 106 h 191"/>
                <a:gd name="T48" fmla="*/ 28 w 191"/>
                <a:gd name="T49" fmla="*/ 83 h 191"/>
                <a:gd name="T50" fmla="*/ 36 w 191"/>
                <a:gd name="T51" fmla="*/ 76 h 191"/>
                <a:gd name="T52" fmla="*/ 41 w 191"/>
                <a:gd name="T53" fmla="*/ 76 h 191"/>
                <a:gd name="T54" fmla="*/ 74 w 191"/>
                <a:gd name="T55" fmla="*/ 76 h 191"/>
                <a:gd name="T56" fmla="*/ 74 w 191"/>
                <a:gd name="T57" fmla="*/ 44 h 191"/>
                <a:gd name="T58" fmla="*/ 74 w 191"/>
                <a:gd name="T59" fmla="*/ 37 h 191"/>
                <a:gd name="T60" fmla="*/ 82 w 191"/>
                <a:gd name="T61" fmla="*/ 30 h 191"/>
                <a:gd name="T62" fmla="*/ 104 w 191"/>
                <a:gd name="T63" fmla="*/ 30 h 191"/>
                <a:gd name="T64" fmla="*/ 111 w 191"/>
                <a:gd name="T65" fmla="*/ 37 h 191"/>
                <a:gd name="T66" fmla="*/ 111 w 191"/>
                <a:gd name="T67" fmla="*/ 44 h 191"/>
                <a:gd name="T68" fmla="*/ 111 w 191"/>
                <a:gd name="T69" fmla="*/ 76 h 191"/>
                <a:gd name="T70" fmla="*/ 145 w 191"/>
                <a:gd name="T71" fmla="*/ 76 h 191"/>
                <a:gd name="T72" fmla="*/ 150 w 191"/>
                <a:gd name="T73" fmla="*/ 76 h 191"/>
                <a:gd name="T74" fmla="*/ 150 w 191"/>
                <a:gd name="T75" fmla="*/ 76 h 191"/>
                <a:gd name="T76" fmla="*/ 158 w 191"/>
                <a:gd name="T77" fmla="*/ 83 h 191"/>
                <a:gd name="T78" fmla="*/ 158 w 191"/>
                <a:gd name="T7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91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6" y="191"/>
                    <a:pt x="14" y="191"/>
                  </a:cubicBezTo>
                  <a:cubicBezTo>
                    <a:pt x="176" y="191"/>
                    <a:pt x="176" y="191"/>
                    <a:pt x="176" y="191"/>
                  </a:cubicBezTo>
                  <a:cubicBezTo>
                    <a:pt x="184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4" y="0"/>
                    <a:pt x="176" y="0"/>
                  </a:cubicBezTo>
                  <a:close/>
                  <a:moveTo>
                    <a:pt x="158" y="106"/>
                  </a:moveTo>
                  <a:cubicBezTo>
                    <a:pt x="158" y="110"/>
                    <a:pt x="154" y="113"/>
                    <a:pt x="150" y="113"/>
                  </a:cubicBezTo>
                  <a:cubicBezTo>
                    <a:pt x="150" y="113"/>
                    <a:pt x="150" y="113"/>
                    <a:pt x="150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6"/>
                    <a:pt x="108" y="159"/>
                    <a:pt x="104" y="159"/>
                  </a:cubicBezTo>
                  <a:cubicBezTo>
                    <a:pt x="82" y="159"/>
                    <a:pt x="82" y="159"/>
                    <a:pt x="82" y="159"/>
                  </a:cubicBezTo>
                  <a:cubicBezTo>
                    <a:pt x="78" y="159"/>
                    <a:pt x="74" y="156"/>
                    <a:pt x="74" y="152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2" y="113"/>
                    <a:pt x="28" y="110"/>
                    <a:pt x="28" y="106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79"/>
                    <a:pt x="32" y="76"/>
                    <a:pt x="36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3"/>
                    <a:pt x="78" y="30"/>
                    <a:pt x="82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8" y="30"/>
                    <a:pt x="111" y="33"/>
                    <a:pt x="111" y="37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4" y="76"/>
                    <a:pt x="158" y="79"/>
                    <a:pt x="158" y="83"/>
                  </a:cubicBezTo>
                  <a:lnTo>
                    <a:pt x="158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09" name="Freeform 198"/>
            <p:cNvSpPr>
              <a:spLocks noEditPoints="1"/>
            </p:cNvSpPr>
            <p:nvPr/>
          </p:nvSpPr>
          <p:spPr bwMode="auto">
            <a:xfrm>
              <a:off x="3978275" y="4849813"/>
              <a:ext cx="146050" cy="147638"/>
            </a:xfrm>
            <a:custGeom>
              <a:avLst/>
              <a:gdLst>
                <a:gd name="T0" fmla="*/ 177 w 191"/>
                <a:gd name="T1" fmla="*/ 0 h 192"/>
                <a:gd name="T2" fmla="*/ 15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5 w 191"/>
                <a:gd name="T9" fmla="*/ 192 h 192"/>
                <a:gd name="T10" fmla="*/ 177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7 w 191"/>
                <a:gd name="T17" fmla="*/ 0 h 192"/>
                <a:gd name="T18" fmla="*/ 154 w 191"/>
                <a:gd name="T19" fmla="*/ 140 h 192"/>
                <a:gd name="T20" fmla="*/ 138 w 191"/>
                <a:gd name="T21" fmla="*/ 156 h 192"/>
                <a:gd name="T22" fmla="*/ 128 w 191"/>
                <a:gd name="T23" fmla="*/ 156 h 192"/>
                <a:gd name="T24" fmla="*/ 128 w 191"/>
                <a:gd name="T25" fmla="*/ 156 h 192"/>
                <a:gd name="T26" fmla="*/ 128 w 191"/>
                <a:gd name="T27" fmla="*/ 156 h 192"/>
                <a:gd name="T28" fmla="*/ 101 w 191"/>
                <a:gd name="T29" fmla="*/ 128 h 192"/>
                <a:gd name="T30" fmla="*/ 73 w 191"/>
                <a:gd name="T31" fmla="*/ 156 h 192"/>
                <a:gd name="T32" fmla="*/ 63 w 191"/>
                <a:gd name="T33" fmla="*/ 156 h 192"/>
                <a:gd name="T34" fmla="*/ 47 w 191"/>
                <a:gd name="T35" fmla="*/ 140 h 192"/>
                <a:gd name="T36" fmla="*/ 47 w 191"/>
                <a:gd name="T37" fmla="*/ 130 h 192"/>
                <a:gd name="T38" fmla="*/ 53 w 191"/>
                <a:gd name="T39" fmla="*/ 124 h 192"/>
                <a:gd name="T40" fmla="*/ 74 w 191"/>
                <a:gd name="T41" fmla="*/ 102 h 192"/>
                <a:gd name="T42" fmla="*/ 51 w 191"/>
                <a:gd name="T43" fmla="*/ 78 h 192"/>
                <a:gd name="T44" fmla="*/ 47 w 191"/>
                <a:gd name="T45" fmla="*/ 75 h 192"/>
                <a:gd name="T46" fmla="*/ 47 w 191"/>
                <a:gd name="T47" fmla="*/ 64 h 192"/>
                <a:gd name="T48" fmla="*/ 63 w 191"/>
                <a:gd name="T49" fmla="*/ 48 h 192"/>
                <a:gd name="T50" fmla="*/ 73 w 191"/>
                <a:gd name="T51" fmla="*/ 48 h 192"/>
                <a:gd name="T52" fmla="*/ 101 w 191"/>
                <a:gd name="T53" fmla="*/ 76 h 192"/>
                <a:gd name="T54" fmla="*/ 117 w 191"/>
                <a:gd name="T55" fmla="*/ 59 h 192"/>
                <a:gd name="T56" fmla="*/ 128 w 191"/>
                <a:gd name="T57" fmla="*/ 48 h 192"/>
                <a:gd name="T58" fmla="*/ 138 w 191"/>
                <a:gd name="T59" fmla="*/ 48 h 192"/>
                <a:gd name="T60" fmla="*/ 154 w 191"/>
                <a:gd name="T61" fmla="*/ 64 h 192"/>
                <a:gd name="T62" fmla="*/ 154 w 191"/>
                <a:gd name="T63" fmla="*/ 75 h 192"/>
                <a:gd name="T64" fmla="*/ 144 w 191"/>
                <a:gd name="T65" fmla="*/ 85 h 192"/>
                <a:gd name="T66" fmla="*/ 144 w 191"/>
                <a:gd name="T67" fmla="*/ 85 h 192"/>
                <a:gd name="T68" fmla="*/ 127 w 191"/>
                <a:gd name="T69" fmla="*/ 102 h 192"/>
                <a:gd name="T70" fmla="*/ 151 w 191"/>
                <a:gd name="T71" fmla="*/ 126 h 192"/>
                <a:gd name="T72" fmla="*/ 151 w 191"/>
                <a:gd name="T73" fmla="*/ 126 h 192"/>
                <a:gd name="T74" fmla="*/ 154 w 191"/>
                <a:gd name="T75" fmla="*/ 130 h 192"/>
                <a:gd name="T76" fmla="*/ 154 w 191"/>
                <a:gd name="T77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92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7" y="192"/>
                    <a:pt x="15" y="192"/>
                  </a:cubicBezTo>
                  <a:cubicBezTo>
                    <a:pt x="177" y="192"/>
                    <a:pt x="177" y="192"/>
                    <a:pt x="177" y="192"/>
                  </a:cubicBezTo>
                  <a:cubicBezTo>
                    <a:pt x="185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5" y="0"/>
                    <a:pt x="177" y="0"/>
                  </a:cubicBezTo>
                  <a:close/>
                  <a:moveTo>
                    <a:pt x="154" y="140"/>
                  </a:moveTo>
                  <a:cubicBezTo>
                    <a:pt x="138" y="156"/>
                    <a:pt x="138" y="156"/>
                    <a:pt x="138" y="156"/>
                  </a:cubicBezTo>
                  <a:cubicBezTo>
                    <a:pt x="136" y="159"/>
                    <a:pt x="131" y="159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0" y="159"/>
                    <a:pt x="66" y="159"/>
                    <a:pt x="63" y="156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4" y="137"/>
                    <a:pt x="44" y="132"/>
                    <a:pt x="47" y="130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4" y="72"/>
                    <a:pt x="44" y="67"/>
                    <a:pt x="47" y="6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6" y="45"/>
                    <a:pt x="70" y="45"/>
                    <a:pt x="73" y="48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31" y="45"/>
                    <a:pt x="136" y="45"/>
                    <a:pt x="138" y="48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7" y="67"/>
                    <a:pt x="157" y="72"/>
                    <a:pt x="154" y="7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57" y="132"/>
                    <a:pt x="157" y="137"/>
                    <a:pt x="15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10" name="Freeform 199"/>
            <p:cNvSpPr>
              <a:spLocks noEditPoints="1"/>
            </p:cNvSpPr>
            <p:nvPr/>
          </p:nvSpPr>
          <p:spPr bwMode="auto">
            <a:xfrm>
              <a:off x="3978275" y="4683125"/>
              <a:ext cx="146050" cy="146050"/>
            </a:xfrm>
            <a:custGeom>
              <a:avLst/>
              <a:gdLst>
                <a:gd name="T0" fmla="*/ 177 w 191"/>
                <a:gd name="T1" fmla="*/ 0 h 191"/>
                <a:gd name="T2" fmla="*/ 15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5 w 191"/>
                <a:gd name="T9" fmla="*/ 191 h 191"/>
                <a:gd name="T10" fmla="*/ 177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7 w 191"/>
                <a:gd name="T17" fmla="*/ 0 h 191"/>
                <a:gd name="T18" fmla="*/ 161 w 191"/>
                <a:gd name="T19" fmla="*/ 106 h 191"/>
                <a:gd name="T20" fmla="*/ 153 w 191"/>
                <a:gd name="T21" fmla="*/ 113 h 191"/>
                <a:gd name="T22" fmla="*/ 153 w 191"/>
                <a:gd name="T23" fmla="*/ 113 h 191"/>
                <a:gd name="T24" fmla="*/ 148 w 191"/>
                <a:gd name="T25" fmla="*/ 113 h 191"/>
                <a:gd name="T26" fmla="*/ 44 w 191"/>
                <a:gd name="T27" fmla="*/ 113 h 191"/>
                <a:gd name="T28" fmla="*/ 38 w 191"/>
                <a:gd name="T29" fmla="*/ 113 h 191"/>
                <a:gd name="T30" fmla="*/ 31 w 191"/>
                <a:gd name="T31" fmla="*/ 106 h 191"/>
                <a:gd name="T32" fmla="*/ 31 w 191"/>
                <a:gd name="T33" fmla="*/ 95 h 191"/>
                <a:gd name="T34" fmla="*/ 31 w 191"/>
                <a:gd name="T35" fmla="*/ 83 h 191"/>
                <a:gd name="T36" fmla="*/ 38 w 191"/>
                <a:gd name="T37" fmla="*/ 76 h 191"/>
                <a:gd name="T38" fmla="*/ 44 w 191"/>
                <a:gd name="T39" fmla="*/ 76 h 191"/>
                <a:gd name="T40" fmla="*/ 148 w 191"/>
                <a:gd name="T41" fmla="*/ 76 h 191"/>
                <a:gd name="T42" fmla="*/ 153 w 191"/>
                <a:gd name="T43" fmla="*/ 76 h 191"/>
                <a:gd name="T44" fmla="*/ 153 w 191"/>
                <a:gd name="T45" fmla="*/ 76 h 191"/>
                <a:gd name="T46" fmla="*/ 161 w 191"/>
                <a:gd name="T47" fmla="*/ 83 h 191"/>
                <a:gd name="T48" fmla="*/ 161 w 191"/>
                <a:gd name="T4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1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7" y="191"/>
                    <a:pt x="15" y="191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85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5" y="0"/>
                    <a:pt x="177" y="0"/>
                  </a:cubicBezTo>
                  <a:close/>
                  <a:moveTo>
                    <a:pt x="161" y="106"/>
                  </a:moveTo>
                  <a:cubicBezTo>
                    <a:pt x="161" y="110"/>
                    <a:pt x="157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4" y="113"/>
                    <a:pt x="31" y="110"/>
                    <a:pt x="31" y="10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79"/>
                    <a:pt x="34" y="76"/>
                    <a:pt x="3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7" y="76"/>
                    <a:pt x="161" y="79"/>
                    <a:pt x="161" y="83"/>
                  </a:cubicBezTo>
                  <a:lnTo>
                    <a:pt x="161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sp>
        <p:nvSpPr>
          <p:cNvPr id="211" name="Freeform 200"/>
          <p:cNvSpPr>
            <a:spLocks noEditPoints="1"/>
          </p:cNvSpPr>
          <p:nvPr/>
        </p:nvSpPr>
        <p:spPr bwMode="auto">
          <a:xfrm>
            <a:off x="411163" y="3290888"/>
            <a:ext cx="420687" cy="395287"/>
          </a:xfrm>
          <a:custGeom>
            <a:avLst/>
            <a:gdLst>
              <a:gd name="T0" fmla="*/ 394 w 548"/>
              <a:gd name="T1" fmla="*/ 0 h 514"/>
              <a:gd name="T2" fmla="*/ 240 w 548"/>
              <a:gd name="T3" fmla="*/ 153 h 514"/>
              <a:gd name="T4" fmla="*/ 240 w 548"/>
              <a:gd name="T5" fmla="*/ 206 h 514"/>
              <a:gd name="T6" fmla="*/ 0 w 548"/>
              <a:gd name="T7" fmla="*/ 206 h 514"/>
              <a:gd name="T8" fmla="*/ 0 w 548"/>
              <a:gd name="T9" fmla="*/ 514 h 514"/>
              <a:gd name="T10" fmla="*/ 377 w 548"/>
              <a:gd name="T11" fmla="*/ 514 h 514"/>
              <a:gd name="T12" fmla="*/ 377 w 548"/>
              <a:gd name="T13" fmla="*/ 206 h 514"/>
              <a:gd name="T14" fmla="*/ 308 w 548"/>
              <a:gd name="T15" fmla="*/ 206 h 514"/>
              <a:gd name="T16" fmla="*/ 308 w 548"/>
              <a:gd name="T17" fmla="*/ 153 h 514"/>
              <a:gd name="T18" fmla="*/ 394 w 548"/>
              <a:gd name="T19" fmla="*/ 68 h 514"/>
              <a:gd name="T20" fmla="*/ 479 w 548"/>
              <a:gd name="T21" fmla="*/ 153 h 514"/>
              <a:gd name="T22" fmla="*/ 479 w 548"/>
              <a:gd name="T23" fmla="*/ 206 h 514"/>
              <a:gd name="T24" fmla="*/ 548 w 548"/>
              <a:gd name="T25" fmla="*/ 206 h 514"/>
              <a:gd name="T26" fmla="*/ 548 w 548"/>
              <a:gd name="T27" fmla="*/ 153 h 514"/>
              <a:gd name="T28" fmla="*/ 394 w 548"/>
              <a:gd name="T29" fmla="*/ 0 h 514"/>
              <a:gd name="T30" fmla="*/ 216 w 548"/>
              <a:gd name="T31" fmla="*/ 434 h 514"/>
              <a:gd name="T32" fmla="*/ 145 w 548"/>
              <a:gd name="T33" fmla="*/ 434 h 514"/>
              <a:gd name="T34" fmla="*/ 161 w 548"/>
              <a:gd name="T35" fmla="*/ 373 h 514"/>
              <a:gd name="T36" fmla="*/ 137 w 548"/>
              <a:gd name="T37" fmla="*/ 334 h 514"/>
              <a:gd name="T38" fmla="*/ 180 w 548"/>
              <a:gd name="T39" fmla="*/ 291 h 514"/>
              <a:gd name="T40" fmla="*/ 224 w 548"/>
              <a:gd name="T41" fmla="*/ 334 h 514"/>
              <a:gd name="T42" fmla="*/ 200 w 548"/>
              <a:gd name="T43" fmla="*/ 373 h 514"/>
              <a:gd name="T44" fmla="*/ 216 w 548"/>
              <a:gd name="T45" fmla="*/ 43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pitchFamily="34" charset="-122"/>
              <a:ea typeface="Microsoft YaHei UI" panose="020B0503020204020204" charset="-122"/>
            </a:endParaRPr>
          </a:p>
        </p:txBody>
      </p:sp>
      <p:sp>
        <p:nvSpPr>
          <p:cNvPr id="212" name="Freeform 201"/>
          <p:cNvSpPr>
            <a:spLocks noEditPoints="1"/>
          </p:cNvSpPr>
          <p:nvPr/>
        </p:nvSpPr>
        <p:spPr bwMode="auto">
          <a:xfrm>
            <a:off x="3278188" y="4017963"/>
            <a:ext cx="420687" cy="382587"/>
          </a:xfrm>
          <a:custGeom>
            <a:avLst/>
            <a:gdLst>
              <a:gd name="T0" fmla="*/ 484 w 548"/>
              <a:gd name="T1" fmla="*/ 63 h 498"/>
              <a:gd name="T2" fmla="*/ 476 w 548"/>
              <a:gd name="T3" fmla="*/ 52 h 498"/>
              <a:gd name="T4" fmla="*/ 354 w 548"/>
              <a:gd name="T5" fmla="*/ 0 h 498"/>
              <a:gd name="T6" fmla="*/ 132 w 548"/>
              <a:gd name="T7" fmla="*/ 52 h 498"/>
              <a:gd name="T8" fmla="*/ 63 w 548"/>
              <a:gd name="T9" fmla="*/ 60 h 498"/>
              <a:gd name="T10" fmla="*/ 58 w 548"/>
              <a:gd name="T11" fmla="*/ 63 h 498"/>
              <a:gd name="T12" fmla="*/ 0 w 548"/>
              <a:gd name="T13" fmla="*/ 423 h 498"/>
              <a:gd name="T14" fmla="*/ 42 w 548"/>
              <a:gd name="T15" fmla="*/ 479 h 498"/>
              <a:gd name="T16" fmla="*/ 100 w 548"/>
              <a:gd name="T17" fmla="*/ 498 h 498"/>
              <a:gd name="T18" fmla="*/ 433 w 548"/>
              <a:gd name="T19" fmla="*/ 481 h 498"/>
              <a:gd name="T20" fmla="*/ 490 w 548"/>
              <a:gd name="T21" fmla="*/ 498 h 498"/>
              <a:gd name="T22" fmla="*/ 506 w 548"/>
              <a:gd name="T23" fmla="*/ 479 h 498"/>
              <a:gd name="T24" fmla="*/ 548 w 548"/>
              <a:gd name="T25" fmla="*/ 121 h 498"/>
              <a:gd name="T26" fmla="*/ 192 w 548"/>
              <a:gd name="T27" fmla="*/ 29 h 498"/>
              <a:gd name="T28" fmla="*/ 384 w 548"/>
              <a:gd name="T29" fmla="*/ 52 h 498"/>
              <a:gd name="T30" fmla="*/ 371 w 548"/>
              <a:gd name="T31" fmla="*/ 60 h 498"/>
              <a:gd name="T32" fmla="*/ 177 w 548"/>
              <a:gd name="T33" fmla="*/ 63 h 498"/>
              <a:gd name="T34" fmla="*/ 169 w 548"/>
              <a:gd name="T35" fmla="*/ 52 h 498"/>
              <a:gd name="T36" fmla="*/ 192 w 548"/>
              <a:gd name="T37" fmla="*/ 29 h 498"/>
              <a:gd name="T38" fmla="*/ 82 w 548"/>
              <a:gd name="T39" fmla="*/ 402 h 498"/>
              <a:gd name="T40" fmla="*/ 82 w 548"/>
              <a:gd name="T41" fmla="*/ 376 h 498"/>
              <a:gd name="T42" fmla="*/ 479 w 548"/>
              <a:gd name="T43" fmla="*/ 389 h 498"/>
              <a:gd name="T44" fmla="*/ 466 w 548"/>
              <a:gd name="T45" fmla="*/ 324 h 498"/>
              <a:gd name="T46" fmla="*/ 69 w 548"/>
              <a:gd name="T47" fmla="*/ 311 h 498"/>
              <a:gd name="T48" fmla="*/ 466 w 548"/>
              <a:gd name="T49" fmla="*/ 298 h 498"/>
              <a:gd name="T50" fmla="*/ 466 w 548"/>
              <a:gd name="T51" fmla="*/ 324 h 498"/>
              <a:gd name="T52" fmla="*/ 82 w 548"/>
              <a:gd name="T53" fmla="*/ 246 h 498"/>
              <a:gd name="T54" fmla="*/ 82 w 548"/>
              <a:gd name="T55" fmla="*/ 220 h 498"/>
              <a:gd name="T56" fmla="*/ 479 w 548"/>
              <a:gd name="T57" fmla="*/ 233 h 498"/>
              <a:gd name="T58" fmla="*/ 466 w 548"/>
              <a:gd name="T59" fmla="*/ 168 h 498"/>
              <a:gd name="T60" fmla="*/ 69 w 548"/>
              <a:gd name="T61" fmla="*/ 155 h 498"/>
              <a:gd name="T62" fmla="*/ 466 w 548"/>
              <a:gd name="T63" fmla="*/ 142 h 498"/>
              <a:gd name="T64" fmla="*/ 466 w 548"/>
              <a:gd name="T65" fmla="*/ 16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8" h="498">
                <a:moveTo>
                  <a:pt x="490" y="63"/>
                </a:moveTo>
                <a:cubicBezTo>
                  <a:pt x="484" y="63"/>
                  <a:pt x="484" y="63"/>
                  <a:pt x="484" y="63"/>
                </a:cubicBezTo>
                <a:cubicBezTo>
                  <a:pt x="485" y="62"/>
                  <a:pt x="485" y="61"/>
                  <a:pt x="485" y="60"/>
                </a:cubicBezTo>
                <a:cubicBezTo>
                  <a:pt x="485" y="56"/>
                  <a:pt x="481" y="52"/>
                  <a:pt x="476" y="52"/>
                </a:cubicBezTo>
                <a:cubicBezTo>
                  <a:pt x="413" y="52"/>
                  <a:pt x="413" y="52"/>
                  <a:pt x="413" y="52"/>
                </a:cubicBezTo>
                <a:cubicBezTo>
                  <a:pt x="409" y="23"/>
                  <a:pt x="384" y="0"/>
                  <a:pt x="35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1" y="0"/>
                  <a:pt x="136" y="23"/>
                  <a:pt x="13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67" y="52"/>
                  <a:pt x="63" y="56"/>
                  <a:pt x="63" y="60"/>
                </a:cubicBezTo>
                <a:cubicBezTo>
                  <a:pt x="63" y="61"/>
                  <a:pt x="63" y="62"/>
                  <a:pt x="64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26" y="63"/>
                  <a:pt x="0" y="89"/>
                  <a:pt x="0" y="121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50"/>
                  <a:pt x="18" y="472"/>
                  <a:pt x="42" y="479"/>
                </a:cubicBezTo>
                <a:cubicBezTo>
                  <a:pt x="42" y="479"/>
                  <a:pt x="42" y="479"/>
                  <a:pt x="42" y="479"/>
                </a:cubicBezTo>
                <a:cubicBezTo>
                  <a:pt x="42" y="490"/>
                  <a:pt x="49" y="498"/>
                  <a:pt x="58" y="498"/>
                </a:cubicBezTo>
                <a:cubicBezTo>
                  <a:pt x="100" y="498"/>
                  <a:pt x="100" y="498"/>
                  <a:pt x="100" y="498"/>
                </a:cubicBezTo>
                <a:cubicBezTo>
                  <a:pt x="108" y="498"/>
                  <a:pt x="114" y="491"/>
                  <a:pt x="115" y="481"/>
                </a:cubicBezTo>
                <a:cubicBezTo>
                  <a:pt x="433" y="481"/>
                  <a:pt x="433" y="481"/>
                  <a:pt x="433" y="481"/>
                </a:cubicBezTo>
                <a:cubicBezTo>
                  <a:pt x="434" y="491"/>
                  <a:pt x="440" y="498"/>
                  <a:pt x="448" y="498"/>
                </a:cubicBezTo>
                <a:cubicBezTo>
                  <a:pt x="490" y="498"/>
                  <a:pt x="490" y="498"/>
                  <a:pt x="490" y="498"/>
                </a:cubicBezTo>
                <a:cubicBezTo>
                  <a:pt x="499" y="498"/>
                  <a:pt x="506" y="490"/>
                  <a:pt x="506" y="479"/>
                </a:cubicBezTo>
                <a:cubicBezTo>
                  <a:pt x="506" y="479"/>
                  <a:pt x="506" y="479"/>
                  <a:pt x="506" y="479"/>
                </a:cubicBezTo>
                <a:cubicBezTo>
                  <a:pt x="530" y="472"/>
                  <a:pt x="548" y="450"/>
                  <a:pt x="548" y="423"/>
                </a:cubicBezTo>
                <a:cubicBezTo>
                  <a:pt x="548" y="121"/>
                  <a:pt x="548" y="121"/>
                  <a:pt x="548" y="121"/>
                </a:cubicBezTo>
                <a:cubicBezTo>
                  <a:pt x="548" y="89"/>
                  <a:pt x="522" y="63"/>
                  <a:pt x="490" y="63"/>
                </a:cubicBezTo>
                <a:close/>
                <a:moveTo>
                  <a:pt x="192" y="29"/>
                </a:moveTo>
                <a:cubicBezTo>
                  <a:pt x="354" y="29"/>
                  <a:pt x="354" y="29"/>
                  <a:pt x="354" y="29"/>
                </a:cubicBezTo>
                <a:cubicBezTo>
                  <a:pt x="368" y="29"/>
                  <a:pt x="380" y="39"/>
                  <a:pt x="384" y="52"/>
                </a:cubicBezTo>
                <a:cubicBezTo>
                  <a:pt x="379" y="52"/>
                  <a:pt x="379" y="52"/>
                  <a:pt x="379" y="52"/>
                </a:cubicBezTo>
                <a:cubicBezTo>
                  <a:pt x="374" y="52"/>
                  <a:pt x="371" y="56"/>
                  <a:pt x="371" y="60"/>
                </a:cubicBezTo>
                <a:cubicBezTo>
                  <a:pt x="371" y="61"/>
                  <a:pt x="371" y="62"/>
                  <a:pt x="371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7" y="62"/>
                  <a:pt x="177" y="61"/>
                  <a:pt x="177" y="60"/>
                </a:cubicBezTo>
                <a:cubicBezTo>
                  <a:pt x="177" y="56"/>
                  <a:pt x="174" y="52"/>
                  <a:pt x="169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5" y="39"/>
                  <a:pt x="177" y="29"/>
                  <a:pt x="192" y="29"/>
                </a:cubicBezTo>
                <a:close/>
                <a:moveTo>
                  <a:pt x="466" y="402"/>
                </a:moveTo>
                <a:cubicBezTo>
                  <a:pt x="82" y="402"/>
                  <a:pt x="82" y="402"/>
                  <a:pt x="82" y="402"/>
                </a:cubicBezTo>
                <a:cubicBezTo>
                  <a:pt x="75" y="402"/>
                  <a:pt x="69" y="396"/>
                  <a:pt x="69" y="389"/>
                </a:cubicBezTo>
                <a:cubicBezTo>
                  <a:pt x="69" y="382"/>
                  <a:pt x="75" y="376"/>
                  <a:pt x="82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73" y="376"/>
                  <a:pt x="479" y="382"/>
                  <a:pt x="479" y="389"/>
                </a:cubicBezTo>
                <a:cubicBezTo>
                  <a:pt x="479" y="396"/>
                  <a:pt x="473" y="402"/>
                  <a:pt x="466" y="402"/>
                </a:cubicBezTo>
                <a:close/>
                <a:moveTo>
                  <a:pt x="466" y="324"/>
                </a:moveTo>
                <a:cubicBezTo>
                  <a:pt x="82" y="324"/>
                  <a:pt x="82" y="324"/>
                  <a:pt x="82" y="324"/>
                </a:cubicBezTo>
                <a:cubicBezTo>
                  <a:pt x="75" y="324"/>
                  <a:pt x="69" y="318"/>
                  <a:pt x="69" y="311"/>
                </a:cubicBezTo>
                <a:cubicBezTo>
                  <a:pt x="69" y="304"/>
                  <a:pt x="75" y="298"/>
                  <a:pt x="82" y="298"/>
                </a:cubicBezTo>
                <a:cubicBezTo>
                  <a:pt x="466" y="298"/>
                  <a:pt x="466" y="298"/>
                  <a:pt x="466" y="298"/>
                </a:cubicBezTo>
                <a:cubicBezTo>
                  <a:pt x="473" y="298"/>
                  <a:pt x="479" y="304"/>
                  <a:pt x="479" y="311"/>
                </a:cubicBezTo>
                <a:cubicBezTo>
                  <a:pt x="479" y="318"/>
                  <a:pt x="473" y="324"/>
                  <a:pt x="466" y="324"/>
                </a:cubicBezTo>
                <a:close/>
                <a:moveTo>
                  <a:pt x="466" y="246"/>
                </a:moveTo>
                <a:cubicBezTo>
                  <a:pt x="82" y="246"/>
                  <a:pt x="82" y="246"/>
                  <a:pt x="82" y="246"/>
                </a:cubicBezTo>
                <a:cubicBezTo>
                  <a:pt x="75" y="246"/>
                  <a:pt x="69" y="240"/>
                  <a:pt x="69" y="233"/>
                </a:cubicBezTo>
                <a:cubicBezTo>
                  <a:pt x="69" y="226"/>
                  <a:pt x="75" y="220"/>
                  <a:pt x="82" y="220"/>
                </a:cubicBezTo>
                <a:cubicBezTo>
                  <a:pt x="466" y="220"/>
                  <a:pt x="466" y="220"/>
                  <a:pt x="466" y="220"/>
                </a:cubicBezTo>
                <a:cubicBezTo>
                  <a:pt x="473" y="220"/>
                  <a:pt x="479" y="226"/>
                  <a:pt x="479" y="233"/>
                </a:cubicBezTo>
                <a:cubicBezTo>
                  <a:pt x="479" y="240"/>
                  <a:pt x="473" y="246"/>
                  <a:pt x="466" y="246"/>
                </a:cubicBezTo>
                <a:close/>
                <a:moveTo>
                  <a:pt x="466" y="168"/>
                </a:moveTo>
                <a:cubicBezTo>
                  <a:pt x="82" y="168"/>
                  <a:pt x="82" y="168"/>
                  <a:pt x="82" y="168"/>
                </a:cubicBezTo>
                <a:cubicBezTo>
                  <a:pt x="75" y="168"/>
                  <a:pt x="69" y="163"/>
                  <a:pt x="69" y="155"/>
                </a:cubicBezTo>
                <a:cubicBezTo>
                  <a:pt x="69" y="148"/>
                  <a:pt x="75" y="142"/>
                  <a:pt x="82" y="142"/>
                </a:cubicBezTo>
                <a:cubicBezTo>
                  <a:pt x="466" y="142"/>
                  <a:pt x="466" y="142"/>
                  <a:pt x="466" y="142"/>
                </a:cubicBezTo>
                <a:cubicBezTo>
                  <a:pt x="473" y="142"/>
                  <a:pt x="479" y="148"/>
                  <a:pt x="479" y="155"/>
                </a:cubicBezTo>
                <a:cubicBezTo>
                  <a:pt x="479" y="163"/>
                  <a:pt x="473" y="168"/>
                  <a:pt x="466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pitchFamily="34" charset="-122"/>
              <a:ea typeface="Microsoft YaHei UI" panose="020B0503020204020204" charset="-122"/>
            </a:endParaRPr>
          </a:p>
        </p:txBody>
      </p:sp>
      <p:sp>
        <p:nvSpPr>
          <p:cNvPr id="213" name="Freeform 202"/>
          <p:cNvSpPr>
            <a:spLocks noEditPoints="1"/>
          </p:cNvSpPr>
          <p:nvPr/>
        </p:nvSpPr>
        <p:spPr bwMode="auto">
          <a:xfrm>
            <a:off x="398463" y="3998913"/>
            <a:ext cx="312737" cy="420687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pitchFamily="34" charset="-122"/>
              <a:ea typeface="Microsoft YaHei UI" panose="020B0503020204020204" charset="-122"/>
            </a:endParaRPr>
          </a:p>
        </p:txBody>
      </p:sp>
      <p:grpSp>
        <p:nvGrpSpPr>
          <p:cNvPr id="214" name="Group 213"/>
          <p:cNvGrpSpPr/>
          <p:nvPr/>
        </p:nvGrpSpPr>
        <p:grpSpPr>
          <a:xfrm>
            <a:off x="1838630" y="4007476"/>
            <a:ext cx="438150" cy="404813"/>
            <a:chOff x="2900363" y="5486400"/>
            <a:chExt cx="438150" cy="404813"/>
          </a:xfrm>
          <a:solidFill>
            <a:schemeClr val="bg1"/>
          </a:solidFill>
        </p:grpSpPr>
        <p:sp>
          <p:nvSpPr>
            <p:cNvPr id="215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16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3954291" y="1131076"/>
            <a:ext cx="449263" cy="363538"/>
            <a:chOff x="1209675" y="6354763"/>
            <a:chExt cx="449263" cy="363538"/>
          </a:xfrm>
          <a:solidFill>
            <a:schemeClr val="bg1"/>
          </a:solidFill>
        </p:grpSpPr>
        <p:sp>
          <p:nvSpPr>
            <p:cNvPr id="218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19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20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21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3986776" y="1840429"/>
            <a:ext cx="446088" cy="447675"/>
            <a:chOff x="2060575" y="6313488"/>
            <a:chExt cx="446088" cy="447675"/>
          </a:xfrm>
          <a:solidFill>
            <a:schemeClr val="bg1"/>
          </a:solidFill>
        </p:grpSpPr>
        <p:sp>
          <p:nvSpPr>
            <p:cNvPr id="223" name="Freeform 210"/>
            <p:cNvSpPr/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24" name="Freeform 211"/>
            <p:cNvSpPr/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25" name="Freeform 212"/>
            <p:cNvSpPr/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26" name="Freeform 213"/>
            <p:cNvSpPr/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27" name="Freeform 214"/>
            <p:cNvSpPr/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4064564" y="2593510"/>
            <a:ext cx="368300" cy="407988"/>
            <a:chOff x="2947988" y="6332538"/>
            <a:chExt cx="368300" cy="407988"/>
          </a:xfrm>
          <a:solidFill>
            <a:schemeClr val="bg1"/>
          </a:solidFill>
        </p:grpSpPr>
        <p:sp>
          <p:nvSpPr>
            <p:cNvPr id="229" name="Freeform 215"/>
            <p:cNvSpPr>
              <a:spLocks noEditPoints="1"/>
            </p:cNvSpPr>
            <p:nvPr/>
          </p:nvSpPr>
          <p:spPr bwMode="auto">
            <a:xfrm>
              <a:off x="2965450" y="6446838"/>
              <a:ext cx="334963" cy="293688"/>
            </a:xfrm>
            <a:custGeom>
              <a:avLst/>
              <a:gdLst>
                <a:gd name="T0" fmla="*/ 410 w 436"/>
                <a:gd name="T1" fmla="*/ 0 h 382"/>
                <a:gd name="T2" fmla="*/ 25 w 436"/>
                <a:gd name="T3" fmla="*/ 0 h 382"/>
                <a:gd name="T4" fmla="*/ 1 w 436"/>
                <a:gd name="T5" fmla="*/ 27 h 382"/>
                <a:gd name="T6" fmla="*/ 25 w 436"/>
                <a:gd name="T7" fmla="*/ 355 h 382"/>
                <a:gd name="T8" fmla="*/ 55 w 436"/>
                <a:gd name="T9" fmla="*/ 382 h 382"/>
                <a:gd name="T10" fmla="*/ 378 w 436"/>
                <a:gd name="T11" fmla="*/ 382 h 382"/>
                <a:gd name="T12" fmla="*/ 408 w 436"/>
                <a:gd name="T13" fmla="*/ 355 h 382"/>
                <a:gd name="T14" fmla="*/ 434 w 436"/>
                <a:gd name="T15" fmla="*/ 27 h 382"/>
                <a:gd name="T16" fmla="*/ 410 w 436"/>
                <a:gd name="T17" fmla="*/ 0 h 382"/>
                <a:gd name="T18" fmla="*/ 126 w 436"/>
                <a:gd name="T19" fmla="*/ 334 h 382"/>
                <a:gd name="T20" fmla="*/ 100 w 436"/>
                <a:gd name="T21" fmla="*/ 334 h 382"/>
                <a:gd name="T22" fmla="*/ 90 w 436"/>
                <a:gd name="T23" fmla="*/ 326 h 382"/>
                <a:gd name="T24" fmla="*/ 78 w 436"/>
                <a:gd name="T25" fmla="*/ 61 h 382"/>
                <a:gd name="T26" fmla="*/ 86 w 436"/>
                <a:gd name="T27" fmla="*/ 52 h 382"/>
                <a:gd name="T28" fmla="*/ 124 w 436"/>
                <a:gd name="T29" fmla="*/ 51 h 382"/>
                <a:gd name="T30" fmla="*/ 133 w 436"/>
                <a:gd name="T31" fmla="*/ 59 h 382"/>
                <a:gd name="T32" fmla="*/ 134 w 436"/>
                <a:gd name="T33" fmla="*/ 325 h 382"/>
                <a:gd name="T34" fmla="*/ 126 w 436"/>
                <a:gd name="T35" fmla="*/ 334 h 382"/>
                <a:gd name="T36" fmla="*/ 253 w 436"/>
                <a:gd name="T37" fmla="*/ 325 h 382"/>
                <a:gd name="T38" fmla="*/ 245 w 436"/>
                <a:gd name="T39" fmla="*/ 333 h 382"/>
                <a:gd name="T40" fmla="*/ 200 w 436"/>
                <a:gd name="T41" fmla="*/ 333 h 382"/>
                <a:gd name="T42" fmla="*/ 191 w 436"/>
                <a:gd name="T43" fmla="*/ 325 h 382"/>
                <a:gd name="T44" fmla="*/ 191 w 436"/>
                <a:gd name="T45" fmla="*/ 60 h 382"/>
                <a:gd name="T46" fmla="*/ 200 w 436"/>
                <a:gd name="T47" fmla="*/ 51 h 382"/>
                <a:gd name="T48" fmla="*/ 245 w 436"/>
                <a:gd name="T49" fmla="*/ 51 h 382"/>
                <a:gd name="T50" fmla="*/ 253 w 436"/>
                <a:gd name="T51" fmla="*/ 60 h 382"/>
                <a:gd name="T52" fmla="*/ 253 w 436"/>
                <a:gd name="T53" fmla="*/ 325 h 382"/>
                <a:gd name="T54" fmla="*/ 354 w 436"/>
                <a:gd name="T55" fmla="*/ 326 h 382"/>
                <a:gd name="T56" fmla="*/ 345 w 436"/>
                <a:gd name="T57" fmla="*/ 334 h 382"/>
                <a:gd name="T58" fmla="*/ 320 w 436"/>
                <a:gd name="T59" fmla="*/ 334 h 382"/>
                <a:gd name="T60" fmla="*/ 312 w 436"/>
                <a:gd name="T61" fmla="*/ 325 h 382"/>
                <a:gd name="T62" fmla="*/ 312 w 436"/>
                <a:gd name="T63" fmla="*/ 59 h 382"/>
                <a:gd name="T64" fmla="*/ 321 w 436"/>
                <a:gd name="T65" fmla="*/ 51 h 382"/>
                <a:gd name="T66" fmla="*/ 358 w 436"/>
                <a:gd name="T67" fmla="*/ 52 h 382"/>
                <a:gd name="T68" fmla="*/ 366 w 436"/>
                <a:gd name="T69" fmla="*/ 61 h 382"/>
                <a:gd name="T70" fmla="*/ 354 w 436"/>
                <a:gd name="T71" fmla="*/ 32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6" h="382">
                  <a:moveTo>
                    <a:pt x="41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1" y="27"/>
                  </a:cubicBezTo>
                  <a:cubicBezTo>
                    <a:pt x="25" y="355"/>
                    <a:pt x="25" y="355"/>
                    <a:pt x="25" y="355"/>
                  </a:cubicBezTo>
                  <a:cubicBezTo>
                    <a:pt x="27" y="369"/>
                    <a:pt x="40" y="382"/>
                    <a:pt x="55" y="382"/>
                  </a:cubicBezTo>
                  <a:cubicBezTo>
                    <a:pt x="378" y="382"/>
                    <a:pt x="378" y="382"/>
                    <a:pt x="378" y="382"/>
                  </a:cubicBezTo>
                  <a:cubicBezTo>
                    <a:pt x="393" y="382"/>
                    <a:pt x="406" y="369"/>
                    <a:pt x="408" y="355"/>
                  </a:cubicBezTo>
                  <a:cubicBezTo>
                    <a:pt x="434" y="27"/>
                    <a:pt x="434" y="27"/>
                    <a:pt x="434" y="27"/>
                  </a:cubicBezTo>
                  <a:cubicBezTo>
                    <a:pt x="436" y="12"/>
                    <a:pt x="425" y="0"/>
                    <a:pt x="410" y="0"/>
                  </a:cubicBezTo>
                  <a:close/>
                  <a:moveTo>
                    <a:pt x="126" y="334"/>
                  </a:moveTo>
                  <a:cubicBezTo>
                    <a:pt x="100" y="334"/>
                    <a:pt x="100" y="334"/>
                    <a:pt x="100" y="334"/>
                  </a:cubicBezTo>
                  <a:cubicBezTo>
                    <a:pt x="95" y="334"/>
                    <a:pt x="91" y="330"/>
                    <a:pt x="90" y="326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56"/>
                    <a:pt x="82" y="52"/>
                    <a:pt x="86" y="52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8" y="50"/>
                    <a:pt x="133" y="54"/>
                    <a:pt x="133" y="59"/>
                  </a:cubicBezTo>
                  <a:cubicBezTo>
                    <a:pt x="134" y="325"/>
                    <a:pt x="134" y="325"/>
                    <a:pt x="134" y="325"/>
                  </a:cubicBezTo>
                  <a:cubicBezTo>
                    <a:pt x="135" y="330"/>
                    <a:pt x="131" y="334"/>
                    <a:pt x="126" y="334"/>
                  </a:cubicBezTo>
                  <a:close/>
                  <a:moveTo>
                    <a:pt x="253" y="325"/>
                  </a:moveTo>
                  <a:cubicBezTo>
                    <a:pt x="253" y="329"/>
                    <a:pt x="250" y="333"/>
                    <a:pt x="245" y="333"/>
                  </a:cubicBezTo>
                  <a:cubicBezTo>
                    <a:pt x="200" y="333"/>
                    <a:pt x="200" y="333"/>
                    <a:pt x="200" y="333"/>
                  </a:cubicBezTo>
                  <a:cubicBezTo>
                    <a:pt x="195" y="333"/>
                    <a:pt x="191" y="329"/>
                    <a:pt x="191" y="325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55"/>
                    <a:pt x="195" y="51"/>
                    <a:pt x="200" y="51"/>
                  </a:cubicBezTo>
                  <a:cubicBezTo>
                    <a:pt x="245" y="51"/>
                    <a:pt x="245" y="51"/>
                    <a:pt x="245" y="51"/>
                  </a:cubicBezTo>
                  <a:cubicBezTo>
                    <a:pt x="250" y="51"/>
                    <a:pt x="253" y="55"/>
                    <a:pt x="253" y="60"/>
                  </a:cubicBezTo>
                  <a:lnTo>
                    <a:pt x="253" y="325"/>
                  </a:lnTo>
                  <a:close/>
                  <a:moveTo>
                    <a:pt x="354" y="326"/>
                  </a:moveTo>
                  <a:cubicBezTo>
                    <a:pt x="354" y="330"/>
                    <a:pt x="350" y="334"/>
                    <a:pt x="345" y="334"/>
                  </a:cubicBezTo>
                  <a:cubicBezTo>
                    <a:pt x="320" y="334"/>
                    <a:pt x="320" y="334"/>
                    <a:pt x="320" y="334"/>
                  </a:cubicBezTo>
                  <a:cubicBezTo>
                    <a:pt x="315" y="334"/>
                    <a:pt x="311" y="330"/>
                    <a:pt x="312" y="325"/>
                  </a:cubicBezTo>
                  <a:cubicBezTo>
                    <a:pt x="312" y="59"/>
                    <a:pt x="312" y="59"/>
                    <a:pt x="312" y="59"/>
                  </a:cubicBezTo>
                  <a:cubicBezTo>
                    <a:pt x="312" y="54"/>
                    <a:pt x="316" y="50"/>
                    <a:pt x="321" y="51"/>
                  </a:cubicBezTo>
                  <a:cubicBezTo>
                    <a:pt x="358" y="52"/>
                    <a:pt x="358" y="52"/>
                    <a:pt x="358" y="52"/>
                  </a:cubicBezTo>
                  <a:cubicBezTo>
                    <a:pt x="363" y="52"/>
                    <a:pt x="367" y="56"/>
                    <a:pt x="366" y="61"/>
                  </a:cubicBezTo>
                  <a:lnTo>
                    <a:pt x="354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30" name="Freeform 216"/>
            <p:cNvSpPr/>
            <p:nvPr/>
          </p:nvSpPr>
          <p:spPr bwMode="auto">
            <a:xfrm>
              <a:off x="2947988" y="6369050"/>
              <a:ext cx="368300" cy="53975"/>
            </a:xfrm>
            <a:custGeom>
              <a:avLst/>
              <a:gdLst>
                <a:gd name="T0" fmla="*/ 480 w 480"/>
                <a:gd name="T1" fmla="*/ 14 h 70"/>
                <a:gd name="T2" fmla="*/ 480 w 480"/>
                <a:gd name="T3" fmla="*/ 56 h 70"/>
                <a:gd name="T4" fmla="*/ 466 w 480"/>
                <a:gd name="T5" fmla="*/ 70 h 70"/>
                <a:gd name="T6" fmla="*/ 14 w 480"/>
                <a:gd name="T7" fmla="*/ 70 h 70"/>
                <a:gd name="T8" fmla="*/ 0 w 480"/>
                <a:gd name="T9" fmla="*/ 56 h 70"/>
                <a:gd name="T10" fmla="*/ 0 w 480"/>
                <a:gd name="T11" fmla="*/ 14 h 70"/>
                <a:gd name="T12" fmla="*/ 14 w 480"/>
                <a:gd name="T13" fmla="*/ 0 h 70"/>
                <a:gd name="T14" fmla="*/ 118 w 480"/>
                <a:gd name="T15" fmla="*/ 0 h 70"/>
                <a:gd name="T16" fmla="*/ 118 w 480"/>
                <a:gd name="T17" fmla="*/ 20 h 70"/>
                <a:gd name="T18" fmla="*/ 122 w 480"/>
                <a:gd name="T19" fmla="*/ 30 h 70"/>
                <a:gd name="T20" fmla="*/ 132 w 480"/>
                <a:gd name="T21" fmla="*/ 34 h 70"/>
                <a:gd name="T22" fmla="*/ 174 w 480"/>
                <a:gd name="T23" fmla="*/ 34 h 70"/>
                <a:gd name="T24" fmla="*/ 184 w 480"/>
                <a:gd name="T25" fmla="*/ 30 h 70"/>
                <a:gd name="T26" fmla="*/ 188 w 480"/>
                <a:gd name="T27" fmla="*/ 20 h 70"/>
                <a:gd name="T28" fmla="*/ 188 w 480"/>
                <a:gd name="T29" fmla="*/ 0 h 70"/>
                <a:gd name="T30" fmla="*/ 292 w 480"/>
                <a:gd name="T31" fmla="*/ 0 h 70"/>
                <a:gd name="T32" fmla="*/ 292 w 480"/>
                <a:gd name="T33" fmla="*/ 20 h 70"/>
                <a:gd name="T34" fmla="*/ 296 w 480"/>
                <a:gd name="T35" fmla="*/ 30 h 70"/>
                <a:gd name="T36" fmla="*/ 305 w 480"/>
                <a:gd name="T37" fmla="*/ 34 h 70"/>
                <a:gd name="T38" fmla="*/ 347 w 480"/>
                <a:gd name="T39" fmla="*/ 34 h 70"/>
                <a:gd name="T40" fmla="*/ 357 w 480"/>
                <a:gd name="T41" fmla="*/ 30 h 70"/>
                <a:gd name="T42" fmla="*/ 361 w 480"/>
                <a:gd name="T43" fmla="*/ 20 h 70"/>
                <a:gd name="T44" fmla="*/ 361 w 480"/>
                <a:gd name="T45" fmla="*/ 0 h 70"/>
                <a:gd name="T46" fmla="*/ 466 w 480"/>
                <a:gd name="T47" fmla="*/ 0 h 70"/>
                <a:gd name="T48" fmla="*/ 480 w 480"/>
                <a:gd name="T49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0" h="70">
                  <a:moveTo>
                    <a:pt x="480" y="14"/>
                  </a:moveTo>
                  <a:cubicBezTo>
                    <a:pt x="480" y="56"/>
                    <a:pt x="480" y="56"/>
                    <a:pt x="480" y="56"/>
                  </a:cubicBezTo>
                  <a:cubicBezTo>
                    <a:pt x="480" y="64"/>
                    <a:pt x="473" y="70"/>
                    <a:pt x="466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6" y="70"/>
                    <a:pt x="0" y="64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4"/>
                    <a:pt x="120" y="27"/>
                    <a:pt x="122" y="30"/>
                  </a:cubicBezTo>
                  <a:cubicBezTo>
                    <a:pt x="125" y="32"/>
                    <a:pt x="129" y="34"/>
                    <a:pt x="132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8" y="34"/>
                    <a:pt x="181" y="32"/>
                    <a:pt x="184" y="30"/>
                  </a:cubicBezTo>
                  <a:cubicBezTo>
                    <a:pt x="186" y="27"/>
                    <a:pt x="188" y="24"/>
                    <a:pt x="188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20"/>
                    <a:pt x="292" y="20"/>
                    <a:pt x="292" y="20"/>
                  </a:cubicBezTo>
                  <a:cubicBezTo>
                    <a:pt x="292" y="24"/>
                    <a:pt x="293" y="27"/>
                    <a:pt x="296" y="30"/>
                  </a:cubicBezTo>
                  <a:cubicBezTo>
                    <a:pt x="298" y="32"/>
                    <a:pt x="302" y="34"/>
                    <a:pt x="305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51" y="34"/>
                    <a:pt x="355" y="32"/>
                    <a:pt x="357" y="30"/>
                  </a:cubicBezTo>
                  <a:cubicBezTo>
                    <a:pt x="360" y="27"/>
                    <a:pt x="361" y="24"/>
                    <a:pt x="361" y="2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73" y="0"/>
                    <a:pt x="480" y="6"/>
                    <a:pt x="48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31" name="Freeform 217"/>
            <p:cNvSpPr/>
            <p:nvPr/>
          </p:nvSpPr>
          <p:spPr bwMode="auto">
            <a:xfrm>
              <a:off x="3049588" y="6332538"/>
              <a:ext cx="165100" cy="52388"/>
            </a:xfrm>
            <a:custGeom>
              <a:avLst/>
              <a:gdLst>
                <a:gd name="T0" fmla="*/ 0 w 215"/>
                <a:gd name="T1" fmla="*/ 57 h 68"/>
                <a:gd name="T2" fmla="*/ 0 w 215"/>
                <a:gd name="T3" fmla="*/ 11 h 68"/>
                <a:gd name="T4" fmla="*/ 11 w 215"/>
                <a:gd name="T5" fmla="*/ 0 h 68"/>
                <a:gd name="T6" fmla="*/ 204 w 215"/>
                <a:gd name="T7" fmla="*/ 0 h 68"/>
                <a:gd name="T8" fmla="*/ 215 w 215"/>
                <a:gd name="T9" fmla="*/ 11 h 68"/>
                <a:gd name="T10" fmla="*/ 215 w 215"/>
                <a:gd name="T11" fmla="*/ 57 h 68"/>
                <a:gd name="T12" fmla="*/ 204 w 215"/>
                <a:gd name="T13" fmla="*/ 68 h 68"/>
                <a:gd name="T14" fmla="*/ 185 w 215"/>
                <a:gd name="T15" fmla="*/ 68 h 68"/>
                <a:gd name="T16" fmla="*/ 174 w 215"/>
                <a:gd name="T17" fmla="*/ 57 h 68"/>
                <a:gd name="T18" fmla="*/ 174 w 215"/>
                <a:gd name="T19" fmla="*/ 40 h 68"/>
                <a:gd name="T20" fmla="*/ 163 w 215"/>
                <a:gd name="T21" fmla="*/ 29 h 68"/>
                <a:gd name="T22" fmla="*/ 53 w 215"/>
                <a:gd name="T23" fmla="*/ 29 h 68"/>
                <a:gd name="T24" fmla="*/ 42 w 215"/>
                <a:gd name="T25" fmla="*/ 40 h 68"/>
                <a:gd name="T26" fmla="*/ 42 w 215"/>
                <a:gd name="T27" fmla="*/ 57 h 68"/>
                <a:gd name="T28" fmla="*/ 31 w 215"/>
                <a:gd name="T29" fmla="*/ 68 h 68"/>
                <a:gd name="T30" fmla="*/ 11 w 215"/>
                <a:gd name="T31" fmla="*/ 68 h 68"/>
                <a:gd name="T32" fmla="*/ 0 w 215"/>
                <a:gd name="T3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68">
                  <a:moveTo>
                    <a:pt x="0" y="57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0" y="0"/>
                    <a:pt x="215" y="5"/>
                    <a:pt x="215" y="11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5" y="63"/>
                    <a:pt x="210" y="68"/>
                    <a:pt x="204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79" y="68"/>
                    <a:pt x="174" y="63"/>
                    <a:pt x="174" y="57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34"/>
                    <a:pt x="169" y="29"/>
                    <a:pt x="16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7" y="29"/>
                    <a:pt x="42" y="34"/>
                    <a:pt x="42" y="4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63"/>
                    <a:pt x="37" y="68"/>
                    <a:pt x="3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63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4012176" y="3984309"/>
            <a:ext cx="420688" cy="471488"/>
            <a:chOff x="4608513" y="6291263"/>
            <a:chExt cx="420688" cy="471488"/>
          </a:xfrm>
          <a:solidFill>
            <a:schemeClr val="bg1"/>
          </a:solidFill>
        </p:grpSpPr>
        <p:sp>
          <p:nvSpPr>
            <p:cNvPr id="233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34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35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1118550" y="1105676"/>
            <a:ext cx="409575" cy="420688"/>
            <a:chOff x="2044700" y="2119313"/>
            <a:chExt cx="409575" cy="420688"/>
          </a:xfrm>
          <a:solidFill>
            <a:schemeClr val="bg1"/>
          </a:solidFill>
        </p:grpSpPr>
        <p:sp>
          <p:nvSpPr>
            <p:cNvPr id="237" name="Freeform 221"/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38" name="Freeform 222"/>
            <p:cNvSpPr/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39" name="Freeform 223"/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40" name="Freeform 224"/>
            <p:cNvSpPr/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41" name="Freeform 225"/>
            <p:cNvSpPr/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42" name="Freeform 226"/>
            <p:cNvSpPr/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3" name="Group 242"/>
          <p:cNvGrpSpPr/>
          <p:nvPr/>
        </p:nvGrpSpPr>
        <p:grpSpPr>
          <a:xfrm>
            <a:off x="1838630" y="1852247"/>
            <a:ext cx="447675" cy="341313"/>
            <a:chOff x="2908300" y="2946400"/>
            <a:chExt cx="447675" cy="341313"/>
          </a:xfrm>
          <a:solidFill>
            <a:schemeClr val="bg1"/>
          </a:solidFill>
        </p:grpSpPr>
        <p:sp>
          <p:nvSpPr>
            <p:cNvPr id="244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45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4009795" y="3296921"/>
            <a:ext cx="446087" cy="414338"/>
            <a:chOff x="3767138" y="6329363"/>
            <a:chExt cx="446087" cy="414338"/>
          </a:xfrm>
          <a:solidFill>
            <a:schemeClr val="bg1"/>
          </a:solidFill>
        </p:grpSpPr>
        <p:sp>
          <p:nvSpPr>
            <p:cNvPr id="247" name="Freeform 229"/>
            <p:cNvSpPr/>
            <p:nvPr/>
          </p:nvSpPr>
          <p:spPr bwMode="auto">
            <a:xfrm>
              <a:off x="3767138" y="6329363"/>
              <a:ext cx="382588" cy="414338"/>
            </a:xfrm>
            <a:custGeom>
              <a:avLst/>
              <a:gdLst>
                <a:gd name="T0" fmla="*/ 476 w 497"/>
                <a:gd name="T1" fmla="*/ 422 h 538"/>
                <a:gd name="T2" fmla="*/ 497 w 497"/>
                <a:gd name="T3" fmla="*/ 440 h 538"/>
                <a:gd name="T4" fmla="*/ 497 w 497"/>
                <a:gd name="T5" fmla="*/ 470 h 538"/>
                <a:gd name="T6" fmla="*/ 430 w 497"/>
                <a:gd name="T7" fmla="*/ 538 h 538"/>
                <a:gd name="T8" fmla="*/ 67 w 497"/>
                <a:gd name="T9" fmla="*/ 538 h 538"/>
                <a:gd name="T10" fmla="*/ 0 w 497"/>
                <a:gd name="T11" fmla="*/ 470 h 538"/>
                <a:gd name="T12" fmla="*/ 0 w 497"/>
                <a:gd name="T13" fmla="*/ 125 h 538"/>
                <a:gd name="T14" fmla="*/ 0 w 497"/>
                <a:gd name="T15" fmla="*/ 125 h 538"/>
                <a:gd name="T16" fmla="*/ 5 w 497"/>
                <a:gd name="T17" fmla="*/ 113 h 538"/>
                <a:gd name="T18" fmla="*/ 107 w 497"/>
                <a:gd name="T19" fmla="*/ 6 h 538"/>
                <a:gd name="T20" fmla="*/ 120 w 497"/>
                <a:gd name="T21" fmla="*/ 0 h 538"/>
                <a:gd name="T22" fmla="*/ 120 w 497"/>
                <a:gd name="T23" fmla="*/ 0 h 538"/>
                <a:gd name="T24" fmla="*/ 430 w 497"/>
                <a:gd name="T25" fmla="*/ 0 h 538"/>
                <a:gd name="T26" fmla="*/ 497 w 497"/>
                <a:gd name="T27" fmla="*/ 68 h 538"/>
                <a:gd name="T28" fmla="*/ 497 w 497"/>
                <a:gd name="T29" fmla="*/ 137 h 538"/>
                <a:gd name="T30" fmla="*/ 475 w 497"/>
                <a:gd name="T31" fmla="*/ 134 h 538"/>
                <a:gd name="T32" fmla="*/ 462 w 497"/>
                <a:gd name="T33" fmla="*/ 135 h 538"/>
                <a:gd name="T34" fmla="*/ 462 w 497"/>
                <a:gd name="T35" fmla="*/ 68 h 538"/>
                <a:gd name="T36" fmla="*/ 430 w 497"/>
                <a:gd name="T37" fmla="*/ 35 h 538"/>
                <a:gd name="T38" fmla="*/ 137 w 497"/>
                <a:gd name="T39" fmla="*/ 35 h 538"/>
                <a:gd name="T40" fmla="*/ 137 w 497"/>
                <a:gd name="T41" fmla="*/ 75 h 538"/>
                <a:gd name="T42" fmla="*/ 70 w 497"/>
                <a:gd name="T43" fmla="*/ 143 h 538"/>
                <a:gd name="T44" fmla="*/ 35 w 497"/>
                <a:gd name="T45" fmla="*/ 143 h 538"/>
                <a:gd name="T46" fmla="*/ 35 w 497"/>
                <a:gd name="T47" fmla="*/ 470 h 538"/>
                <a:gd name="T48" fmla="*/ 67 w 497"/>
                <a:gd name="T49" fmla="*/ 503 h 538"/>
                <a:gd name="T50" fmla="*/ 430 w 497"/>
                <a:gd name="T51" fmla="*/ 503 h 538"/>
                <a:gd name="T52" fmla="*/ 462 w 497"/>
                <a:gd name="T53" fmla="*/ 470 h 538"/>
                <a:gd name="T54" fmla="*/ 462 w 497"/>
                <a:gd name="T55" fmla="*/ 433 h 538"/>
                <a:gd name="T56" fmla="*/ 476 w 497"/>
                <a:gd name="T57" fmla="*/ 42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538">
                  <a:moveTo>
                    <a:pt x="476" y="422"/>
                  </a:moveTo>
                  <a:cubicBezTo>
                    <a:pt x="497" y="440"/>
                    <a:pt x="497" y="440"/>
                    <a:pt x="497" y="440"/>
                  </a:cubicBezTo>
                  <a:cubicBezTo>
                    <a:pt x="497" y="470"/>
                    <a:pt x="497" y="470"/>
                    <a:pt x="497" y="470"/>
                  </a:cubicBezTo>
                  <a:cubicBezTo>
                    <a:pt x="497" y="507"/>
                    <a:pt x="467" y="538"/>
                    <a:pt x="430" y="538"/>
                  </a:cubicBezTo>
                  <a:cubicBezTo>
                    <a:pt x="67" y="538"/>
                    <a:pt x="67" y="538"/>
                    <a:pt x="67" y="538"/>
                  </a:cubicBezTo>
                  <a:cubicBezTo>
                    <a:pt x="30" y="538"/>
                    <a:pt x="0" y="507"/>
                    <a:pt x="0" y="47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1"/>
                    <a:pt x="2" y="117"/>
                    <a:pt x="5" y="113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11" y="2"/>
                    <a:pt x="115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67" y="0"/>
                    <a:pt x="497" y="31"/>
                    <a:pt x="497" y="68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0" y="135"/>
                    <a:pt x="483" y="134"/>
                    <a:pt x="475" y="134"/>
                  </a:cubicBezTo>
                  <a:cubicBezTo>
                    <a:pt x="471" y="134"/>
                    <a:pt x="467" y="135"/>
                    <a:pt x="462" y="135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50"/>
                    <a:pt x="448" y="35"/>
                    <a:pt x="430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113"/>
                    <a:pt x="107" y="143"/>
                    <a:pt x="70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35" y="488"/>
                    <a:pt x="50" y="503"/>
                    <a:pt x="67" y="503"/>
                  </a:cubicBezTo>
                  <a:cubicBezTo>
                    <a:pt x="430" y="503"/>
                    <a:pt x="430" y="503"/>
                    <a:pt x="430" y="503"/>
                  </a:cubicBezTo>
                  <a:cubicBezTo>
                    <a:pt x="448" y="503"/>
                    <a:pt x="462" y="488"/>
                    <a:pt x="462" y="470"/>
                  </a:cubicBezTo>
                  <a:cubicBezTo>
                    <a:pt x="462" y="433"/>
                    <a:pt x="462" y="433"/>
                    <a:pt x="462" y="433"/>
                  </a:cubicBezTo>
                  <a:lnTo>
                    <a:pt x="476" y="4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48" name="Freeform 230"/>
            <p:cNvSpPr/>
            <p:nvPr/>
          </p:nvSpPr>
          <p:spPr bwMode="auto">
            <a:xfrm>
              <a:off x="3844925" y="6446838"/>
              <a:ext cx="187325" cy="22225"/>
            </a:xfrm>
            <a:custGeom>
              <a:avLst/>
              <a:gdLst>
                <a:gd name="T0" fmla="*/ 229 w 243"/>
                <a:gd name="T1" fmla="*/ 0 h 28"/>
                <a:gd name="T2" fmla="*/ 14 w 243"/>
                <a:gd name="T3" fmla="*/ 0 h 28"/>
                <a:gd name="T4" fmla="*/ 0 w 243"/>
                <a:gd name="T5" fmla="*/ 14 h 28"/>
                <a:gd name="T6" fmla="*/ 14 w 243"/>
                <a:gd name="T7" fmla="*/ 28 h 28"/>
                <a:gd name="T8" fmla="*/ 229 w 243"/>
                <a:gd name="T9" fmla="*/ 28 h 28"/>
                <a:gd name="T10" fmla="*/ 243 w 243"/>
                <a:gd name="T11" fmla="*/ 14 h 28"/>
                <a:gd name="T12" fmla="*/ 229 w 24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22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49" name="Freeform 231"/>
            <p:cNvSpPr/>
            <p:nvPr/>
          </p:nvSpPr>
          <p:spPr bwMode="auto">
            <a:xfrm>
              <a:off x="3844925" y="6497638"/>
              <a:ext cx="187325" cy="22225"/>
            </a:xfrm>
            <a:custGeom>
              <a:avLst/>
              <a:gdLst>
                <a:gd name="T0" fmla="*/ 14 w 243"/>
                <a:gd name="T1" fmla="*/ 29 h 29"/>
                <a:gd name="T2" fmla="*/ 229 w 243"/>
                <a:gd name="T3" fmla="*/ 29 h 29"/>
                <a:gd name="T4" fmla="*/ 243 w 243"/>
                <a:gd name="T5" fmla="*/ 15 h 29"/>
                <a:gd name="T6" fmla="*/ 229 w 243"/>
                <a:gd name="T7" fmla="*/ 0 h 29"/>
                <a:gd name="T8" fmla="*/ 14 w 243"/>
                <a:gd name="T9" fmla="*/ 0 h 29"/>
                <a:gd name="T10" fmla="*/ 0 w 243"/>
                <a:gd name="T11" fmla="*/ 15 h 29"/>
                <a:gd name="T12" fmla="*/ 14 w 24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9">
                  <a:moveTo>
                    <a:pt x="14" y="29"/>
                  </a:moveTo>
                  <a:cubicBezTo>
                    <a:pt x="229" y="29"/>
                    <a:pt x="229" y="29"/>
                    <a:pt x="229" y="29"/>
                  </a:cubicBezTo>
                  <a:cubicBezTo>
                    <a:pt x="237" y="29"/>
                    <a:pt x="243" y="22"/>
                    <a:pt x="243" y="15"/>
                  </a:cubicBezTo>
                  <a:cubicBezTo>
                    <a:pt x="243" y="7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50" name="Freeform 232"/>
            <p:cNvSpPr/>
            <p:nvPr/>
          </p:nvSpPr>
          <p:spPr bwMode="auto">
            <a:xfrm>
              <a:off x="3844925" y="6550025"/>
              <a:ext cx="187325" cy="22225"/>
            </a:xfrm>
            <a:custGeom>
              <a:avLst/>
              <a:gdLst>
                <a:gd name="T0" fmla="*/ 14 w 243"/>
                <a:gd name="T1" fmla="*/ 28 h 28"/>
                <a:gd name="T2" fmla="*/ 229 w 243"/>
                <a:gd name="T3" fmla="*/ 28 h 28"/>
                <a:gd name="T4" fmla="*/ 243 w 243"/>
                <a:gd name="T5" fmla="*/ 14 h 28"/>
                <a:gd name="T6" fmla="*/ 229 w 243"/>
                <a:gd name="T7" fmla="*/ 0 h 28"/>
                <a:gd name="T8" fmla="*/ 14 w 243"/>
                <a:gd name="T9" fmla="*/ 0 h 28"/>
                <a:gd name="T10" fmla="*/ 0 w 243"/>
                <a:gd name="T11" fmla="*/ 14 h 28"/>
                <a:gd name="T12" fmla="*/ 14 w 24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14" y="28"/>
                  </a:move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51" name="Freeform 233"/>
            <p:cNvSpPr/>
            <p:nvPr/>
          </p:nvSpPr>
          <p:spPr bwMode="auto">
            <a:xfrm>
              <a:off x="3844925" y="6602413"/>
              <a:ext cx="225425" cy="22225"/>
            </a:xfrm>
            <a:custGeom>
              <a:avLst/>
              <a:gdLst>
                <a:gd name="T0" fmla="*/ 279 w 293"/>
                <a:gd name="T1" fmla="*/ 0 h 29"/>
                <a:gd name="T2" fmla="*/ 14 w 293"/>
                <a:gd name="T3" fmla="*/ 0 h 29"/>
                <a:gd name="T4" fmla="*/ 0 w 293"/>
                <a:gd name="T5" fmla="*/ 15 h 29"/>
                <a:gd name="T6" fmla="*/ 14 w 293"/>
                <a:gd name="T7" fmla="*/ 29 h 29"/>
                <a:gd name="T8" fmla="*/ 279 w 293"/>
                <a:gd name="T9" fmla="*/ 29 h 29"/>
                <a:gd name="T10" fmla="*/ 293 w 293"/>
                <a:gd name="T11" fmla="*/ 15 h 29"/>
                <a:gd name="T12" fmla="*/ 279 w 29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9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7" y="29"/>
                    <a:pt x="293" y="22"/>
                    <a:pt x="293" y="15"/>
                  </a:cubicBezTo>
                  <a:cubicBezTo>
                    <a:pt x="293" y="7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52" name="Freeform 234"/>
            <p:cNvSpPr/>
            <p:nvPr/>
          </p:nvSpPr>
          <p:spPr bwMode="auto">
            <a:xfrm>
              <a:off x="3844925" y="6654800"/>
              <a:ext cx="225425" cy="20638"/>
            </a:xfrm>
            <a:custGeom>
              <a:avLst/>
              <a:gdLst>
                <a:gd name="T0" fmla="*/ 279 w 293"/>
                <a:gd name="T1" fmla="*/ 0 h 28"/>
                <a:gd name="T2" fmla="*/ 14 w 293"/>
                <a:gd name="T3" fmla="*/ 0 h 28"/>
                <a:gd name="T4" fmla="*/ 0 w 293"/>
                <a:gd name="T5" fmla="*/ 14 h 28"/>
                <a:gd name="T6" fmla="*/ 14 w 293"/>
                <a:gd name="T7" fmla="*/ 28 h 28"/>
                <a:gd name="T8" fmla="*/ 279 w 293"/>
                <a:gd name="T9" fmla="*/ 28 h 28"/>
                <a:gd name="T10" fmla="*/ 293 w 293"/>
                <a:gd name="T11" fmla="*/ 14 h 28"/>
                <a:gd name="T12" fmla="*/ 279 w 29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8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87" y="28"/>
                    <a:pt x="293" y="22"/>
                    <a:pt x="293" y="14"/>
                  </a:cubicBezTo>
                  <a:cubicBezTo>
                    <a:pt x="293" y="6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53" name="Freeform 235"/>
            <p:cNvSpPr>
              <a:spLocks noEditPoints="1"/>
            </p:cNvSpPr>
            <p:nvPr/>
          </p:nvSpPr>
          <p:spPr bwMode="auto">
            <a:xfrm>
              <a:off x="4051300" y="6445250"/>
              <a:ext cx="161925" cy="227013"/>
            </a:xfrm>
            <a:custGeom>
              <a:avLst/>
              <a:gdLst>
                <a:gd name="T0" fmla="*/ 105 w 211"/>
                <a:gd name="T1" fmla="*/ 0 h 296"/>
                <a:gd name="T2" fmla="*/ 0 w 211"/>
                <a:gd name="T3" fmla="*/ 106 h 296"/>
                <a:gd name="T4" fmla="*/ 52 w 211"/>
                <a:gd name="T5" fmla="*/ 197 h 296"/>
                <a:gd name="T6" fmla="*/ 52 w 211"/>
                <a:gd name="T7" fmla="*/ 296 h 296"/>
                <a:gd name="T8" fmla="*/ 106 w 211"/>
                <a:gd name="T9" fmla="*/ 254 h 296"/>
                <a:gd name="T10" fmla="*/ 159 w 211"/>
                <a:gd name="T11" fmla="*/ 296 h 296"/>
                <a:gd name="T12" fmla="*/ 159 w 211"/>
                <a:gd name="T13" fmla="*/ 197 h 296"/>
                <a:gd name="T14" fmla="*/ 211 w 211"/>
                <a:gd name="T15" fmla="*/ 106 h 296"/>
                <a:gd name="T16" fmla="*/ 105 w 211"/>
                <a:gd name="T17" fmla="*/ 0 h 296"/>
                <a:gd name="T18" fmla="*/ 105 w 211"/>
                <a:gd name="T19" fmla="*/ 196 h 296"/>
                <a:gd name="T20" fmla="*/ 15 w 211"/>
                <a:gd name="T21" fmla="*/ 106 h 296"/>
                <a:gd name="T22" fmla="*/ 105 w 211"/>
                <a:gd name="T23" fmla="*/ 16 h 296"/>
                <a:gd name="T24" fmla="*/ 195 w 211"/>
                <a:gd name="T25" fmla="*/ 106 h 296"/>
                <a:gd name="T26" fmla="*/ 105 w 211"/>
                <a:gd name="T27" fmla="*/ 1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296">
                  <a:moveTo>
                    <a:pt x="105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45"/>
                    <a:pt x="21" y="179"/>
                    <a:pt x="52" y="197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90" y="179"/>
                    <a:pt x="211" y="145"/>
                    <a:pt x="211" y="106"/>
                  </a:cubicBezTo>
                  <a:cubicBezTo>
                    <a:pt x="211" y="48"/>
                    <a:pt x="164" y="0"/>
                    <a:pt x="105" y="0"/>
                  </a:cubicBezTo>
                  <a:close/>
                  <a:moveTo>
                    <a:pt x="105" y="196"/>
                  </a:moveTo>
                  <a:cubicBezTo>
                    <a:pt x="56" y="196"/>
                    <a:pt x="16" y="156"/>
                    <a:pt x="15" y="106"/>
                  </a:cubicBezTo>
                  <a:cubicBezTo>
                    <a:pt x="16" y="56"/>
                    <a:pt x="56" y="16"/>
                    <a:pt x="105" y="16"/>
                  </a:cubicBezTo>
                  <a:cubicBezTo>
                    <a:pt x="155" y="16"/>
                    <a:pt x="195" y="56"/>
                    <a:pt x="195" y="106"/>
                  </a:cubicBezTo>
                  <a:cubicBezTo>
                    <a:pt x="195" y="156"/>
                    <a:pt x="155" y="196"/>
                    <a:pt x="105" y="1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1118550" y="4031289"/>
            <a:ext cx="479425" cy="357188"/>
            <a:chOff x="2044700" y="5510213"/>
            <a:chExt cx="479425" cy="357188"/>
          </a:xfrm>
          <a:solidFill>
            <a:schemeClr val="bg1"/>
          </a:solidFill>
        </p:grpSpPr>
        <p:sp>
          <p:nvSpPr>
            <p:cNvPr id="255" name="Freeform 236"/>
            <p:cNvSpPr>
              <a:spLocks noEditPoints="1"/>
            </p:cNvSpPr>
            <p:nvPr/>
          </p:nvSpPr>
          <p:spPr bwMode="auto">
            <a:xfrm>
              <a:off x="2044700" y="5510213"/>
              <a:ext cx="479425" cy="357188"/>
            </a:xfrm>
            <a:custGeom>
              <a:avLst/>
              <a:gdLst>
                <a:gd name="T0" fmla="*/ 614 w 624"/>
                <a:gd name="T1" fmla="*/ 355 h 464"/>
                <a:gd name="T2" fmla="*/ 535 w 624"/>
                <a:gd name="T3" fmla="*/ 461 h 464"/>
                <a:gd name="T4" fmla="*/ 519 w 624"/>
                <a:gd name="T5" fmla="*/ 464 h 464"/>
                <a:gd name="T6" fmla="*/ 65 w 624"/>
                <a:gd name="T7" fmla="*/ 464 h 464"/>
                <a:gd name="T8" fmla="*/ 0 w 624"/>
                <a:gd name="T9" fmla="*/ 399 h 464"/>
                <a:gd name="T10" fmla="*/ 0 w 624"/>
                <a:gd name="T11" fmla="*/ 394 h 464"/>
                <a:gd name="T12" fmla="*/ 0 w 624"/>
                <a:gd name="T13" fmla="*/ 124 h 464"/>
                <a:gd name="T14" fmla="*/ 0 w 624"/>
                <a:gd name="T15" fmla="*/ 59 h 464"/>
                <a:gd name="T16" fmla="*/ 4 w 624"/>
                <a:gd name="T17" fmla="*/ 48 h 464"/>
                <a:gd name="T18" fmla="*/ 15 w 624"/>
                <a:gd name="T19" fmla="*/ 44 h 464"/>
                <a:gd name="T20" fmla="*/ 37 w 624"/>
                <a:gd name="T21" fmla="*/ 44 h 464"/>
                <a:gd name="T22" fmla="*/ 75 w 624"/>
                <a:gd name="T23" fmla="*/ 0 h 464"/>
                <a:gd name="T24" fmla="*/ 579 w 624"/>
                <a:gd name="T25" fmla="*/ 0 h 464"/>
                <a:gd name="T26" fmla="*/ 614 w 624"/>
                <a:gd name="T27" fmla="*/ 32 h 464"/>
                <a:gd name="T28" fmla="*/ 614 w 624"/>
                <a:gd name="T29" fmla="*/ 355 h 464"/>
                <a:gd name="T30" fmla="*/ 554 w 624"/>
                <a:gd name="T31" fmla="*/ 74 h 464"/>
                <a:gd name="T32" fmla="*/ 30 w 624"/>
                <a:gd name="T33" fmla="*/ 74 h 464"/>
                <a:gd name="T34" fmla="*/ 30 w 624"/>
                <a:gd name="T35" fmla="*/ 124 h 464"/>
                <a:gd name="T36" fmla="*/ 30 w 624"/>
                <a:gd name="T37" fmla="*/ 394 h 464"/>
                <a:gd name="T38" fmla="*/ 30 w 624"/>
                <a:gd name="T39" fmla="*/ 399 h 464"/>
                <a:gd name="T40" fmla="*/ 65 w 624"/>
                <a:gd name="T41" fmla="*/ 434 h 464"/>
                <a:gd name="T42" fmla="*/ 519 w 624"/>
                <a:gd name="T43" fmla="*/ 434 h 464"/>
                <a:gd name="T44" fmla="*/ 554 w 624"/>
                <a:gd name="T45" fmla="*/ 399 h 464"/>
                <a:gd name="T46" fmla="*/ 554 w 624"/>
                <a:gd name="T47" fmla="*/ 394 h 464"/>
                <a:gd name="T48" fmla="*/ 554 w 624"/>
                <a:gd name="T49" fmla="*/ 124 h 464"/>
                <a:gd name="T50" fmla="*/ 554 w 624"/>
                <a:gd name="T51" fmla="*/ 7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4" h="464">
                  <a:moveTo>
                    <a:pt x="614" y="355"/>
                  </a:moveTo>
                  <a:cubicBezTo>
                    <a:pt x="613" y="377"/>
                    <a:pt x="624" y="460"/>
                    <a:pt x="535" y="461"/>
                  </a:cubicBezTo>
                  <a:cubicBezTo>
                    <a:pt x="530" y="463"/>
                    <a:pt x="525" y="464"/>
                    <a:pt x="519" y="464"/>
                  </a:cubicBezTo>
                  <a:cubicBezTo>
                    <a:pt x="65" y="464"/>
                    <a:pt x="65" y="464"/>
                    <a:pt x="65" y="464"/>
                  </a:cubicBezTo>
                  <a:cubicBezTo>
                    <a:pt x="29" y="464"/>
                    <a:pt x="0" y="435"/>
                    <a:pt x="0" y="399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2" y="51"/>
                    <a:pt x="4" y="48"/>
                  </a:cubicBezTo>
                  <a:cubicBezTo>
                    <a:pt x="7" y="46"/>
                    <a:pt x="11" y="44"/>
                    <a:pt x="15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90" y="35"/>
                    <a:pt x="75" y="0"/>
                    <a:pt x="75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8" y="0"/>
                    <a:pt x="614" y="8"/>
                    <a:pt x="614" y="32"/>
                  </a:cubicBezTo>
                  <a:lnTo>
                    <a:pt x="614" y="355"/>
                  </a:lnTo>
                  <a:close/>
                  <a:moveTo>
                    <a:pt x="554" y="74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9"/>
                    <a:pt x="30" y="399"/>
                    <a:pt x="30" y="399"/>
                  </a:cubicBezTo>
                  <a:cubicBezTo>
                    <a:pt x="30" y="418"/>
                    <a:pt x="46" y="434"/>
                    <a:pt x="65" y="434"/>
                  </a:cubicBezTo>
                  <a:cubicBezTo>
                    <a:pt x="519" y="434"/>
                    <a:pt x="519" y="434"/>
                    <a:pt x="519" y="434"/>
                  </a:cubicBezTo>
                  <a:cubicBezTo>
                    <a:pt x="538" y="434"/>
                    <a:pt x="554" y="418"/>
                    <a:pt x="554" y="399"/>
                  </a:cubicBezTo>
                  <a:cubicBezTo>
                    <a:pt x="554" y="394"/>
                    <a:pt x="554" y="394"/>
                    <a:pt x="554" y="394"/>
                  </a:cubicBezTo>
                  <a:cubicBezTo>
                    <a:pt x="554" y="124"/>
                    <a:pt x="554" y="124"/>
                    <a:pt x="554" y="124"/>
                  </a:cubicBezTo>
                  <a:lnTo>
                    <a:pt x="554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56" name="Freeform 237"/>
            <p:cNvSpPr/>
            <p:nvPr/>
          </p:nvSpPr>
          <p:spPr bwMode="auto">
            <a:xfrm>
              <a:off x="2271713" y="5668963"/>
              <a:ext cx="176213" cy="17463"/>
            </a:xfrm>
            <a:custGeom>
              <a:avLst/>
              <a:gdLst>
                <a:gd name="T0" fmla="*/ 0 w 229"/>
                <a:gd name="T1" fmla="*/ 12 h 24"/>
                <a:gd name="T2" fmla="*/ 12 w 229"/>
                <a:gd name="T3" fmla="*/ 0 h 24"/>
                <a:gd name="T4" fmla="*/ 217 w 229"/>
                <a:gd name="T5" fmla="*/ 0 h 24"/>
                <a:gd name="T6" fmla="*/ 229 w 229"/>
                <a:gd name="T7" fmla="*/ 12 h 24"/>
                <a:gd name="T8" fmla="*/ 217 w 229"/>
                <a:gd name="T9" fmla="*/ 24 h 24"/>
                <a:gd name="T10" fmla="*/ 12 w 229"/>
                <a:gd name="T11" fmla="*/ 24 h 24"/>
                <a:gd name="T12" fmla="*/ 0 w 229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4" y="0"/>
                    <a:pt x="229" y="5"/>
                    <a:pt x="229" y="12"/>
                  </a:cubicBezTo>
                  <a:cubicBezTo>
                    <a:pt x="229" y="18"/>
                    <a:pt x="224" y="24"/>
                    <a:pt x="2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57" name="Freeform 238"/>
            <p:cNvSpPr/>
            <p:nvPr/>
          </p:nvSpPr>
          <p:spPr bwMode="auto">
            <a:xfrm>
              <a:off x="2271713" y="5749925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8"/>
                    <a:pt x="229" y="12"/>
                  </a:cubicBezTo>
                  <a:cubicBezTo>
                    <a:pt x="229" y="5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58" name="Freeform 239"/>
            <p:cNvSpPr/>
            <p:nvPr/>
          </p:nvSpPr>
          <p:spPr bwMode="auto">
            <a:xfrm>
              <a:off x="2271713" y="5708650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9"/>
                    <a:pt x="229" y="12"/>
                  </a:cubicBezTo>
                  <a:cubicBezTo>
                    <a:pt x="229" y="6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59" name="Freeform 240"/>
            <p:cNvSpPr>
              <a:spLocks noEditPoints="1"/>
            </p:cNvSpPr>
            <p:nvPr/>
          </p:nvSpPr>
          <p:spPr bwMode="auto">
            <a:xfrm>
              <a:off x="2093913" y="5654675"/>
              <a:ext cx="150813" cy="168275"/>
            </a:xfrm>
            <a:custGeom>
              <a:avLst/>
              <a:gdLst>
                <a:gd name="T0" fmla="*/ 0 w 196"/>
                <a:gd name="T1" fmla="*/ 0 h 218"/>
                <a:gd name="T2" fmla="*/ 0 w 196"/>
                <a:gd name="T3" fmla="*/ 218 h 218"/>
                <a:gd name="T4" fmla="*/ 196 w 196"/>
                <a:gd name="T5" fmla="*/ 218 h 218"/>
                <a:gd name="T6" fmla="*/ 196 w 196"/>
                <a:gd name="T7" fmla="*/ 0 h 218"/>
                <a:gd name="T8" fmla="*/ 0 w 196"/>
                <a:gd name="T9" fmla="*/ 0 h 218"/>
                <a:gd name="T10" fmla="*/ 7 w 196"/>
                <a:gd name="T11" fmla="*/ 208 h 218"/>
                <a:gd name="T12" fmla="*/ 13 w 196"/>
                <a:gd name="T13" fmla="*/ 181 h 218"/>
                <a:gd name="T14" fmla="*/ 27 w 196"/>
                <a:gd name="T15" fmla="*/ 162 h 218"/>
                <a:gd name="T16" fmla="*/ 63 w 196"/>
                <a:gd name="T17" fmla="*/ 145 h 218"/>
                <a:gd name="T18" fmla="*/ 79 w 196"/>
                <a:gd name="T19" fmla="*/ 133 h 218"/>
                <a:gd name="T20" fmla="*/ 79 w 196"/>
                <a:gd name="T21" fmla="*/ 133 h 218"/>
                <a:gd name="T22" fmla="*/ 79 w 196"/>
                <a:gd name="T23" fmla="*/ 128 h 218"/>
                <a:gd name="T24" fmla="*/ 67 w 196"/>
                <a:gd name="T25" fmla="*/ 110 h 218"/>
                <a:gd name="T26" fmla="*/ 63 w 196"/>
                <a:gd name="T27" fmla="*/ 75 h 218"/>
                <a:gd name="T28" fmla="*/ 78 w 196"/>
                <a:gd name="T29" fmla="*/ 50 h 218"/>
                <a:gd name="T30" fmla="*/ 121 w 196"/>
                <a:gd name="T31" fmla="*/ 48 h 218"/>
                <a:gd name="T32" fmla="*/ 137 w 196"/>
                <a:gd name="T33" fmla="*/ 56 h 218"/>
                <a:gd name="T34" fmla="*/ 139 w 196"/>
                <a:gd name="T35" fmla="*/ 76 h 218"/>
                <a:gd name="T36" fmla="*/ 133 w 196"/>
                <a:gd name="T37" fmla="*/ 93 h 218"/>
                <a:gd name="T38" fmla="*/ 132 w 196"/>
                <a:gd name="T39" fmla="*/ 112 h 218"/>
                <a:gd name="T40" fmla="*/ 123 w 196"/>
                <a:gd name="T41" fmla="*/ 132 h 218"/>
                <a:gd name="T42" fmla="*/ 123 w 196"/>
                <a:gd name="T43" fmla="*/ 133 h 218"/>
                <a:gd name="T44" fmla="*/ 123 w 196"/>
                <a:gd name="T45" fmla="*/ 133 h 218"/>
                <a:gd name="T46" fmla="*/ 145 w 196"/>
                <a:gd name="T47" fmla="*/ 150 h 218"/>
                <a:gd name="T48" fmla="*/ 177 w 196"/>
                <a:gd name="T49" fmla="*/ 178 h 218"/>
                <a:gd name="T50" fmla="*/ 183 w 196"/>
                <a:gd name="T51" fmla="*/ 209 h 218"/>
                <a:gd name="T52" fmla="*/ 7 w 196"/>
                <a:gd name="T53" fmla="*/ 2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6" h="218">
                  <a:moveTo>
                    <a:pt x="0" y="0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196" y="218"/>
                    <a:pt x="196" y="218"/>
                    <a:pt x="196" y="218"/>
                  </a:cubicBezTo>
                  <a:cubicBezTo>
                    <a:pt x="196" y="0"/>
                    <a:pt x="196" y="0"/>
                    <a:pt x="196" y="0"/>
                  </a:cubicBezTo>
                  <a:lnTo>
                    <a:pt x="0" y="0"/>
                  </a:lnTo>
                  <a:close/>
                  <a:moveTo>
                    <a:pt x="7" y="208"/>
                  </a:moveTo>
                  <a:cubicBezTo>
                    <a:pt x="7" y="208"/>
                    <a:pt x="11" y="189"/>
                    <a:pt x="13" y="181"/>
                  </a:cubicBezTo>
                  <a:cubicBezTo>
                    <a:pt x="15" y="173"/>
                    <a:pt x="14" y="169"/>
                    <a:pt x="27" y="162"/>
                  </a:cubicBezTo>
                  <a:cubicBezTo>
                    <a:pt x="40" y="155"/>
                    <a:pt x="61" y="147"/>
                    <a:pt x="63" y="145"/>
                  </a:cubicBezTo>
                  <a:cubicBezTo>
                    <a:pt x="65" y="143"/>
                    <a:pt x="77" y="135"/>
                    <a:pt x="79" y="133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2"/>
                    <a:pt x="79" y="130"/>
                    <a:pt x="79" y="128"/>
                  </a:cubicBezTo>
                  <a:cubicBezTo>
                    <a:pt x="77" y="122"/>
                    <a:pt x="70" y="115"/>
                    <a:pt x="67" y="110"/>
                  </a:cubicBezTo>
                  <a:cubicBezTo>
                    <a:pt x="63" y="104"/>
                    <a:pt x="62" y="90"/>
                    <a:pt x="63" y="75"/>
                  </a:cubicBezTo>
                  <a:cubicBezTo>
                    <a:pt x="64" y="60"/>
                    <a:pt x="78" y="50"/>
                    <a:pt x="78" y="50"/>
                  </a:cubicBezTo>
                  <a:cubicBezTo>
                    <a:pt x="103" y="36"/>
                    <a:pt x="114" y="45"/>
                    <a:pt x="121" y="48"/>
                  </a:cubicBezTo>
                  <a:cubicBezTo>
                    <a:pt x="128" y="50"/>
                    <a:pt x="136" y="52"/>
                    <a:pt x="137" y="56"/>
                  </a:cubicBezTo>
                  <a:cubicBezTo>
                    <a:pt x="138" y="61"/>
                    <a:pt x="139" y="71"/>
                    <a:pt x="139" y="76"/>
                  </a:cubicBezTo>
                  <a:cubicBezTo>
                    <a:pt x="139" y="82"/>
                    <a:pt x="134" y="91"/>
                    <a:pt x="133" y="93"/>
                  </a:cubicBezTo>
                  <a:cubicBezTo>
                    <a:pt x="133" y="100"/>
                    <a:pt x="132" y="110"/>
                    <a:pt x="132" y="112"/>
                  </a:cubicBezTo>
                  <a:cubicBezTo>
                    <a:pt x="131" y="117"/>
                    <a:pt x="127" y="125"/>
                    <a:pt x="123" y="132"/>
                  </a:cubicBezTo>
                  <a:cubicBezTo>
                    <a:pt x="123" y="132"/>
                    <a:pt x="123" y="132"/>
                    <a:pt x="123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133"/>
                    <a:pt x="121" y="138"/>
                    <a:pt x="145" y="150"/>
                  </a:cubicBezTo>
                  <a:cubicBezTo>
                    <a:pt x="168" y="162"/>
                    <a:pt x="175" y="171"/>
                    <a:pt x="177" y="178"/>
                  </a:cubicBezTo>
                  <a:cubicBezTo>
                    <a:pt x="179" y="186"/>
                    <a:pt x="183" y="209"/>
                    <a:pt x="183" y="209"/>
                  </a:cubicBezTo>
                  <a:lnTo>
                    <a:pt x="7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3321900" y="3303271"/>
            <a:ext cx="388938" cy="446088"/>
            <a:chOff x="4638675" y="4654550"/>
            <a:chExt cx="388938" cy="446088"/>
          </a:xfrm>
          <a:solidFill>
            <a:schemeClr val="bg1"/>
          </a:solidFill>
        </p:grpSpPr>
        <p:sp>
          <p:nvSpPr>
            <p:cNvPr id="261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62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63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64" name="Group 263"/>
          <p:cNvGrpSpPr/>
          <p:nvPr/>
        </p:nvGrpSpPr>
        <p:grpSpPr>
          <a:xfrm>
            <a:off x="1118550" y="3279459"/>
            <a:ext cx="417513" cy="414338"/>
            <a:chOff x="2097088" y="4630738"/>
            <a:chExt cx="417513" cy="414338"/>
          </a:xfrm>
          <a:solidFill>
            <a:schemeClr val="bg1"/>
          </a:solidFill>
        </p:grpSpPr>
        <p:sp>
          <p:nvSpPr>
            <p:cNvPr id="265" name="Freeform 244"/>
            <p:cNvSpPr>
              <a:spLocks noEditPoints="1"/>
            </p:cNvSpPr>
            <p:nvPr/>
          </p:nvSpPr>
          <p:spPr bwMode="auto">
            <a:xfrm>
              <a:off x="2097088" y="4630738"/>
              <a:ext cx="417513" cy="320675"/>
            </a:xfrm>
            <a:custGeom>
              <a:avLst/>
              <a:gdLst>
                <a:gd name="T0" fmla="*/ 312 w 543"/>
                <a:gd name="T1" fmla="*/ 241 h 417"/>
                <a:gd name="T2" fmla="*/ 306 w 543"/>
                <a:gd name="T3" fmla="*/ 229 h 417"/>
                <a:gd name="T4" fmla="*/ 283 w 543"/>
                <a:gd name="T5" fmla="*/ 222 h 417"/>
                <a:gd name="T6" fmla="*/ 283 w 543"/>
                <a:gd name="T7" fmla="*/ 260 h 417"/>
                <a:gd name="T8" fmla="*/ 304 w 543"/>
                <a:gd name="T9" fmla="*/ 255 h 417"/>
                <a:gd name="T10" fmla="*/ 312 w 543"/>
                <a:gd name="T11" fmla="*/ 241 h 417"/>
                <a:gd name="T12" fmla="*/ 256 w 543"/>
                <a:gd name="T13" fmla="*/ 173 h 417"/>
                <a:gd name="T14" fmla="*/ 256 w 543"/>
                <a:gd name="T15" fmla="*/ 138 h 417"/>
                <a:gd name="T16" fmla="*/ 237 w 543"/>
                <a:gd name="T17" fmla="*/ 143 h 417"/>
                <a:gd name="T18" fmla="*/ 229 w 543"/>
                <a:gd name="T19" fmla="*/ 155 h 417"/>
                <a:gd name="T20" fmla="*/ 234 w 543"/>
                <a:gd name="T21" fmla="*/ 166 h 417"/>
                <a:gd name="T22" fmla="*/ 256 w 543"/>
                <a:gd name="T23" fmla="*/ 173 h 417"/>
                <a:gd name="T24" fmla="*/ 0 w 543"/>
                <a:gd name="T25" fmla="*/ 210 h 417"/>
                <a:gd name="T26" fmla="*/ 271 w 543"/>
                <a:gd name="T27" fmla="*/ 1 h 417"/>
                <a:gd name="T28" fmla="*/ 543 w 543"/>
                <a:gd name="T29" fmla="*/ 208 h 417"/>
                <a:gd name="T30" fmla="*/ 271 w 543"/>
                <a:gd name="T31" fmla="*/ 417 h 417"/>
                <a:gd name="T32" fmla="*/ 0 w 543"/>
                <a:gd name="T33" fmla="*/ 210 h 417"/>
                <a:gd name="T34" fmla="*/ 161 w 543"/>
                <a:gd name="T35" fmla="*/ 157 h 417"/>
                <a:gd name="T36" fmla="*/ 167 w 543"/>
                <a:gd name="T37" fmla="*/ 182 h 417"/>
                <a:gd name="T38" fmla="*/ 184 w 543"/>
                <a:gd name="T39" fmla="*/ 198 h 417"/>
                <a:gd name="T40" fmla="*/ 209 w 543"/>
                <a:gd name="T41" fmla="*/ 209 h 417"/>
                <a:gd name="T42" fmla="*/ 237 w 543"/>
                <a:gd name="T43" fmla="*/ 216 h 417"/>
                <a:gd name="T44" fmla="*/ 255 w 543"/>
                <a:gd name="T45" fmla="*/ 219 h 417"/>
                <a:gd name="T46" fmla="*/ 255 w 543"/>
                <a:gd name="T47" fmla="*/ 261 h 417"/>
                <a:gd name="T48" fmla="*/ 206 w 543"/>
                <a:gd name="T49" fmla="*/ 254 h 417"/>
                <a:gd name="T50" fmla="*/ 172 w 543"/>
                <a:gd name="T51" fmla="*/ 244 h 417"/>
                <a:gd name="T52" fmla="*/ 166 w 543"/>
                <a:gd name="T53" fmla="*/ 244 h 417"/>
                <a:gd name="T54" fmla="*/ 166 w 543"/>
                <a:gd name="T55" fmla="*/ 287 h 417"/>
                <a:gd name="T56" fmla="*/ 207 w 543"/>
                <a:gd name="T57" fmla="*/ 297 h 417"/>
                <a:gd name="T58" fmla="*/ 254 w 543"/>
                <a:gd name="T59" fmla="*/ 300 h 417"/>
                <a:gd name="T60" fmla="*/ 254 w 543"/>
                <a:gd name="T61" fmla="*/ 354 h 417"/>
                <a:gd name="T62" fmla="*/ 286 w 543"/>
                <a:gd name="T63" fmla="*/ 354 h 417"/>
                <a:gd name="T64" fmla="*/ 286 w 543"/>
                <a:gd name="T65" fmla="*/ 300 h 417"/>
                <a:gd name="T66" fmla="*/ 326 w 543"/>
                <a:gd name="T67" fmla="*/ 293 h 417"/>
                <a:gd name="T68" fmla="*/ 356 w 543"/>
                <a:gd name="T69" fmla="*/ 279 h 417"/>
                <a:gd name="T70" fmla="*/ 375 w 543"/>
                <a:gd name="T71" fmla="*/ 259 h 417"/>
                <a:gd name="T72" fmla="*/ 382 w 543"/>
                <a:gd name="T73" fmla="*/ 235 h 417"/>
                <a:gd name="T74" fmla="*/ 362 w 543"/>
                <a:gd name="T75" fmla="*/ 198 h 417"/>
                <a:gd name="T76" fmla="*/ 302 w 543"/>
                <a:gd name="T77" fmla="*/ 178 h 417"/>
                <a:gd name="T78" fmla="*/ 285 w 543"/>
                <a:gd name="T79" fmla="*/ 176 h 417"/>
                <a:gd name="T80" fmla="*/ 285 w 543"/>
                <a:gd name="T81" fmla="*/ 138 h 417"/>
                <a:gd name="T82" fmla="*/ 324 w 543"/>
                <a:gd name="T83" fmla="*/ 142 h 417"/>
                <a:gd name="T84" fmla="*/ 355 w 543"/>
                <a:gd name="T85" fmla="*/ 153 h 417"/>
                <a:gd name="T86" fmla="*/ 361 w 543"/>
                <a:gd name="T87" fmla="*/ 153 h 417"/>
                <a:gd name="T88" fmla="*/ 361 w 543"/>
                <a:gd name="T89" fmla="*/ 109 h 417"/>
                <a:gd name="T90" fmla="*/ 326 w 543"/>
                <a:gd name="T91" fmla="*/ 102 h 417"/>
                <a:gd name="T92" fmla="*/ 286 w 543"/>
                <a:gd name="T93" fmla="*/ 98 h 417"/>
                <a:gd name="T94" fmla="*/ 286 w 543"/>
                <a:gd name="T95" fmla="*/ 64 h 417"/>
                <a:gd name="T96" fmla="*/ 254 w 543"/>
                <a:gd name="T97" fmla="*/ 64 h 417"/>
                <a:gd name="T98" fmla="*/ 254 w 543"/>
                <a:gd name="T99" fmla="*/ 99 h 417"/>
                <a:gd name="T100" fmla="*/ 186 w 543"/>
                <a:gd name="T101" fmla="*/ 118 h 417"/>
                <a:gd name="T102" fmla="*/ 161 w 543"/>
                <a:gd name="T10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3" h="417">
                  <a:moveTo>
                    <a:pt x="312" y="241"/>
                  </a:moveTo>
                  <a:cubicBezTo>
                    <a:pt x="312" y="236"/>
                    <a:pt x="310" y="232"/>
                    <a:pt x="306" y="229"/>
                  </a:cubicBezTo>
                  <a:cubicBezTo>
                    <a:pt x="301" y="226"/>
                    <a:pt x="294" y="224"/>
                    <a:pt x="283" y="22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92" y="260"/>
                    <a:pt x="299" y="258"/>
                    <a:pt x="304" y="255"/>
                  </a:cubicBezTo>
                  <a:cubicBezTo>
                    <a:pt x="310" y="252"/>
                    <a:pt x="312" y="248"/>
                    <a:pt x="312" y="241"/>
                  </a:cubicBezTo>
                  <a:close/>
                  <a:moveTo>
                    <a:pt x="256" y="173"/>
                  </a:moveTo>
                  <a:cubicBezTo>
                    <a:pt x="256" y="138"/>
                    <a:pt x="256" y="138"/>
                    <a:pt x="256" y="138"/>
                  </a:cubicBezTo>
                  <a:cubicBezTo>
                    <a:pt x="249" y="138"/>
                    <a:pt x="243" y="140"/>
                    <a:pt x="237" y="143"/>
                  </a:cubicBezTo>
                  <a:cubicBezTo>
                    <a:pt x="232" y="146"/>
                    <a:pt x="229" y="150"/>
                    <a:pt x="229" y="155"/>
                  </a:cubicBezTo>
                  <a:cubicBezTo>
                    <a:pt x="229" y="159"/>
                    <a:pt x="231" y="163"/>
                    <a:pt x="234" y="166"/>
                  </a:cubicBezTo>
                  <a:cubicBezTo>
                    <a:pt x="237" y="168"/>
                    <a:pt x="244" y="171"/>
                    <a:pt x="256" y="173"/>
                  </a:cubicBezTo>
                  <a:close/>
                  <a:moveTo>
                    <a:pt x="0" y="210"/>
                  </a:moveTo>
                  <a:cubicBezTo>
                    <a:pt x="0" y="95"/>
                    <a:pt x="122" y="2"/>
                    <a:pt x="271" y="1"/>
                  </a:cubicBezTo>
                  <a:cubicBezTo>
                    <a:pt x="421" y="0"/>
                    <a:pt x="543" y="92"/>
                    <a:pt x="543" y="208"/>
                  </a:cubicBezTo>
                  <a:cubicBezTo>
                    <a:pt x="543" y="323"/>
                    <a:pt x="421" y="417"/>
                    <a:pt x="271" y="417"/>
                  </a:cubicBezTo>
                  <a:cubicBezTo>
                    <a:pt x="122" y="417"/>
                    <a:pt x="0" y="324"/>
                    <a:pt x="0" y="210"/>
                  </a:cubicBezTo>
                  <a:close/>
                  <a:moveTo>
                    <a:pt x="161" y="157"/>
                  </a:moveTo>
                  <a:cubicBezTo>
                    <a:pt x="161" y="167"/>
                    <a:pt x="163" y="175"/>
                    <a:pt x="167" y="182"/>
                  </a:cubicBezTo>
                  <a:cubicBezTo>
                    <a:pt x="171" y="188"/>
                    <a:pt x="177" y="194"/>
                    <a:pt x="184" y="198"/>
                  </a:cubicBezTo>
                  <a:cubicBezTo>
                    <a:pt x="191" y="203"/>
                    <a:pt x="200" y="207"/>
                    <a:pt x="209" y="209"/>
                  </a:cubicBezTo>
                  <a:cubicBezTo>
                    <a:pt x="218" y="212"/>
                    <a:pt x="227" y="214"/>
                    <a:pt x="237" y="216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39" y="260"/>
                    <a:pt x="222" y="258"/>
                    <a:pt x="206" y="254"/>
                  </a:cubicBezTo>
                  <a:cubicBezTo>
                    <a:pt x="190" y="250"/>
                    <a:pt x="179" y="247"/>
                    <a:pt x="172" y="244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76" y="291"/>
                    <a:pt x="190" y="294"/>
                    <a:pt x="207" y="297"/>
                  </a:cubicBezTo>
                  <a:cubicBezTo>
                    <a:pt x="224" y="299"/>
                    <a:pt x="240" y="300"/>
                    <a:pt x="254" y="300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01" y="299"/>
                    <a:pt x="314" y="297"/>
                    <a:pt x="326" y="293"/>
                  </a:cubicBezTo>
                  <a:cubicBezTo>
                    <a:pt x="338" y="289"/>
                    <a:pt x="348" y="285"/>
                    <a:pt x="356" y="279"/>
                  </a:cubicBezTo>
                  <a:cubicBezTo>
                    <a:pt x="364" y="273"/>
                    <a:pt x="370" y="267"/>
                    <a:pt x="375" y="259"/>
                  </a:cubicBezTo>
                  <a:cubicBezTo>
                    <a:pt x="379" y="252"/>
                    <a:pt x="382" y="244"/>
                    <a:pt x="382" y="235"/>
                  </a:cubicBezTo>
                  <a:cubicBezTo>
                    <a:pt x="382" y="219"/>
                    <a:pt x="375" y="206"/>
                    <a:pt x="362" y="198"/>
                  </a:cubicBezTo>
                  <a:cubicBezTo>
                    <a:pt x="349" y="189"/>
                    <a:pt x="329" y="183"/>
                    <a:pt x="302" y="178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38"/>
                    <a:pt x="285" y="138"/>
                    <a:pt x="285" y="138"/>
                  </a:cubicBezTo>
                  <a:cubicBezTo>
                    <a:pt x="299" y="138"/>
                    <a:pt x="312" y="140"/>
                    <a:pt x="324" y="142"/>
                  </a:cubicBezTo>
                  <a:cubicBezTo>
                    <a:pt x="335" y="145"/>
                    <a:pt x="345" y="148"/>
                    <a:pt x="355" y="153"/>
                  </a:cubicBezTo>
                  <a:cubicBezTo>
                    <a:pt x="361" y="153"/>
                    <a:pt x="361" y="153"/>
                    <a:pt x="361" y="153"/>
                  </a:cubicBezTo>
                  <a:cubicBezTo>
                    <a:pt x="361" y="109"/>
                    <a:pt x="361" y="109"/>
                    <a:pt x="361" y="109"/>
                  </a:cubicBezTo>
                  <a:cubicBezTo>
                    <a:pt x="353" y="107"/>
                    <a:pt x="341" y="104"/>
                    <a:pt x="326" y="102"/>
                  </a:cubicBezTo>
                  <a:cubicBezTo>
                    <a:pt x="311" y="100"/>
                    <a:pt x="298" y="99"/>
                    <a:pt x="286" y="98"/>
                  </a:cubicBezTo>
                  <a:cubicBezTo>
                    <a:pt x="286" y="64"/>
                    <a:pt x="286" y="64"/>
                    <a:pt x="286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25" y="101"/>
                    <a:pt x="202" y="108"/>
                    <a:pt x="186" y="118"/>
                  </a:cubicBezTo>
                  <a:cubicBezTo>
                    <a:pt x="169" y="129"/>
                    <a:pt x="161" y="142"/>
                    <a:pt x="161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66" name="Freeform 245"/>
            <p:cNvSpPr/>
            <p:nvPr/>
          </p:nvSpPr>
          <p:spPr bwMode="auto">
            <a:xfrm>
              <a:off x="2097088" y="4811713"/>
              <a:ext cx="417513" cy="168275"/>
            </a:xfrm>
            <a:custGeom>
              <a:avLst/>
              <a:gdLst>
                <a:gd name="T0" fmla="*/ 542 w 543"/>
                <a:gd name="T1" fmla="*/ 0 h 219"/>
                <a:gd name="T2" fmla="*/ 543 w 543"/>
                <a:gd name="T3" fmla="*/ 10 h 219"/>
                <a:gd name="T4" fmla="*/ 271 w 543"/>
                <a:gd name="T5" fmla="*/ 219 h 219"/>
                <a:gd name="T6" fmla="*/ 0 w 543"/>
                <a:gd name="T7" fmla="*/ 12 h 219"/>
                <a:gd name="T8" fmla="*/ 0 w 543"/>
                <a:gd name="T9" fmla="*/ 2 h 219"/>
                <a:gd name="T10" fmla="*/ 271 w 543"/>
                <a:gd name="T11" fmla="*/ 201 h 219"/>
                <a:gd name="T12" fmla="*/ 542 w 543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9">
                  <a:moveTo>
                    <a:pt x="542" y="0"/>
                  </a:moveTo>
                  <a:cubicBezTo>
                    <a:pt x="542" y="4"/>
                    <a:pt x="543" y="7"/>
                    <a:pt x="543" y="10"/>
                  </a:cubicBezTo>
                  <a:cubicBezTo>
                    <a:pt x="543" y="125"/>
                    <a:pt x="421" y="219"/>
                    <a:pt x="271" y="219"/>
                  </a:cubicBezTo>
                  <a:cubicBezTo>
                    <a:pt x="122" y="219"/>
                    <a:pt x="0" y="126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7" y="113"/>
                    <a:pt x="126" y="201"/>
                    <a:pt x="271" y="201"/>
                  </a:cubicBezTo>
                  <a:cubicBezTo>
                    <a:pt x="417" y="201"/>
                    <a:pt x="536" y="112"/>
                    <a:pt x="5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67" name="Freeform 246"/>
            <p:cNvSpPr/>
            <p:nvPr/>
          </p:nvSpPr>
          <p:spPr bwMode="auto">
            <a:xfrm>
              <a:off x="2097088" y="4845050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2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6"/>
                    <a:pt x="122" y="218"/>
                    <a:pt x="271" y="218"/>
                  </a:cubicBezTo>
                  <a:cubicBezTo>
                    <a:pt x="421" y="218"/>
                    <a:pt x="543" y="125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68" name="Freeform 247"/>
            <p:cNvSpPr/>
            <p:nvPr/>
          </p:nvSpPr>
          <p:spPr bwMode="auto">
            <a:xfrm>
              <a:off x="2097088" y="4878388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1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1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5"/>
                    <a:pt x="122" y="218"/>
                    <a:pt x="271" y="218"/>
                  </a:cubicBezTo>
                  <a:cubicBezTo>
                    <a:pt x="421" y="218"/>
                    <a:pt x="543" y="124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69" name="Group 268"/>
          <p:cNvGrpSpPr/>
          <p:nvPr/>
        </p:nvGrpSpPr>
        <p:grpSpPr>
          <a:xfrm>
            <a:off x="2630718" y="4007476"/>
            <a:ext cx="307975" cy="488950"/>
            <a:chOff x="3824288" y="5486400"/>
            <a:chExt cx="307975" cy="488950"/>
          </a:xfrm>
          <a:solidFill>
            <a:schemeClr val="bg1"/>
          </a:solidFill>
        </p:grpSpPr>
        <p:sp>
          <p:nvSpPr>
            <p:cNvPr id="270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71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72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73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74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75" name="Group 274"/>
          <p:cNvGrpSpPr/>
          <p:nvPr/>
        </p:nvGrpSpPr>
        <p:grpSpPr>
          <a:xfrm>
            <a:off x="1838630" y="1094563"/>
            <a:ext cx="430213" cy="427038"/>
            <a:chOff x="2936875" y="2108200"/>
            <a:chExt cx="430213" cy="427038"/>
          </a:xfrm>
          <a:solidFill>
            <a:schemeClr val="bg1"/>
          </a:solidFill>
        </p:grpSpPr>
        <p:sp>
          <p:nvSpPr>
            <p:cNvPr id="276" name="Freeform 253"/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avLst/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77" name="Freeform 254"/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avLst/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4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78" name="Group 147"/>
          <p:cNvGrpSpPr/>
          <p:nvPr/>
        </p:nvGrpSpPr>
        <p:grpSpPr>
          <a:xfrm>
            <a:off x="4855442" y="1114855"/>
            <a:ext cx="265113" cy="423862"/>
            <a:chOff x="914400" y="2173288"/>
            <a:chExt cx="265113" cy="423862"/>
          </a:xfrm>
          <a:solidFill>
            <a:schemeClr val="bg1"/>
          </a:solidFill>
        </p:grpSpPr>
        <p:sp>
          <p:nvSpPr>
            <p:cNvPr id="279" name="Freeform 216"/>
            <p:cNvSpPr>
              <a:spLocks noEditPoints="1"/>
            </p:cNvSpPr>
            <p:nvPr/>
          </p:nvSpPr>
          <p:spPr bwMode="auto">
            <a:xfrm>
              <a:off x="914400" y="2247900"/>
              <a:ext cx="265113" cy="349250"/>
            </a:xfrm>
            <a:custGeom>
              <a:avLst/>
              <a:gdLst>
                <a:gd name="T0" fmla="*/ 0 w 352"/>
                <a:gd name="T1" fmla="*/ 465 h 465"/>
                <a:gd name="T2" fmla="*/ 40 w 352"/>
                <a:gd name="T3" fmla="*/ 371 h 465"/>
                <a:gd name="T4" fmla="*/ 180 w 352"/>
                <a:gd name="T5" fmla="*/ 465 h 465"/>
                <a:gd name="T6" fmla="*/ 58 w 352"/>
                <a:gd name="T7" fmla="*/ 329 h 465"/>
                <a:gd name="T8" fmla="*/ 58 w 352"/>
                <a:gd name="T9" fmla="*/ 329 h 465"/>
                <a:gd name="T10" fmla="*/ 58 w 352"/>
                <a:gd name="T11" fmla="*/ 242 h 465"/>
                <a:gd name="T12" fmla="*/ 40 w 352"/>
                <a:gd name="T13" fmla="*/ 180 h 465"/>
                <a:gd name="T14" fmla="*/ 40 w 352"/>
                <a:gd name="T15" fmla="*/ 147 h 465"/>
                <a:gd name="T16" fmla="*/ 58 w 352"/>
                <a:gd name="T17" fmla="*/ 93 h 465"/>
                <a:gd name="T18" fmla="*/ 58 w 352"/>
                <a:gd name="T19" fmla="*/ 93 h 465"/>
                <a:gd name="T20" fmla="*/ 94 w 352"/>
                <a:gd name="T21" fmla="*/ 302 h 465"/>
                <a:gd name="T22" fmla="*/ 76 w 352"/>
                <a:gd name="T23" fmla="*/ 242 h 465"/>
                <a:gd name="T24" fmla="*/ 76 w 352"/>
                <a:gd name="T25" fmla="*/ 207 h 465"/>
                <a:gd name="T26" fmla="*/ 94 w 352"/>
                <a:gd name="T27" fmla="*/ 147 h 465"/>
                <a:gd name="T28" fmla="*/ 94 w 352"/>
                <a:gd name="T29" fmla="*/ 147 h 465"/>
                <a:gd name="T30" fmla="*/ 94 w 352"/>
                <a:gd name="T31" fmla="*/ 66 h 465"/>
                <a:gd name="T32" fmla="*/ 112 w 352"/>
                <a:gd name="T33" fmla="*/ 302 h 465"/>
                <a:gd name="T34" fmla="*/ 112 w 352"/>
                <a:gd name="T35" fmla="*/ 269 h 465"/>
                <a:gd name="T36" fmla="*/ 130 w 352"/>
                <a:gd name="T37" fmla="*/ 207 h 465"/>
                <a:gd name="T38" fmla="*/ 130 w 352"/>
                <a:gd name="T39" fmla="*/ 207 h 465"/>
                <a:gd name="T40" fmla="*/ 130 w 352"/>
                <a:gd name="T41" fmla="*/ 120 h 465"/>
                <a:gd name="T42" fmla="*/ 112 w 352"/>
                <a:gd name="T43" fmla="*/ 66 h 465"/>
                <a:gd name="T44" fmla="*/ 149 w 352"/>
                <a:gd name="T45" fmla="*/ 329 h 465"/>
                <a:gd name="T46" fmla="*/ 167 w 352"/>
                <a:gd name="T47" fmla="*/ 269 h 465"/>
                <a:gd name="T48" fmla="*/ 167 w 352"/>
                <a:gd name="T49" fmla="*/ 269 h 465"/>
                <a:gd name="T50" fmla="*/ 167 w 352"/>
                <a:gd name="T51" fmla="*/ 180 h 465"/>
                <a:gd name="T52" fmla="*/ 149 w 352"/>
                <a:gd name="T53" fmla="*/ 120 h 465"/>
                <a:gd name="T54" fmla="*/ 149 w 352"/>
                <a:gd name="T55" fmla="*/ 93 h 465"/>
                <a:gd name="T56" fmla="*/ 203 w 352"/>
                <a:gd name="T57" fmla="*/ 329 h 465"/>
                <a:gd name="T58" fmla="*/ 203 w 352"/>
                <a:gd name="T59" fmla="*/ 329 h 465"/>
                <a:gd name="T60" fmla="*/ 203 w 352"/>
                <a:gd name="T61" fmla="*/ 242 h 465"/>
                <a:gd name="T62" fmla="*/ 185 w 352"/>
                <a:gd name="T63" fmla="*/ 180 h 465"/>
                <a:gd name="T64" fmla="*/ 185 w 352"/>
                <a:gd name="T65" fmla="*/ 147 h 465"/>
                <a:gd name="T66" fmla="*/ 203 w 352"/>
                <a:gd name="T67" fmla="*/ 93 h 465"/>
                <a:gd name="T68" fmla="*/ 203 w 352"/>
                <a:gd name="T69" fmla="*/ 93 h 465"/>
                <a:gd name="T70" fmla="*/ 240 w 352"/>
                <a:gd name="T71" fmla="*/ 302 h 465"/>
                <a:gd name="T72" fmla="*/ 222 w 352"/>
                <a:gd name="T73" fmla="*/ 242 h 465"/>
                <a:gd name="T74" fmla="*/ 222 w 352"/>
                <a:gd name="T75" fmla="*/ 207 h 465"/>
                <a:gd name="T76" fmla="*/ 240 w 352"/>
                <a:gd name="T77" fmla="*/ 147 h 465"/>
                <a:gd name="T78" fmla="*/ 240 w 352"/>
                <a:gd name="T79" fmla="*/ 147 h 465"/>
                <a:gd name="T80" fmla="*/ 240 w 352"/>
                <a:gd name="T81" fmla="*/ 66 h 465"/>
                <a:gd name="T82" fmla="*/ 258 w 352"/>
                <a:gd name="T83" fmla="*/ 302 h 465"/>
                <a:gd name="T84" fmla="*/ 258 w 352"/>
                <a:gd name="T85" fmla="*/ 269 h 465"/>
                <a:gd name="T86" fmla="*/ 276 w 352"/>
                <a:gd name="T87" fmla="*/ 207 h 465"/>
                <a:gd name="T88" fmla="*/ 276 w 352"/>
                <a:gd name="T89" fmla="*/ 207 h 465"/>
                <a:gd name="T90" fmla="*/ 276 w 352"/>
                <a:gd name="T91" fmla="*/ 120 h 465"/>
                <a:gd name="T92" fmla="*/ 258 w 352"/>
                <a:gd name="T93" fmla="*/ 66 h 465"/>
                <a:gd name="T94" fmla="*/ 294 w 352"/>
                <a:gd name="T95" fmla="*/ 329 h 465"/>
                <a:gd name="T96" fmla="*/ 312 w 352"/>
                <a:gd name="T97" fmla="*/ 269 h 465"/>
                <a:gd name="T98" fmla="*/ 312 w 352"/>
                <a:gd name="T99" fmla="*/ 269 h 465"/>
                <a:gd name="T100" fmla="*/ 312 w 352"/>
                <a:gd name="T101" fmla="*/ 180 h 465"/>
                <a:gd name="T102" fmla="*/ 294 w 352"/>
                <a:gd name="T103" fmla="*/ 120 h 465"/>
                <a:gd name="T104" fmla="*/ 294 w 352"/>
                <a:gd name="T105" fmla="*/ 9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2" h="465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172" y="465"/>
                    <a:pt x="172" y="465"/>
                    <a:pt x="172" y="465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0" y="371"/>
                    <a:pt x="40" y="371"/>
                    <a:pt x="40" y="371"/>
                  </a:cubicBezTo>
                  <a:cubicBezTo>
                    <a:pt x="312" y="371"/>
                    <a:pt x="312" y="371"/>
                    <a:pt x="312" y="371"/>
                  </a:cubicBezTo>
                  <a:cubicBezTo>
                    <a:pt x="312" y="426"/>
                    <a:pt x="312" y="426"/>
                    <a:pt x="312" y="426"/>
                  </a:cubicBezTo>
                  <a:cubicBezTo>
                    <a:pt x="180" y="426"/>
                    <a:pt x="180" y="426"/>
                    <a:pt x="180" y="426"/>
                  </a:cubicBezTo>
                  <a:cubicBezTo>
                    <a:pt x="180" y="465"/>
                    <a:pt x="180" y="465"/>
                    <a:pt x="180" y="465"/>
                  </a:cubicBezTo>
                  <a:cubicBezTo>
                    <a:pt x="352" y="465"/>
                    <a:pt x="352" y="465"/>
                    <a:pt x="352" y="465"/>
                  </a:cubicBezTo>
                  <a:cubicBezTo>
                    <a:pt x="352" y="44"/>
                    <a:pt x="352" y="44"/>
                    <a:pt x="352" y="44"/>
                  </a:cubicBezTo>
                  <a:cubicBezTo>
                    <a:pt x="352" y="20"/>
                    <a:pt x="333" y="0"/>
                    <a:pt x="308" y="0"/>
                  </a:cubicBezTo>
                  <a:close/>
                  <a:moveTo>
                    <a:pt x="58" y="329"/>
                  </a:moveTo>
                  <a:cubicBezTo>
                    <a:pt x="40" y="329"/>
                    <a:pt x="40" y="329"/>
                    <a:pt x="40" y="329"/>
                  </a:cubicBezTo>
                  <a:cubicBezTo>
                    <a:pt x="40" y="302"/>
                    <a:pt x="40" y="302"/>
                    <a:pt x="40" y="302"/>
                  </a:cubicBezTo>
                  <a:cubicBezTo>
                    <a:pt x="58" y="302"/>
                    <a:pt x="58" y="302"/>
                    <a:pt x="58" y="302"/>
                  </a:cubicBezTo>
                  <a:lnTo>
                    <a:pt x="58" y="329"/>
                  </a:lnTo>
                  <a:close/>
                  <a:moveTo>
                    <a:pt x="58" y="269"/>
                  </a:moveTo>
                  <a:cubicBezTo>
                    <a:pt x="40" y="269"/>
                    <a:pt x="40" y="269"/>
                    <a:pt x="40" y="269"/>
                  </a:cubicBezTo>
                  <a:cubicBezTo>
                    <a:pt x="40" y="242"/>
                    <a:pt x="40" y="242"/>
                    <a:pt x="40" y="242"/>
                  </a:cubicBezTo>
                  <a:cubicBezTo>
                    <a:pt x="58" y="242"/>
                    <a:pt x="58" y="242"/>
                    <a:pt x="58" y="242"/>
                  </a:cubicBezTo>
                  <a:lnTo>
                    <a:pt x="58" y="269"/>
                  </a:lnTo>
                  <a:close/>
                  <a:moveTo>
                    <a:pt x="58" y="207"/>
                  </a:moveTo>
                  <a:cubicBezTo>
                    <a:pt x="40" y="207"/>
                    <a:pt x="40" y="207"/>
                    <a:pt x="40" y="20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58" y="180"/>
                    <a:pt x="58" y="180"/>
                    <a:pt x="58" y="180"/>
                  </a:cubicBezTo>
                  <a:lnTo>
                    <a:pt x="58" y="207"/>
                  </a:lnTo>
                  <a:close/>
                  <a:moveTo>
                    <a:pt x="58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8" y="120"/>
                    <a:pt x="58" y="120"/>
                    <a:pt x="58" y="120"/>
                  </a:cubicBezTo>
                  <a:lnTo>
                    <a:pt x="58" y="147"/>
                  </a:lnTo>
                  <a:close/>
                  <a:moveTo>
                    <a:pt x="58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58" y="66"/>
                    <a:pt x="58" y="66"/>
                    <a:pt x="58" y="66"/>
                  </a:cubicBezTo>
                  <a:lnTo>
                    <a:pt x="58" y="93"/>
                  </a:lnTo>
                  <a:close/>
                  <a:moveTo>
                    <a:pt x="94" y="329"/>
                  </a:moveTo>
                  <a:cubicBezTo>
                    <a:pt x="76" y="329"/>
                    <a:pt x="76" y="329"/>
                    <a:pt x="76" y="329"/>
                  </a:cubicBezTo>
                  <a:cubicBezTo>
                    <a:pt x="76" y="302"/>
                    <a:pt x="76" y="302"/>
                    <a:pt x="76" y="302"/>
                  </a:cubicBezTo>
                  <a:cubicBezTo>
                    <a:pt x="94" y="302"/>
                    <a:pt x="94" y="302"/>
                    <a:pt x="94" y="302"/>
                  </a:cubicBezTo>
                  <a:lnTo>
                    <a:pt x="94" y="329"/>
                  </a:lnTo>
                  <a:close/>
                  <a:moveTo>
                    <a:pt x="94" y="269"/>
                  </a:moveTo>
                  <a:cubicBezTo>
                    <a:pt x="76" y="269"/>
                    <a:pt x="76" y="269"/>
                    <a:pt x="76" y="269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94" y="242"/>
                    <a:pt x="94" y="242"/>
                    <a:pt x="94" y="242"/>
                  </a:cubicBezTo>
                  <a:lnTo>
                    <a:pt x="94" y="269"/>
                  </a:lnTo>
                  <a:close/>
                  <a:moveTo>
                    <a:pt x="94" y="207"/>
                  </a:moveTo>
                  <a:cubicBezTo>
                    <a:pt x="76" y="207"/>
                    <a:pt x="76" y="207"/>
                    <a:pt x="76" y="207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4" y="180"/>
                    <a:pt x="94" y="180"/>
                    <a:pt x="94" y="180"/>
                  </a:cubicBezTo>
                  <a:lnTo>
                    <a:pt x="94" y="207"/>
                  </a:lnTo>
                  <a:close/>
                  <a:moveTo>
                    <a:pt x="94" y="147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94" y="120"/>
                    <a:pt x="94" y="120"/>
                    <a:pt x="94" y="120"/>
                  </a:cubicBezTo>
                  <a:lnTo>
                    <a:pt x="94" y="147"/>
                  </a:lnTo>
                  <a:close/>
                  <a:moveTo>
                    <a:pt x="94" y="93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94" y="66"/>
                    <a:pt x="94" y="66"/>
                    <a:pt x="94" y="66"/>
                  </a:cubicBezTo>
                  <a:lnTo>
                    <a:pt x="94" y="93"/>
                  </a:lnTo>
                  <a:close/>
                  <a:moveTo>
                    <a:pt x="130" y="329"/>
                  </a:moveTo>
                  <a:cubicBezTo>
                    <a:pt x="112" y="329"/>
                    <a:pt x="112" y="329"/>
                    <a:pt x="112" y="329"/>
                  </a:cubicBezTo>
                  <a:cubicBezTo>
                    <a:pt x="112" y="302"/>
                    <a:pt x="112" y="302"/>
                    <a:pt x="112" y="302"/>
                  </a:cubicBezTo>
                  <a:cubicBezTo>
                    <a:pt x="130" y="302"/>
                    <a:pt x="130" y="302"/>
                    <a:pt x="130" y="302"/>
                  </a:cubicBezTo>
                  <a:lnTo>
                    <a:pt x="130" y="329"/>
                  </a:lnTo>
                  <a:close/>
                  <a:moveTo>
                    <a:pt x="130" y="269"/>
                  </a:moveTo>
                  <a:cubicBezTo>
                    <a:pt x="112" y="269"/>
                    <a:pt x="112" y="269"/>
                    <a:pt x="112" y="269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30" y="242"/>
                    <a:pt x="130" y="242"/>
                    <a:pt x="130" y="242"/>
                  </a:cubicBezTo>
                  <a:lnTo>
                    <a:pt x="130" y="269"/>
                  </a:lnTo>
                  <a:close/>
                  <a:moveTo>
                    <a:pt x="130" y="207"/>
                  </a:moveTo>
                  <a:cubicBezTo>
                    <a:pt x="112" y="207"/>
                    <a:pt x="112" y="207"/>
                    <a:pt x="112" y="207"/>
                  </a:cubicBezTo>
                  <a:cubicBezTo>
                    <a:pt x="112" y="180"/>
                    <a:pt x="112" y="180"/>
                    <a:pt x="112" y="180"/>
                  </a:cubicBezTo>
                  <a:cubicBezTo>
                    <a:pt x="130" y="180"/>
                    <a:pt x="130" y="180"/>
                    <a:pt x="130" y="180"/>
                  </a:cubicBezTo>
                  <a:lnTo>
                    <a:pt x="130" y="207"/>
                  </a:lnTo>
                  <a:close/>
                  <a:moveTo>
                    <a:pt x="130" y="147"/>
                  </a:moveTo>
                  <a:cubicBezTo>
                    <a:pt x="112" y="147"/>
                    <a:pt x="112" y="147"/>
                    <a:pt x="112" y="147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30" y="120"/>
                    <a:pt x="130" y="120"/>
                    <a:pt x="130" y="120"/>
                  </a:cubicBezTo>
                  <a:lnTo>
                    <a:pt x="130" y="147"/>
                  </a:lnTo>
                  <a:close/>
                  <a:moveTo>
                    <a:pt x="130" y="93"/>
                  </a:moveTo>
                  <a:cubicBezTo>
                    <a:pt x="112" y="93"/>
                    <a:pt x="112" y="93"/>
                    <a:pt x="112" y="93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30" y="66"/>
                    <a:pt x="130" y="66"/>
                    <a:pt x="130" y="66"/>
                  </a:cubicBezTo>
                  <a:lnTo>
                    <a:pt x="130" y="93"/>
                  </a:lnTo>
                  <a:close/>
                  <a:moveTo>
                    <a:pt x="167" y="329"/>
                  </a:moveTo>
                  <a:cubicBezTo>
                    <a:pt x="149" y="329"/>
                    <a:pt x="149" y="329"/>
                    <a:pt x="149" y="329"/>
                  </a:cubicBezTo>
                  <a:cubicBezTo>
                    <a:pt x="149" y="302"/>
                    <a:pt x="149" y="302"/>
                    <a:pt x="149" y="302"/>
                  </a:cubicBezTo>
                  <a:cubicBezTo>
                    <a:pt x="167" y="302"/>
                    <a:pt x="167" y="302"/>
                    <a:pt x="167" y="302"/>
                  </a:cubicBezTo>
                  <a:lnTo>
                    <a:pt x="167" y="329"/>
                  </a:lnTo>
                  <a:close/>
                  <a:moveTo>
                    <a:pt x="167" y="269"/>
                  </a:moveTo>
                  <a:cubicBezTo>
                    <a:pt x="149" y="269"/>
                    <a:pt x="149" y="269"/>
                    <a:pt x="149" y="269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67" y="242"/>
                    <a:pt x="167" y="242"/>
                    <a:pt x="167" y="242"/>
                  </a:cubicBezTo>
                  <a:lnTo>
                    <a:pt x="167" y="269"/>
                  </a:lnTo>
                  <a:close/>
                  <a:moveTo>
                    <a:pt x="167" y="207"/>
                  </a:moveTo>
                  <a:cubicBezTo>
                    <a:pt x="149" y="207"/>
                    <a:pt x="149" y="207"/>
                    <a:pt x="149" y="207"/>
                  </a:cubicBezTo>
                  <a:cubicBezTo>
                    <a:pt x="149" y="180"/>
                    <a:pt x="149" y="180"/>
                    <a:pt x="149" y="180"/>
                  </a:cubicBezTo>
                  <a:cubicBezTo>
                    <a:pt x="167" y="180"/>
                    <a:pt x="167" y="180"/>
                    <a:pt x="167" y="180"/>
                  </a:cubicBezTo>
                  <a:lnTo>
                    <a:pt x="167" y="207"/>
                  </a:lnTo>
                  <a:close/>
                  <a:moveTo>
                    <a:pt x="167" y="147"/>
                  </a:moveTo>
                  <a:cubicBezTo>
                    <a:pt x="149" y="147"/>
                    <a:pt x="149" y="147"/>
                    <a:pt x="149" y="147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67" y="120"/>
                    <a:pt x="167" y="120"/>
                    <a:pt x="167" y="120"/>
                  </a:cubicBezTo>
                  <a:lnTo>
                    <a:pt x="167" y="147"/>
                  </a:lnTo>
                  <a:close/>
                  <a:moveTo>
                    <a:pt x="167" y="93"/>
                  </a:moveTo>
                  <a:cubicBezTo>
                    <a:pt x="149" y="93"/>
                    <a:pt x="149" y="93"/>
                    <a:pt x="149" y="93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67" y="66"/>
                    <a:pt x="167" y="66"/>
                    <a:pt x="167" y="66"/>
                  </a:cubicBezTo>
                  <a:lnTo>
                    <a:pt x="167" y="93"/>
                  </a:lnTo>
                  <a:close/>
                  <a:moveTo>
                    <a:pt x="203" y="329"/>
                  </a:moveTo>
                  <a:cubicBezTo>
                    <a:pt x="185" y="329"/>
                    <a:pt x="185" y="329"/>
                    <a:pt x="185" y="329"/>
                  </a:cubicBezTo>
                  <a:cubicBezTo>
                    <a:pt x="185" y="302"/>
                    <a:pt x="185" y="302"/>
                    <a:pt x="185" y="302"/>
                  </a:cubicBezTo>
                  <a:cubicBezTo>
                    <a:pt x="203" y="302"/>
                    <a:pt x="203" y="302"/>
                    <a:pt x="203" y="302"/>
                  </a:cubicBezTo>
                  <a:lnTo>
                    <a:pt x="203" y="329"/>
                  </a:lnTo>
                  <a:close/>
                  <a:moveTo>
                    <a:pt x="203" y="269"/>
                  </a:moveTo>
                  <a:cubicBezTo>
                    <a:pt x="185" y="269"/>
                    <a:pt x="185" y="269"/>
                    <a:pt x="185" y="269"/>
                  </a:cubicBezTo>
                  <a:cubicBezTo>
                    <a:pt x="185" y="242"/>
                    <a:pt x="185" y="242"/>
                    <a:pt x="185" y="242"/>
                  </a:cubicBezTo>
                  <a:cubicBezTo>
                    <a:pt x="203" y="242"/>
                    <a:pt x="203" y="242"/>
                    <a:pt x="203" y="242"/>
                  </a:cubicBezTo>
                  <a:lnTo>
                    <a:pt x="203" y="269"/>
                  </a:lnTo>
                  <a:close/>
                  <a:moveTo>
                    <a:pt x="203" y="207"/>
                  </a:moveTo>
                  <a:cubicBezTo>
                    <a:pt x="185" y="207"/>
                    <a:pt x="185" y="207"/>
                    <a:pt x="185" y="207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203" y="180"/>
                    <a:pt x="203" y="180"/>
                    <a:pt x="203" y="180"/>
                  </a:cubicBezTo>
                  <a:lnTo>
                    <a:pt x="203" y="207"/>
                  </a:lnTo>
                  <a:close/>
                  <a:moveTo>
                    <a:pt x="203" y="147"/>
                  </a:moveTo>
                  <a:cubicBezTo>
                    <a:pt x="185" y="147"/>
                    <a:pt x="185" y="147"/>
                    <a:pt x="185" y="147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203" y="120"/>
                    <a:pt x="203" y="120"/>
                    <a:pt x="203" y="120"/>
                  </a:cubicBezTo>
                  <a:lnTo>
                    <a:pt x="203" y="147"/>
                  </a:lnTo>
                  <a:close/>
                  <a:moveTo>
                    <a:pt x="203" y="93"/>
                  </a:moveTo>
                  <a:cubicBezTo>
                    <a:pt x="185" y="93"/>
                    <a:pt x="185" y="93"/>
                    <a:pt x="185" y="93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203" y="66"/>
                    <a:pt x="203" y="66"/>
                    <a:pt x="203" y="66"/>
                  </a:cubicBezTo>
                  <a:lnTo>
                    <a:pt x="203" y="93"/>
                  </a:lnTo>
                  <a:close/>
                  <a:moveTo>
                    <a:pt x="240" y="329"/>
                  </a:moveTo>
                  <a:cubicBezTo>
                    <a:pt x="222" y="329"/>
                    <a:pt x="222" y="329"/>
                    <a:pt x="222" y="329"/>
                  </a:cubicBezTo>
                  <a:cubicBezTo>
                    <a:pt x="222" y="302"/>
                    <a:pt x="222" y="302"/>
                    <a:pt x="222" y="302"/>
                  </a:cubicBezTo>
                  <a:cubicBezTo>
                    <a:pt x="240" y="302"/>
                    <a:pt x="240" y="302"/>
                    <a:pt x="240" y="302"/>
                  </a:cubicBezTo>
                  <a:lnTo>
                    <a:pt x="240" y="329"/>
                  </a:lnTo>
                  <a:close/>
                  <a:moveTo>
                    <a:pt x="240" y="269"/>
                  </a:moveTo>
                  <a:cubicBezTo>
                    <a:pt x="222" y="269"/>
                    <a:pt x="222" y="269"/>
                    <a:pt x="222" y="269"/>
                  </a:cubicBezTo>
                  <a:cubicBezTo>
                    <a:pt x="222" y="242"/>
                    <a:pt x="222" y="242"/>
                    <a:pt x="222" y="242"/>
                  </a:cubicBezTo>
                  <a:cubicBezTo>
                    <a:pt x="240" y="242"/>
                    <a:pt x="240" y="242"/>
                    <a:pt x="240" y="242"/>
                  </a:cubicBezTo>
                  <a:lnTo>
                    <a:pt x="240" y="269"/>
                  </a:lnTo>
                  <a:close/>
                  <a:moveTo>
                    <a:pt x="240" y="207"/>
                  </a:moveTo>
                  <a:cubicBezTo>
                    <a:pt x="222" y="207"/>
                    <a:pt x="222" y="207"/>
                    <a:pt x="222" y="207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40" y="180"/>
                    <a:pt x="240" y="180"/>
                    <a:pt x="240" y="180"/>
                  </a:cubicBezTo>
                  <a:lnTo>
                    <a:pt x="240" y="207"/>
                  </a:lnTo>
                  <a:close/>
                  <a:moveTo>
                    <a:pt x="240" y="147"/>
                  </a:moveTo>
                  <a:cubicBezTo>
                    <a:pt x="222" y="147"/>
                    <a:pt x="222" y="147"/>
                    <a:pt x="222" y="147"/>
                  </a:cubicBezTo>
                  <a:cubicBezTo>
                    <a:pt x="222" y="120"/>
                    <a:pt x="222" y="120"/>
                    <a:pt x="222" y="120"/>
                  </a:cubicBezTo>
                  <a:cubicBezTo>
                    <a:pt x="240" y="120"/>
                    <a:pt x="240" y="120"/>
                    <a:pt x="240" y="120"/>
                  </a:cubicBezTo>
                  <a:lnTo>
                    <a:pt x="240" y="147"/>
                  </a:lnTo>
                  <a:close/>
                  <a:moveTo>
                    <a:pt x="240" y="93"/>
                  </a:moveTo>
                  <a:cubicBezTo>
                    <a:pt x="222" y="93"/>
                    <a:pt x="222" y="93"/>
                    <a:pt x="222" y="93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40" y="66"/>
                    <a:pt x="240" y="66"/>
                    <a:pt x="240" y="66"/>
                  </a:cubicBezTo>
                  <a:lnTo>
                    <a:pt x="240" y="93"/>
                  </a:lnTo>
                  <a:close/>
                  <a:moveTo>
                    <a:pt x="276" y="329"/>
                  </a:moveTo>
                  <a:cubicBezTo>
                    <a:pt x="258" y="329"/>
                    <a:pt x="258" y="329"/>
                    <a:pt x="258" y="329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76" y="302"/>
                    <a:pt x="276" y="302"/>
                    <a:pt x="276" y="302"/>
                  </a:cubicBezTo>
                  <a:lnTo>
                    <a:pt x="276" y="329"/>
                  </a:lnTo>
                  <a:close/>
                  <a:moveTo>
                    <a:pt x="276" y="269"/>
                  </a:moveTo>
                  <a:cubicBezTo>
                    <a:pt x="258" y="269"/>
                    <a:pt x="258" y="269"/>
                    <a:pt x="258" y="269"/>
                  </a:cubicBezTo>
                  <a:cubicBezTo>
                    <a:pt x="258" y="242"/>
                    <a:pt x="258" y="242"/>
                    <a:pt x="258" y="242"/>
                  </a:cubicBezTo>
                  <a:cubicBezTo>
                    <a:pt x="276" y="242"/>
                    <a:pt x="276" y="242"/>
                    <a:pt x="276" y="242"/>
                  </a:cubicBezTo>
                  <a:lnTo>
                    <a:pt x="276" y="269"/>
                  </a:lnTo>
                  <a:close/>
                  <a:moveTo>
                    <a:pt x="276" y="207"/>
                  </a:moveTo>
                  <a:cubicBezTo>
                    <a:pt x="258" y="207"/>
                    <a:pt x="258" y="207"/>
                    <a:pt x="258" y="207"/>
                  </a:cubicBezTo>
                  <a:cubicBezTo>
                    <a:pt x="258" y="180"/>
                    <a:pt x="258" y="180"/>
                    <a:pt x="258" y="180"/>
                  </a:cubicBezTo>
                  <a:cubicBezTo>
                    <a:pt x="276" y="180"/>
                    <a:pt x="276" y="180"/>
                    <a:pt x="276" y="180"/>
                  </a:cubicBezTo>
                  <a:lnTo>
                    <a:pt x="276" y="207"/>
                  </a:lnTo>
                  <a:close/>
                  <a:moveTo>
                    <a:pt x="276" y="147"/>
                  </a:moveTo>
                  <a:cubicBezTo>
                    <a:pt x="258" y="147"/>
                    <a:pt x="258" y="147"/>
                    <a:pt x="258" y="147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76" y="120"/>
                    <a:pt x="276" y="120"/>
                    <a:pt x="276" y="120"/>
                  </a:cubicBezTo>
                  <a:lnTo>
                    <a:pt x="276" y="147"/>
                  </a:lnTo>
                  <a:close/>
                  <a:moveTo>
                    <a:pt x="276" y="93"/>
                  </a:moveTo>
                  <a:cubicBezTo>
                    <a:pt x="258" y="93"/>
                    <a:pt x="258" y="93"/>
                    <a:pt x="258" y="93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76" y="66"/>
                    <a:pt x="276" y="66"/>
                    <a:pt x="276" y="66"/>
                  </a:cubicBezTo>
                  <a:lnTo>
                    <a:pt x="276" y="93"/>
                  </a:lnTo>
                  <a:close/>
                  <a:moveTo>
                    <a:pt x="312" y="329"/>
                  </a:moveTo>
                  <a:cubicBezTo>
                    <a:pt x="294" y="329"/>
                    <a:pt x="294" y="329"/>
                    <a:pt x="294" y="329"/>
                  </a:cubicBezTo>
                  <a:cubicBezTo>
                    <a:pt x="294" y="302"/>
                    <a:pt x="294" y="302"/>
                    <a:pt x="294" y="302"/>
                  </a:cubicBezTo>
                  <a:cubicBezTo>
                    <a:pt x="312" y="302"/>
                    <a:pt x="312" y="302"/>
                    <a:pt x="312" y="302"/>
                  </a:cubicBezTo>
                  <a:lnTo>
                    <a:pt x="312" y="329"/>
                  </a:lnTo>
                  <a:close/>
                  <a:moveTo>
                    <a:pt x="312" y="269"/>
                  </a:moveTo>
                  <a:cubicBezTo>
                    <a:pt x="294" y="269"/>
                    <a:pt x="294" y="269"/>
                    <a:pt x="294" y="269"/>
                  </a:cubicBezTo>
                  <a:cubicBezTo>
                    <a:pt x="294" y="242"/>
                    <a:pt x="294" y="242"/>
                    <a:pt x="294" y="242"/>
                  </a:cubicBezTo>
                  <a:cubicBezTo>
                    <a:pt x="312" y="242"/>
                    <a:pt x="312" y="242"/>
                    <a:pt x="312" y="242"/>
                  </a:cubicBezTo>
                  <a:lnTo>
                    <a:pt x="312" y="269"/>
                  </a:lnTo>
                  <a:close/>
                  <a:moveTo>
                    <a:pt x="312" y="207"/>
                  </a:moveTo>
                  <a:cubicBezTo>
                    <a:pt x="294" y="207"/>
                    <a:pt x="294" y="207"/>
                    <a:pt x="294" y="207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312" y="180"/>
                    <a:pt x="312" y="180"/>
                    <a:pt x="312" y="180"/>
                  </a:cubicBezTo>
                  <a:lnTo>
                    <a:pt x="312" y="207"/>
                  </a:lnTo>
                  <a:close/>
                  <a:moveTo>
                    <a:pt x="312" y="147"/>
                  </a:moveTo>
                  <a:cubicBezTo>
                    <a:pt x="294" y="147"/>
                    <a:pt x="294" y="147"/>
                    <a:pt x="294" y="147"/>
                  </a:cubicBezTo>
                  <a:cubicBezTo>
                    <a:pt x="294" y="120"/>
                    <a:pt x="294" y="120"/>
                    <a:pt x="294" y="120"/>
                  </a:cubicBezTo>
                  <a:cubicBezTo>
                    <a:pt x="312" y="120"/>
                    <a:pt x="312" y="120"/>
                    <a:pt x="312" y="120"/>
                  </a:cubicBezTo>
                  <a:lnTo>
                    <a:pt x="312" y="147"/>
                  </a:lnTo>
                  <a:close/>
                  <a:moveTo>
                    <a:pt x="312" y="93"/>
                  </a:moveTo>
                  <a:cubicBezTo>
                    <a:pt x="294" y="93"/>
                    <a:pt x="294" y="93"/>
                    <a:pt x="294" y="93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312" y="66"/>
                    <a:pt x="312" y="66"/>
                    <a:pt x="312" y="66"/>
                  </a:cubicBezTo>
                  <a:lnTo>
                    <a:pt x="312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80" name="Freeform 217"/>
            <p:cNvSpPr/>
            <p:nvPr/>
          </p:nvSpPr>
          <p:spPr bwMode="auto">
            <a:xfrm>
              <a:off x="990600" y="2173288"/>
              <a:ext cx="112713" cy="111125"/>
            </a:xfrm>
            <a:custGeom>
              <a:avLst/>
              <a:gdLst>
                <a:gd name="T0" fmla="*/ 148 w 148"/>
                <a:gd name="T1" fmla="*/ 117 h 148"/>
                <a:gd name="T2" fmla="*/ 117 w 148"/>
                <a:gd name="T3" fmla="*/ 148 h 148"/>
                <a:gd name="T4" fmla="*/ 31 w 148"/>
                <a:gd name="T5" fmla="*/ 148 h 148"/>
                <a:gd name="T6" fmla="*/ 0 w 148"/>
                <a:gd name="T7" fmla="*/ 117 h 148"/>
                <a:gd name="T8" fmla="*/ 0 w 148"/>
                <a:gd name="T9" fmla="*/ 31 h 148"/>
                <a:gd name="T10" fmla="*/ 31 w 148"/>
                <a:gd name="T11" fmla="*/ 0 h 148"/>
                <a:gd name="T12" fmla="*/ 117 w 148"/>
                <a:gd name="T13" fmla="*/ 0 h 148"/>
                <a:gd name="T14" fmla="*/ 148 w 148"/>
                <a:gd name="T15" fmla="*/ 31 h 148"/>
                <a:gd name="T16" fmla="*/ 148 w 148"/>
                <a:gd name="T17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148" y="117"/>
                  </a:moveTo>
                  <a:cubicBezTo>
                    <a:pt x="148" y="134"/>
                    <a:pt x="134" y="148"/>
                    <a:pt x="117" y="148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14" y="148"/>
                    <a:pt x="0" y="134"/>
                    <a:pt x="0" y="11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4" y="0"/>
                    <a:pt x="148" y="14"/>
                    <a:pt x="148" y="31"/>
                  </a:cubicBezTo>
                  <a:lnTo>
                    <a:pt x="148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81" name="Freeform 218"/>
            <p:cNvSpPr/>
            <p:nvPr/>
          </p:nvSpPr>
          <p:spPr bwMode="auto">
            <a:xfrm>
              <a:off x="1016000" y="2195513"/>
              <a:ext cx="61913" cy="66675"/>
            </a:xfrm>
            <a:custGeom>
              <a:avLst/>
              <a:gdLst>
                <a:gd name="T0" fmla="*/ 0 w 39"/>
                <a:gd name="T1" fmla="*/ 0 h 42"/>
                <a:gd name="T2" fmla="*/ 12 w 39"/>
                <a:gd name="T3" fmla="*/ 0 h 42"/>
                <a:gd name="T4" fmla="*/ 12 w 39"/>
                <a:gd name="T5" fmla="*/ 15 h 42"/>
                <a:gd name="T6" fmla="*/ 27 w 39"/>
                <a:gd name="T7" fmla="*/ 15 h 42"/>
                <a:gd name="T8" fmla="*/ 27 w 39"/>
                <a:gd name="T9" fmla="*/ 0 h 42"/>
                <a:gd name="T10" fmla="*/ 39 w 39"/>
                <a:gd name="T11" fmla="*/ 0 h 42"/>
                <a:gd name="T12" fmla="*/ 39 w 39"/>
                <a:gd name="T13" fmla="*/ 42 h 42"/>
                <a:gd name="T14" fmla="*/ 27 w 39"/>
                <a:gd name="T15" fmla="*/ 42 h 42"/>
                <a:gd name="T16" fmla="*/ 27 w 39"/>
                <a:gd name="T17" fmla="*/ 25 h 42"/>
                <a:gd name="T18" fmla="*/ 12 w 39"/>
                <a:gd name="T19" fmla="*/ 25 h 42"/>
                <a:gd name="T20" fmla="*/ 12 w 39"/>
                <a:gd name="T21" fmla="*/ 42 h 42"/>
                <a:gd name="T22" fmla="*/ 0 w 39"/>
                <a:gd name="T23" fmla="*/ 42 h 42"/>
                <a:gd name="T24" fmla="*/ 0 w 39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0" y="0"/>
                  </a:moveTo>
                  <a:lnTo>
                    <a:pt x="12" y="0"/>
                  </a:lnTo>
                  <a:lnTo>
                    <a:pt x="12" y="15"/>
                  </a:lnTo>
                  <a:lnTo>
                    <a:pt x="27" y="15"/>
                  </a:lnTo>
                  <a:lnTo>
                    <a:pt x="27" y="0"/>
                  </a:lnTo>
                  <a:lnTo>
                    <a:pt x="39" y="0"/>
                  </a:lnTo>
                  <a:lnTo>
                    <a:pt x="39" y="42"/>
                  </a:lnTo>
                  <a:lnTo>
                    <a:pt x="27" y="42"/>
                  </a:lnTo>
                  <a:lnTo>
                    <a:pt x="27" y="25"/>
                  </a:lnTo>
                  <a:lnTo>
                    <a:pt x="12" y="25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sp>
        <p:nvSpPr>
          <p:cNvPr id="282" name="Freeform 269"/>
          <p:cNvSpPr>
            <a:spLocks noEditPoints="1"/>
          </p:cNvSpPr>
          <p:nvPr/>
        </p:nvSpPr>
        <p:spPr bwMode="auto">
          <a:xfrm>
            <a:off x="7037388" y="1131888"/>
            <a:ext cx="349250" cy="349250"/>
          </a:xfrm>
          <a:custGeom>
            <a:avLst/>
            <a:gdLst>
              <a:gd name="T0" fmla="*/ 401 w 464"/>
              <a:gd name="T1" fmla="*/ 0 h 464"/>
              <a:gd name="T2" fmla="*/ 63 w 464"/>
              <a:gd name="T3" fmla="*/ 0 h 464"/>
              <a:gd name="T4" fmla="*/ 0 w 464"/>
              <a:gd name="T5" fmla="*/ 63 h 464"/>
              <a:gd name="T6" fmla="*/ 0 w 464"/>
              <a:gd name="T7" fmla="*/ 401 h 464"/>
              <a:gd name="T8" fmla="*/ 63 w 464"/>
              <a:gd name="T9" fmla="*/ 464 h 464"/>
              <a:gd name="T10" fmla="*/ 401 w 464"/>
              <a:gd name="T11" fmla="*/ 464 h 464"/>
              <a:gd name="T12" fmla="*/ 464 w 464"/>
              <a:gd name="T13" fmla="*/ 401 h 464"/>
              <a:gd name="T14" fmla="*/ 464 w 464"/>
              <a:gd name="T15" fmla="*/ 63 h 464"/>
              <a:gd name="T16" fmla="*/ 401 w 464"/>
              <a:gd name="T17" fmla="*/ 0 h 464"/>
              <a:gd name="T18" fmla="*/ 369 w 464"/>
              <a:gd name="T19" fmla="*/ 375 h 464"/>
              <a:gd name="T20" fmla="*/ 280 w 464"/>
              <a:gd name="T21" fmla="*/ 375 h 464"/>
              <a:gd name="T22" fmla="*/ 280 w 464"/>
              <a:gd name="T23" fmla="*/ 259 h 464"/>
              <a:gd name="T24" fmla="*/ 183 w 464"/>
              <a:gd name="T25" fmla="*/ 259 h 464"/>
              <a:gd name="T26" fmla="*/ 183 w 464"/>
              <a:gd name="T27" fmla="*/ 375 h 464"/>
              <a:gd name="T28" fmla="*/ 95 w 464"/>
              <a:gd name="T29" fmla="*/ 375 h 464"/>
              <a:gd name="T30" fmla="*/ 95 w 464"/>
              <a:gd name="T31" fmla="*/ 89 h 464"/>
              <a:gd name="T32" fmla="*/ 183 w 464"/>
              <a:gd name="T33" fmla="*/ 89 h 464"/>
              <a:gd name="T34" fmla="*/ 183 w 464"/>
              <a:gd name="T35" fmla="*/ 189 h 464"/>
              <a:gd name="T36" fmla="*/ 280 w 464"/>
              <a:gd name="T37" fmla="*/ 189 h 464"/>
              <a:gd name="T38" fmla="*/ 280 w 464"/>
              <a:gd name="T39" fmla="*/ 89 h 464"/>
              <a:gd name="T40" fmla="*/ 369 w 464"/>
              <a:gd name="T41" fmla="*/ 89 h 464"/>
              <a:gd name="T42" fmla="*/ 369 w 464"/>
              <a:gd name="T43" fmla="*/ 375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" h="464">
                <a:moveTo>
                  <a:pt x="401" y="0"/>
                </a:move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36"/>
                  <a:pt x="28" y="464"/>
                  <a:pt x="63" y="464"/>
                </a:cubicBezTo>
                <a:cubicBezTo>
                  <a:pt x="401" y="464"/>
                  <a:pt x="401" y="464"/>
                  <a:pt x="401" y="464"/>
                </a:cubicBezTo>
                <a:cubicBezTo>
                  <a:pt x="436" y="464"/>
                  <a:pt x="464" y="436"/>
                  <a:pt x="464" y="401"/>
                </a:cubicBezTo>
                <a:cubicBezTo>
                  <a:pt x="464" y="63"/>
                  <a:pt x="464" y="63"/>
                  <a:pt x="464" y="63"/>
                </a:cubicBezTo>
                <a:cubicBezTo>
                  <a:pt x="464" y="28"/>
                  <a:pt x="436" y="0"/>
                  <a:pt x="401" y="0"/>
                </a:cubicBezTo>
                <a:close/>
                <a:moveTo>
                  <a:pt x="369" y="375"/>
                </a:moveTo>
                <a:cubicBezTo>
                  <a:pt x="280" y="375"/>
                  <a:pt x="280" y="375"/>
                  <a:pt x="280" y="375"/>
                </a:cubicBezTo>
                <a:cubicBezTo>
                  <a:pt x="280" y="259"/>
                  <a:pt x="280" y="259"/>
                  <a:pt x="280" y="259"/>
                </a:cubicBezTo>
                <a:cubicBezTo>
                  <a:pt x="183" y="259"/>
                  <a:pt x="183" y="259"/>
                  <a:pt x="183" y="259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95" y="375"/>
                  <a:pt x="95" y="375"/>
                  <a:pt x="95" y="375"/>
                </a:cubicBezTo>
                <a:cubicBezTo>
                  <a:pt x="95" y="89"/>
                  <a:pt x="95" y="89"/>
                  <a:pt x="95" y="89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280" y="189"/>
                  <a:pt x="280" y="189"/>
                  <a:pt x="280" y="189"/>
                </a:cubicBezTo>
                <a:cubicBezTo>
                  <a:pt x="280" y="89"/>
                  <a:pt x="280" y="89"/>
                  <a:pt x="280" y="89"/>
                </a:cubicBezTo>
                <a:cubicBezTo>
                  <a:pt x="369" y="89"/>
                  <a:pt x="369" y="89"/>
                  <a:pt x="369" y="89"/>
                </a:cubicBezTo>
                <a:lnTo>
                  <a:pt x="369" y="3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pitchFamily="34" charset="-122"/>
              <a:ea typeface="Microsoft YaHei UI" panose="020B0503020204020204" charset="-122"/>
            </a:endParaRPr>
          </a:p>
        </p:txBody>
      </p:sp>
      <p:grpSp>
        <p:nvGrpSpPr>
          <p:cNvPr id="283" name="Group 152"/>
          <p:cNvGrpSpPr/>
          <p:nvPr/>
        </p:nvGrpSpPr>
        <p:grpSpPr>
          <a:xfrm>
            <a:off x="7699621" y="1114855"/>
            <a:ext cx="287338" cy="434975"/>
            <a:chOff x="4222750" y="2166938"/>
            <a:chExt cx="287338" cy="434975"/>
          </a:xfrm>
          <a:solidFill>
            <a:schemeClr val="bg1"/>
          </a:solidFill>
        </p:grpSpPr>
        <p:sp>
          <p:nvSpPr>
            <p:cNvPr id="284" name="Freeform 270"/>
            <p:cNvSpPr/>
            <p:nvPr/>
          </p:nvSpPr>
          <p:spPr bwMode="auto">
            <a:xfrm>
              <a:off x="4252913" y="2197100"/>
              <a:ext cx="228600" cy="11113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85" name="Freeform 271"/>
            <p:cNvSpPr/>
            <p:nvPr/>
          </p:nvSpPr>
          <p:spPr bwMode="auto">
            <a:xfrm>
              <a:off x="4252913" y="2241550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8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8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8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86" name="Freeform 272"/>
            <p:cNvSpPr/>
            <p:nvPr/>
          </p:nvSpPr>
          <p:spPr bwMode="auto">
            <a:xfrm>
              <a:off x="4260850" y="228758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7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7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3"/>
                    <a:pt x="284" y="7"/>
                  </a:cubicBezTo>
                  <a:cubicBezTo>
                    <a:pt x="284" y="11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87" name="Freeform 273"/>
            <p:cNvSpPr/>
            <p:nvPr/>
          </p:nvSpPr>
          <p:spPr bwMode="auto">
            <a:xfrm>
              <a:off x="4292600" y="233203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8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8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4"/>
                    <a:pt x="198" y="8"/>
                  </a:cubicBezTo>
                  <a:cubicBezTo>
                    <a:pt x="198" y="12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88" name="Freeform 274"/>
            <p:cNvSpPr/>
            <p:nvPr/>
          </p:nvSpPr>
          <p:spPr bwMode="auto">
            <a:xfrm>
              <a:off x="4252913" y="2560638"/>
              <a:ext cx="228600" cy="12700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89" name="Freeform 275"/>
            <p:cNvSpPr/>
            <p:nvPr/>
          </p:nvSpPr>
          <p:spPr bwMode="auto">
            <a:xfrm>
              <a:off x="4252913" y="2516188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7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7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7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90" name="Freeform 276"/>
            <p:cNvSpPr/>
            <p:nvPr/>
          </p:nvSpPr>
          <p:spPr bwMode="auto">
            <a:xfrm>
              <a:off x="4260850" y="247173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8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8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4"/>
                    <a:pt x="284" y="8"/>
                  </a:cubicBezTo>
                  <a:cubicBezTo>
                    <a:pt x="284" y="12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91" name="Freeform 277"/>
            <p:cNvSpPr/>
            <p:nvPr/>
          </p:nvSpPr>
          <p:spPr bwMode="auto">
            <a:xfrm>
              <a:off x="4292600" y="242728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7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7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3"/>
                    <a:pt x="198" y="7"/>
                  </a:cubicBezTo>
                  <a:cubicBezTo>
                    <a:pt x="198" y="11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92" name="Freeform 278"/>
            <p:cNvSpPr/>
            <p:nvPr/>
          </p:nvSpPr>
          <p:spPr bwMode="auto">
            <a:xfrm>
              <a:off x="4222750" y="2166938"/>
              <a:ext cx="287338" cy="434975"/>
            </a:xfrm>
            <a:custGeom>
              <a:avLst/>
              <a:gdLst>
                <a:gd name="T0" fmla="*/ 228 w 382"/>
                <a:gd name="T1" fmla="*/ 290 h 579"/>
                <a:gd name="T2" fmla="*/ 348 w 382"/>
                <a:gd name="T3" fmla="*/ 13 h 579"/>
                <a:gd name="T4" fmla="*/ 330 w 382"/>
                <a:gd name="T5" fmla="*/ 1 h 579"/>
                <a:gd name="T6" fmla="*/ 318 w 382"/>
                <a:gd name="T7" fmla="*/ 19 h 579"/>
                <a:gd name="T8" fmla="*/ 191 w 382"/>
                <a:gd name="T9" fmla="*/ 274 h 579"/>
                <a:gd name="T10" fmla="*/ 64 w 382"/>
                <a:gd name="T11" fmla="*/ 19 h 579"/>
                <a:gd name="T12" fmla="*/ 52 w 382"/>
                <a:gd name="T13" fmla="*/ 1 h 579"/>
                <a:gd name="T14" fmla="*/ 34 w 382"/>
                <a:gd name="T15" fmla="*/ 13 h 579"/>
                <a:gd name="T16" fmla="*/ 154 w 382"/>
                <a:gd name="T17" fmla="*/ 290 h 579"/>
                <a:gd name="T18" fmla="*/ 34 w 382"/>
                <a:gd name="T19" fmla="*/ 567 h 579"/>
                <a:gd name="T20" fmla="*/ 49 w 382"/>
                <a:gd name="T21" fmla="*/ 579 h 579"/>
                <a:gd name="T22" fmla="*/ 52 w 382"/>
                <a:gd name="T23" fmla="*/ 579 h 579"/>
                <a:gd name="T24" fmla="*/ 64 w 382"/>
                <a:gd name="T25" fmla="*/ 561 h 579"/>
                <a:gd name="T26" fmla="*/ 191 w 382"/>
                <a:gd name="T27" fmla="*/ 306 h 579"/>
                <a:gd name="T28" fmla="*/ 318 w 382"/>
                <a:gd name="T29" fmla="*/ 561 h 579"/>
                <a:gd name="T30" fmla="*/ 330 w 382"/>
                <a:gd name="T31" fmla="*/ 579 h 579"/>
                <a:gd name="T32" fmla="*/ 333 w 382"/>
                <a:gd name="T33" fmla="*/ 579 h 579"/>
                <a:gd name="T34" fmla="*/ 348 w 382"/>
                <a:gd name="T35" fmla="*/ 567 h 579"/>
                <a:gd name="T36" fmla="*/ 228 w 382"/>
                <a:gd name="T37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2" h="579">
                  <a:moveTo>
                    <a:pt x="228" y="290"/>
                  </a:moveTo>
                  <a:cubicBezTo>
                    <a:pt x="382" y="209"/>
                    <a:pt x="348" y="16"/>
                    <a:pt x="348" y="13"/>
                  </a:cubicBezTo>
                  <a:cubicBezTo>
                    <a:pt x="346" y="5"/>
                    <a:pt x="338" y="0"/>
                    <a:pt x="330" y="1"/>
                  </a:cubicBezTo>
                  <a:cubicBezTo>
                    <a:pt x="322" y="3"/>
                    <a:pt x="317" y="11"/>
                    <a:pt x="318" y="19"/>
                  </a:cubicBezTo>
                  <a:cubicBezTo>
                    <a:pt x="319" y="27"/>
                    <a:pt x="351" y="211"/>
                    <a:pt x="191" y="274"/>
                  </a:cubicBezTo>
                  <a:cubicBezTo>
                    <a:pt x="31" y="211"/>
                    <a:pt x="63" y="27"/>
                    <a:pt x="64" y="19"/>
                  </a:cubicBezTo>
                  <a:cubicBezTo>
                    <a:pt x="66" y="11"/>
                    <a:pt x="60" y="3"/>
                    <a:pt x="52" y="1"/>
                  </a:cubicBezTo>
                  <a:cubicBezTo>
                    <a:pt x="44" y="0"/>
                    <a:pt x="36" y="5"/>
                    <a:pt x="34" y="13"/>
                  </a:cubicBezTo>
                  <a:cubicBezTo>
                    <a:pt x="34" y="16"/>
                    <a:pt x="0" y="209"/>
                    <a:pt x="154" y="290"/>
                  </a:cubicBezTo>
                  <a:cubicBezTo>
                    <a:pt x="0" y="371"/>
                    <a:pt x="34" y="564"/>
                    <a:pt x="34" y="567"/>
                  </a:cubicBezTo>
                  <a:cubicBezTo>
                    <a:pt x="35" y="574"/>
                    <a:pt x="42" y="579"/>
                    <a:pt x="49" y="579"/>
                  </a:cubicBezTo>
                  <a:cubicBezTo>
                    <a:pt x="50" y="579"/>
                    <a:pt x="51" y="579"/>
                    <a:pt x="52" y="579"/>
                  </a:cubicBezTo>
                  <a:cubicBezTo>
                    <a:pt x="60" y="577"/>
                    <a:pt x="65" y="569"/>
                    <a:pt x="64" y="561"/>
                  </a:cubicBezTo>
                  <a:cubicBezTo>
                    <a:pt x="63" y="553"/>
                    <a:pt x="31" y="369"/>
                    <a:pt x="191" y="306"/>
                  </a:cubicBezTo>
                  <a:cubicBezTo>
                    <a:pt x="351" y="369"/>
                    <a:pt x="319" y="553"/>
                    <a:pt x="318" y="561"/>
                  </a:cubicBezTo>
                  <a:cubicBezTo>
                    <a:pt x="316" y="569"/>
                    <a:pt x="322" y="577"/>
                    <a:pt x="330" y="579"/>
                  </a:cubicBezTo>
                  <a:cubicBezTo>
                    <a:pt x="331" y="579"/>
                    <a:pt x="332" y="579"/>
                    <a:pt x="333" y="579"/>
                  </a:cubicBezTo>
                  <a:cubicBezTo>
                    <a:pt x="340" y="579"/>
                    <a:pt x="347" y="574"/>
                    <a:pt x="348" y="567"/>
                  </a:cubicBezTo>
                  <a:cubicBezTo>
                    <a:pt x="348" y="564"/>
                    <a:pt x="382" y="371"/>
                    <a:pt x="228" y="2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3" name="Group 162"/>
          <p:cNvGrpSpPr/>
          <p:nvPr/>
        </p:nvGrpSpPr>
        <p:grpSpPr>
          <a:xfrm>
            <a:off x="8421933" y="1165654"/>
            <a:ext cx="368301" cy="368300"/>
            <a:chOff x="5022850" y="2200275"/>
            <a:chExt cx="368301" cy="368300"/>
          </a:xfrm>
          <a:solidFill>
            <a:schemeClr val="bg1"/>
          </a:solidFill>
        </p:grpSpPr>
        <p:sp>
          <p:nvSpPr>
            <p:cNvPr id="294" name="Freeform 279"/>
            <p:cNvSpPr/>
            <p:nvPr/>
          </p:nvSpPr>
          <p:spPr bwMode="auto">
            <a:xfrm>
              <a:off x="5151438" y="2200275"/>
              <a:ext cx="239713" cy="239713"/>
            </a:xfrm>
            <a:custGeom>
              <a:avLst/>
              <a:gdLst>
                <a:gd name="T0" fmla="*/ 274 w 319"/>
                <a:gd name="T1" fmla="*/ 45 h 319"/>
                <a:gd name="T2" fmla="*/ 109 w 319"/>
                <a:gd name="T3" fmla="*/ 45 h 319"/>
                <a:gd name="T4" fmla="*/ 0 w 319"/>
                <a:gd name="T5" fmla="*/ 154 h 319"/>
                <a:gd name="T6" fmla="*/ 164 w 319"/>
                <a:gd name="T7" fmla="*/ 319 h 319"/>
                <a:gd name="T8" fmla="*/ 274 w 319"/>
                <a:gd name="T9" fmla="*/ 210 h 319"/>
                <a:gd name="T10" fmla="*/ 274 w 319"/>
                <a:gd name="T11" fmla="*/ 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274" y="45"/>
                  </a:moveTo>
                  <a:cubicBezTo>
                    <a:pt x="228" y="0"/>
                    <a:pt x="155" y="0"/>
                    <a:pt x="109" y="4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319" y="164"/>
                    <a:pt x="319" y="91"/>
                    <a:pt x="274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95" name="Freeform 280"/>
            <p:cNvSpPr/>
            <p:nvPr/>
          </p:nvSpPr>
          <p:spPr bwMode="auto">
            <a:xfrm>
              <a:off x="5022850" y="2324100"/>
              <a:ext cx="241300" cy="244475"/>
            </a:xfrm>
            <a:custGeom>
              <a:avLst/>
              <a:gdLst>
                <a:gd name="T0" fmla="*/ 155 w 320"/>
                <a:gd name="T1" fmla="*/ 5 h 325"/>
                <a:gd name="T2" fmla="*/ 161 w 320"/>
                <a:gd name="T3" fmla="*/ 0 h 325"/>
                <a:gd name="T4" fmla="*/ 45 w 320"/>
                <a:gd name="T5" fmla="*/ 116 h 325"/>
                <a:gd name="T6" fmla="*/ 45 w 320"/>
                <a:gd name="T7" fmla="*/ 280 h 325"/>
                <a:gd name="T8" fmla="*/ 209 w 320"/>
                <a:gd name="T9" fmla="*/ 280 h 325"/>
                <a:gd name="T10" fmla="*/ 320 w 320"/>
                <a:gd name="T11" fmla="*/ 170 h 325"/>
                <a:gd name="T12" fmla="*/ 155 w 320"/>
                <a:gd name="T13" fmla="*/ 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325">
                  <a:moveTo>
                    <a:pt x="155" y="5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0" y="161"/>
                    <a:pt x="0" y="234"/>
                    <a:pt x="45" y="280"/>
                  </a:cubicBezTo>
                  <a:cubicBezTo>
                    <a:pt x="90" y="325"/>
                    <a:pt x="164" y="325"/>
                    <a:pt x="209" y="280"/>
                  </a:cubicBezTo>
                  <a:cubicBezTo>
                    <a:pt x="320" y="170"/>
                    <a:pt x="320" y="170"/>
                    <a:pt x="320" y="170"/>
                  </a:cubicBezTo>
                  <a:lnTo>
                    <a:pt x="15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296" name="Group 165"/>
          <p:cNvGrpSpPr/>
          <p:nvPr/>
        </p:nvGrpSpPr>
        <p:grpSpPr>
          <a:xfrm>
            <a:off x="6204712" y="1108301"/>
            <a:ext cx="393701" cy="423863"/>
            <a:chOff x="5832475" y="2170113"/>
            <a:chExt cx="393701" cy="423863"/>
          </a:xfrm>
          <a:solidFill>
            <a:schemeClr val="bg1"/>
          </a:solidFill>
        </p:grpSpPr>
        <p:sp>
          <p:nvSpPr>
            <p:cNvPr id="297" name="Freeform 281"/>
            <p:cNvSpPr/>
            <p:nvPr/>
          </p:nvSpPr>
          <p:spPr bwMode="auto">
            <a:xfrm>
              <a:off x="6081713" y="2170113"/>
              <a:ext cx="144463" cy="153988"/>
            </a:xfrm>
            <a:custGeom>
              <a:avLst/>
              <a:gdLst>
                <a:gd name="T0" fmla="*/ 111 w 194"/>
                <a:gd name="T1" fmla="*/ 205 h 205"/>
                <a:gd name="T2" fmla="*/ 181 w 194"/>
                <a:gd name="T3" fmla="*/ 78 h 205"/>
                <a:gd name="T4" fmla="*/ 162 w 194"/>
                <a:gd name="T5" fmla="*/ 13 h 205"/>
                <a:gd name="T6" fmla="*/ 96 w 194"/>
                <a:gd name="T7" fmla="*/ 32 h 205"/>
                <a:gd name="T8" fmla="*/ 0 w 194"/>
                <a:gd name="T9" fmla="*/ 205 h 205"/>
                <a:gd name="T10" fmla="*/ 111 w 194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5">
                  <a:moveTo>
                    <a:pt x="111" y="205"/>
                  </a:moveTo>
                  <a:cubicBezTo>
                    <a:pt x="181" y="78"/>
                    <a:pt x="181" y="78"/>
                    <a:pt x="181" y="78"/>
                  </a:cubicBezTo>
                  <a:cubicBezTo>
                    <a:pt x="194" y="55"/>
                    <a:pt x="185" y="26"/>
                    <a:pt x="162" y="13"/>
                  </a:cubicBezTo>
                  <a:cubicBezTo>
                    <a:pt x="138" y="0"/>
                    <a:pt x="109" y="8"/>
                    <a:pt x="96" y="3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111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98" name="Freeform 282"/>
            <p:cNvSpPr>
              <a:spLocks noEditPoints="1"/>
            </p:cNvSpPr>
            <p:nvPr/>
          </p:nvSpPr>
          <p:spPr bwMode="auto">
            <a:xfrm>
              <a:off x="5843588" y="2373313"/>
              <a:ext cx="346075" cy="220663"/>
            </a:xfrm>
            <a:custGeom>
              <a:avLst/>
              <a:gdLst>
                <a:gd name="T0" fmla="*/ 0 w 461"/>
                <a:gd name="T1" fmla="*/ 0 h 293"/>
                <a:gd name="T2" fmla="*/ 0 w 461"/>
                <a:gd name="T3" fmla="*/ 152 h 293"/>
                <a:gd name="T4" fmla="*/ 141 w 461"/>
                <a:gd name="T5" fmla="*/ 293 h 293"/>
                <a:gd name="T6" fmla="*/ 320 w 461"/>
                <a:gd name="T7" fmla="*/ 293 h 293"/>
                <a:gd name="T8" fmla="*/ 461 w 461"/>
                <a:gd name="T9" fmla="*/ 152 h 293"/>
                <a:gd name="T10" fmla="*/ 461 w 461"/>
                <a:gd name="T11" fmla="*/ 0 h 293"/>
                <a:gd name="T12" fmla="*/ 0 w 461"/>
                <a:gd name="T13" fmla="*/ 0 h 293"/>
                <a:gd name="T14" fmla="*/ 303 w 461"/>
                <a:gd name="T15" fmla="*/ 181 h 293"/>
                <a:gd name="T16" fmla="*/ 292 w 461"/>
                <a:gd name="T17" fmla="*/ 193 h 293"/>
                <a:gd name="T18" fmla="*/ 251 w 461"/>
                <a:gd name="T19" fmla="*/ 193 h 293"/>
                <a:gd name="T20" fmla="*/ 251 w 461"/>
                <a:gd name="T21" fmla="*/ 234 h 293"/>
                <a:gd name="T22" fmla="*/ 240 w 461"/>
                <a:gd name="T23" fmla="*/ 246 h 293"/>
                <a:gd name="T24" fmla="*/ 221 w 461"/>
                <a:gd name="T25" fmla="*/ 246 h 293"/>
                <a:gd name="T26" fmla="*/ 210 w 461"/>
                <a:gd name="T27" fmla="*/ 234 h 293"/>
                <a:gd name="T28" fmla="*/ 210 w 461"/>
                <a:gd name="T29" fmla="*/ 193 h 293"/>
                <a:gd name="T30" fmla="*/ 169 w 461"/>
                <a:gd name="T31" fmla="*/ 193 h 293"/>
                <a:gd name="T32" fmla="*/ 158 w 461"/>
                <a:gd name="T33" fmla="*/ 181 h 293"/>
                <a:gd name="T34" fmla="*/ 158 w 461"/>
                <a:gd name="T35" fmla="*/ 162 h 293"/>
                <a:gd name="T36" fmla="*/ 169 w 461"/>
                <a:gd name="T37" fmla="*/ 151 h 293"/>
                <a:gd name="T38" fmla="*/ 210 w 461"/>
                <a:gd name="T39" fmla="*/ 151 h 293"/>
                <a:gd name="T40" fmla="*/ 210 w 461"/>
                <a:gd name="T41" fmla="*/ 109 h 293"/>
                <a:gd name="T42" fmla="*/ 221 w 461"/>
                <a:gd name="T43" fmla="*/ 98 h 293"/>
                <a:gd name="T44" fmla="*/ 240 w 461"/>
                <a:gd name="T45" fmla="*/ 98 h 293"/>
                <a:gd name="T46" fmla="*/ 251 w 461"/>
                <a:gd name="T47" fmla="*/ 109 h 293"/>
                <a:gd name="T48" fmla="*/ 251 w 461"/>
                <a:gd name="T49" fmla="*/ 151 h 293"/>
                <a:gd name="T50" fmla="*/ 292 w 461"/>
                <a:gd name="T51" fmla="*/ 151 h 293"/>
                <a:gd name="T52" fmla="*/ 303 w 461"/>
                <a:gd name="T53" fmla="*/ 162 h 293"/>
                <a:gd name="T54" fmla="*/ 303 w 461"/>
                <a:gd name="T55" fmla="*/ 1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1" h="293">
                  <a:moveTo>
                    <a:pt x="0" y="0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230"/>
                    <a:pt x="63" y="293"/>
                    <a:pt x="141" y="293"/>
                  </a:cubicBezTo>
                  <a:cubicBezTo>
                    <a:pt x="320" y="293"/>
                    <a:pt x="320" y="293"/>
                    <a:pt x="320" y="293"/>
                  </a:cubicBezTo>
                  <a:cubicBezTo>
                    <a:pt x="398" y="293"/>
                    <a:pt x="461" y="230"/>
                    <a:pt x="461" y="152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0" y="0"/>
                  </a:lnTo>
                  <a:close/>
                  <a:moveTo>
                    <a:pt x="303" y="181"/>
                  </a:moveTo>
                  <a:cubicBezTo>
                    <a:pt x="303" y="188"/>
                    <a:pt x="298" y="193"/>
                    <a:pt x="292" y="193"/>
                  </a:cubicBezTo>
                  <a:cubicBezTo>
                    <a:pt x="251" y="193"/>
                    <a:pt x="251" y="193"/>
                    <a:pt x="251" y="193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1"/>
                    <a:pt x="246" y="246"/>
                    <a:pt x="240" y="246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215" y="246"/>
                    <a:pt x="210" y="241"/>
                    <a:pt x="210" y="234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3" y="193"/>
                    <a:pt x="158" y="188"/>
                    <a:pt x="158" y="181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58" y="156"/>
                    <a:pt x="163" y="151"/>
                    <a:pt x="169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210" y="103"/>
                    <a:pt x="215" y="98"/>
                    <a:pt x="221" y="98"/>
                  </a:cubicBezTo>
                  <a:cubicBezTo>
                    <a:pt x="240" y="98"/>
                    <a:pt x="240" y="98"/>
                    <a:pt x="240" y="98"/>
                  </a:cubicBezTo>
                  <a:cubicBezTo>
                    <a:pt x="246" y="98"/>
                    <a:pt x="251" y="103"/>
                    <a:pt x="251" y="109"/>
                  </a:cubicBezTo>
                  <a:cubicBezTo>
                    <a:pt x="251" y="151"/>
                    <a:pt x="251" y="151"/>
                    <a:pt x="251" y="151"/>
                  </a:cubicBezTo>
                  <a:cubicBezTo>
                    <a:pt x="292" y="151"/>
                    <a:pt x="292" y="151"/>
                    <a:pt x="292" y="151"/>
                  </a:cubicBezTo>
                  <a:cubicBezTo>
                    <a:pt x="298" y="151"/>
                    <a:pt x="303" y="156"/>
                    <a:pt x="303" y="162"/>
                  </a:cubicBezTo>
                  <a:lnTo>
                    <a:pt x="303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299" name="Rectangle 283"/>
            <p:cNvSpPr>
              <a:spLocks noChangeArrowheads="1"/>
            </p:cNvSpPr>
            <p:nvPr/>
          </p:nvSpPr>
          <p:spPr bwMode="auto">
            <a:xfrm>
              <a:off x="5843588" y="2373313"/>
              <a:ext cx="346075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00" name="Freeform 284"/>
            <p:cNvSpPr/>
            <p:nvPr/>
          </p:nvSpPr>
          <p:spPr bwMode="auto">
            <a:xfrm>
              <a:off x="5832475" y="2339975"/>
              <a:ext cx="368300" cy="50800"/>
            </a:xfrm>
            <a:custGeom>
              <a:avLst/>
              <a:gdLst>
                <a:gd name="T0" fmla="*/ 17 w 491"/>
                <a:gd name="T1" fmla="*/ 67 h 67"/>
                <a:gd name="T2" fmla="*/ 0 w 491"/>
                <a:gd name="T3" fmla="*/ 48 h 67"/>
                <a:gd name="T4" fmla="*/ 0 w 491"/>
                <a:gd name="T5" fmla="*/ 18 h 67"/>
                <a:gd name="T6" fmla="*/ 17 w 491"/>
                <a:gd name="T7" fmla="*/ 0 h 67"/>
                <a:gd name="T8" fmla="*/ 474 w 491"/>
                <a:gd name="T9" fmla="*/ 0 h 67"/>
                <a:gd name="T10" fmla="*/ 491 w 491"/>
                <a:gd name="T11" fmla="*/ 18 h 67"/>
                <a:gd name="T12" fmla="*/ 491 w 491"/>
                <a:gd name="T13" fmla="*/ 48 h 67"/>
                <a:gd name="T14" fmla="*/ 474 w 491"/>
                <a:gd name="T15" fmla="*/ 67 h 67"/>
                <a:gd name="T16" fmla="*/ 17 w 491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67">
                  <a:moveTo>
                    <a:pt x="17" y="67"/>
                  </a:moveTo>
                  <a:cubicBezTo>
                    <a:pt x="8" y="67"/>
                    <a:pt x="0" y="58"/>
                    <a:pt x="0" y="4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83" y="0"/>
                    <a:pt x="491" y="8"/>
                    <a:pt x="491" y="18"/>
                  </a:cubicBezTo>
                  <a:cubicBezTo>
                    <a:pt x="491" y="48"/>
                    <a:pt x="491" y="48"/>
                    <a:pt x="491" y="48"/>
                  </a:cubicBezTo>
                  <a:cubicBezTo>
                    <a:pt x="491" y="58"/>
                    <a:pt x="483" y="67"/>
                    <a:pt x="474" y="67"/>
                  </a:cubicBezTo>
                  <a:lnTo>
                    <a:pt x="1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01" name="Group 170"/>
          <p:cNvGrpSpPr/>
          <p:nvPr/>
        </p:nvGrpSpPr>
        <p:grpSpPr>
          <a:xfrm>
            <a:off x="4771290" y="3294760"/>
            <a:ext cx="449263" cy="274638"/>
            <a:chOff x="-7938" y="3078163"/>
            <a:chExt cx="449263" cy="274638"/>
          </a:xfrm>
          <a:solidFill>
            <a:schemeClr val="bg1"/>
          </a:solidFill>
        </p:grpSpPr>
        <p:sp>
          <p:nvSpPr>
            <p:cNvPr id="302" name="Freeform 285"/>
            <p:cNvSpPr>
              <a:spLocks noEditPoints="1"/>
            </p:cNvSpPr>
            <p:nvPr/>
          </p:nvSpPr>
          <p:spPr bwMode="auto">
            <a:xfrm>
              <a:off x="-7938" y="3078163"/>
              <a:ext cx="449263" cy="274638"/>
            </a:xfrm>
            <a:custGeom>
              <a:avLst/>
              <a:gdLst>
                <a:gd name="T0" fmla="*/ 299 w 598"/>
                <a:gd name="T1" fmla="*/ 0 h 364"/>
                <a:gd name="T2" fmla="*/ 0 w 598"/>
                <a:gd name="T3" fmla="*/ 182 h 364"/>
                <a:gd name="T4" fmla="*/ 299 w 598"/>
                <a:gd name="T5" fmla="*/ 364 h 364"/>
                <a:gd name="T6" fmla="*/ 598 w 598"/>
                <a:gd name="T7" fmla="*/ 182 h 364"/>
                <a:gd name="T8" fmla="*/ 299 w 598"/>
                <a:gd name="T9" fmla="*/ 0 h 364"/>
                <a:gd name="T10" fmla="*/ 299 w 598"/>
                <a:gd name="T11" fmla="*/ 316 h 364"/>
                <a:gd name="T12" fmla="*/ 166 w 598"/>
                <a:gd name="T13" fmla="*/ 182 h 364"/>
                <a:gd name="T14" fmla="*/ 299 w 598"/>
                <a:gd name="T15" fmla="*/ 48 h 364"/>
                <a:gd name="T16" fmla="*/ 432 w 598"/>
                <a:gd name="T17" fmla="*/ 182 h 364"/>
                <a:gd name="T18" fmla="*/ 299 w 598"/>
                <a:gd name="T19" fmla="*/ 31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64">
                  <a:moveTo>
                    <a:pt x="299" y="0"/>
                  </a:moveTo>
                  <a:cubicBezTo>
                    <a:pt x="106" y="0"/>
                    <a:pt x="0" y="182"/>
                    <a:pt x="0" y="182"/>
                  </a:cubicBezTo>
                  <a:cubicBezTo>
                    <a:pt x="0" y="182"/>
                    <a:pt x="106" y="364"/>
                    <a:pt x="299" y="364"/>
                  </a:cubicBezTo>
                  <a:cubicBezTo>
                    <a:pt x="492" y="364"/>
                    <a:pt x="598" y="182"/>
                    <a:pt x="598" y="182"/>
                  </a:cubicBezTo>
                  <a:cubicBezTo>
                    <a:pt x="598" y="182"/>
                    <a:pt x="492" y="0"/>
                    <a:pt x="299" y="0"/>
                  </a:cubicBezTo>
                  <a:close/>
                  <a:moveTo>
                    <a:pt x="299" y="316"/>
                  </a:moveTo>
                  <a:cubicBezTo>
                    <a:pt x="226" y="315"/>
                    <a:pt x="166" y="256"/>
                    <a:pt x="166" y="182"/>
                  </a:cubicBezTo>
                  <a:cubicBezTo>
                    <a:pt x="166" y="109"/>
                    <a:pt x="226" y="49"/>
                    <a:pt x="299" y="48"/>
                  </a:cubicBezTo>
                  <a:cubicBezTo>
                    <a:pt x="372" y="49"/>
                    <a:pt x="432" y="109"/>
                    <a:pt x="432" y="182"/>
                  </a:cubicBezTo>
                  <a:cubicBezTo>
                    <a:pt x="432" y="256"/>
                    <a:pt x="372" y="315"/>
                    <a:pt x="299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03" name="Oval 286"/>
            <p:cNvSpPr>
              <a:spLocks noChangeArrowheads="1"/>
            </p:cNvSpPr>
            <p:nvPr/>
          </p:nvSpPr>
          <p:spPr bwMode="auto">
            <a:xfrm>
              <a:off x="163512" y="3162300"/>
              <a:ext cx="106363" cy="1063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04" name="Group 173"/>
          <p:cNvGrpSpPr/>
          <p:nvPr/>
        </p:nvGrpSpPr>
        <p:grpSpPr>
          <a:xfrm>
            <a:off x="4819675" y="1865743"/>
            <a:ext cx="406400" cy="423862"/>
            <a:chOff x="839787" y="3005138"/>
            <a:chExt cx="406400" cy="423862"/>
          </a:xfrm>
          <a:solidFill>
            <a:schemeClr val="bg1"/>
          </a:solidFill>
        </p:grpSpPr>
        <p:sp>
          <p:nvSpPr>
            <p:cNvPr id="305" name="Freeform 287"/>
            <p:cNvSpPr/>
            <p:nvPr/>
          </p:nvSpPr>
          <p:spPr bwMode="auto">
            <a:xfrm>
              <a:off x="985837" y="3094038"/>
              <a:ext cx="84138" cy="100013"/>
            </a:xfrm>
            <a:custGeom>
              <a:avLst/>
              <a:gdLst>
                <a:gd name="T0" fmla="*/ 53 w 53"/>
                <a:gd name="T1" fmla="*/ 54 h 63"/>
                <a:gd name="T2" fmla="*/ 40 w 53"/>
                <a:gd name="T3" fmla="*/ 63 h 63"/>
                <a:gd name="T4" fmla="*/ 0 w 53"/>
                <a:gd name="T5" fmla="*/ 9 h 63"/>
                <a:gd name="T6" fmla="*/ 12 w 53"/>
                <a:gd name="T7" fmla="*/ 0 h 63"/>
                <a:gd name="T8" fmla="*/ 53 w 53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53" y="54"/>
                  </a:moveTo>
                  <a:lnTo>
                    <a:pt x="40" y="63"/>
                  </a:lnTo>
                  <a:lnTo>
                    <a:pt x="0" y="9"/>
                  </a:lnTo>
                  <a:lnTo>
                    <a:pt x="12" y="0"/>
                  </a:lnTo>
                  <a:lnTo>
                    <a:pt x="5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06" name="Freeform 288"/>
            <p:cNvSpPr/>
            <p:nvPr/>
          </p:nvSpPr>
          <p:spPr bwMode="auto">
            <a:xfrm>
              <a:off x="1098550" y="3244850"/>
              <a:ext cx="82550" cy="100013"/>
            </a:xfrm>
            <a:custGeom>
              <a:avLst/>
              <a:gdLst>
                <a:gd name="T0" fmla="*/ 12 w 52"/>
                <a:gd name="T1" fmla="*/ 0 h 63"/>
                <a:gd name="T2" fmla="*/ 0 w 52"/>
                <a:gd name="T3" fmla="*/ 9 h 63"/>
                <a:gd name="T4" fmla="*/ 40 w 52"/>
                <a:gd name="T5" fmla="*/ 63 h 63"/>
                <a:gd name="T6" fmla="*/ 52 w 52"/>
                <a:gd name="T7" fmla="*/ 53 h 63"/>
                <a:gd name="T8" fmla="*/ 12 w 5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12" y="0"/>
                  </a:moveTo>
                  <a:lnTo>
                    <a:pt x="0" y="9"/>
                  </a:lnTo>
                  <a:lnTo>
                    <a:pt x="40" y="63"/>
                  </a:lnTo>
                  <a:lnTo>
                    <a:pt x="52" y="5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07" name="Freeform 289"/>
            <p:cNvSpPr/>
            <p:nvPr/>
          </p:nvSpPr>
          <p:spPr bwMode="auto">
            <a:xfrm>
              <a:off x="1114425" y="3136900"/>
              <a:ext cx="95250" cy="74613"/>
            </a:xfrm>
            <a:custGeom>
              <a:avLst/>
              <a:gdLst>
                <a:gd name="T0" fmla="*/ 5 w 60"/>
                <a:gd name="T1" fmla="*/ 47 h 47"/>
                <a:gd name="T2" fmla="*/ 0 w 60"/>
                <a:gd name="T3" fmla="*/ 38 h 47"/>
                <a:gd name="T4" fmla="*/ 55 w 60"/>
                <a:gd name="T5" fmla="*/ 0 h 47"/>
                <a:gd name="T6" fmla="*/ 60 w 60"/>
                <a:gd name="T7" fmla="*/ 8 h 47"/>
                <a:gd name="T8" fmla="*/ 5 w 6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5" y="47"/>
                  </a:moveTo>
                  <a:lnTo>
                    <a:pt x="0" y="38"/>
                  </a:lnTo>
                  <a:lnTo>
                    <a:pt x="55" y="0"/>
                  </a:lnTo>
                  <a:lnTo>
                    <a:pt x="60" y="8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08" name="Freeform 290"/>
            <p:cNvSpPr/>
            <p:nvPr/>
          </p:nvSpPr>
          <p:spPr bwMode="auto">
            <a:xfrm>
              <a:off x="958850" y="3233738"/>
              <a:ext cx="100013" cy="82550"/>
            </a:xfrm>
            <a:custGeom>
              <a:avLst/>
              <a:gdLst>
                <a:gd name="T0" fmla="*/ 63 w 63"/>
                <a:gd name="T1" fmla="*/ 13 h 52"/>
                <a:gd name="T2" fmla="*/ 54 w 63"/>
                <a:gd name="T3" fmla="*/ 0 h 52"/>
                <a:gd name="T4" fmla="*/ 0 w 63"/>
                <a:gd name="T5" fmla="*/ 40 h 52"/>
                <a:gd name="T6" fmla="*/ 9 w 63"/>
                <a:gd name="T7" fmla="*/ 52 h 52"/>
                <a:gd name="T8" fmla="*/ 63 w 63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13"/>
                  </a:moveTo>
                  <a:lnTo>
                    <a:pt x="54" y="0"/>
                  </a:lnTo>
                  <a:lnTo>
                    <a:pt x="0" y="40"/>
                  </a:lnTo>
                  <a:lnTo>
                    <a:pt x="9" y="52"/>
                  </a:lnTo>
                  <a:lnTo>
                    <a:pt x="6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09" name="Freeform 291"/>
            <p:cNvSpPr/>
            <p:nvPr/>
          </p:nvSpPr>
          <p:spPr bwMode="auto">
            <a:xfrm>
              <a:off x="995362" y="3127375"/>
              <a:ext cx="182563" cy="184150"/>
            </a:xfrm>
            <a:custGeom>
              <a:avLst/>
              <a:gdLst>
                <a:gd name="T0" fmla="*/ 219 w 243"/>
                <a:gd name="T1" fmla="*/ 166 h 244"/>
                <a:gd name="T2" fmla="*/ 78 w 243"/>
                <a:gd name="T3" fmla="*/ 220 h 244"/>
                <a:gd name="T4" fmla="*/ 24 w 243"/>
                <a:gd name="T5" fmla="*/ 78 h 244"/>
                <a:gd name="T6" fmla="*/ 165 w 243"/>
                <a:gd name="T7" fmla="*/ 24 h 244"/>
                <a:gd name="T8" fmla="*/ 219 w 243"/>
                <a:gd name="T9" fmla="*/ 16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44">
                  <a:moveTo>
                    <a:pt x="219" y="166"/>
                  </a:moveTo>
                  <a:cubicBezTo>
                    <a:pt x="195" y="220"/>
                    <a:pt x="132" y="244"/>
                    <a:pt x="78" y="220"/>
                  </a:cubicBezTo>
                  <a:cubicBezTo>
                    <a:pt x="24" y="196"/>
                    <a:pt x="0" y="132"/>
                    <a:pt x="24" y="78"/>
                  </a:cubicBezTo>
                  <a:cubicBezTo>
                    <a:pt x="48" y="25"/>
                    <a:pt x="111" y="0"/>
                    <a:pt x="165" y="24"/>
                  </a:cubicBezTo>
                  <a:cubicBezTo>
                    <a:pt x="219" y="49"/>
                    <a:pt x="243" y="112"/>
                    <a:pt x="21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10" name="Freeform 292"/>
            <p:cNvSpPr/>
            <p:nvPr/>
          </p:nvSpPr>
          <p:spPr bwMode="auto">
            <a:xfrm>
              <a:off x="909637" y="3005138"/>
              <a:ext cx="133350" cy="133350"/>
            </a:xfrm>
            <a:custGeom>
              <a:avLst/>
              <a:gdLst>
                <a:gd name="T0" fmla="*/ 160 w 178"/>
                <a:gd name="T1" fmla="*/ 120 h 177"/>
                <a:gd name="T2" fmla="*/ 57 w 178"/>
                <a:gd name="T3" fmla="*/ 160 h 177"/>
                <a:gd name="T4" fmla="*/ 18 w 178"/>
                <a:gd name="T5" fmla="*/ 57 h 177"/>
                <a:gd name="T6" fmla="*/ 121 w 178"/>
                <a:gd name="T7" fmla="*/ 17 h 177"/>
                <a:gd name="T8" fmla="*/ 160 w 178"/>
                <a:gd name="T9" fmla="*/ 12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160" y="120"/>
                  </a:moveTo>
                  <a:cubicBezTo>
                    <a:pt x="143" y="160"/>
                    <a:pt x="97" y="177"/>
                    <a:pt x="57" y="160"/>
                  </a:cubicBezTo>
                  <a:cubicBezTo>
                    <a:pt x="18" y="142"/>
                    <a:pt x="0" y="96"/>
                    <a:pt x="18" y="57"/>
                  </a:cubicBezTo>
                  <a:cubicBezTo>
                    <a:pt x="36" y="17"/>
                    <a:pt x="82" y="0"/>
                    <a:pt x="121" y="17"/>
                  </a:cubicBezTo>
                  <a:cubicBezTo>
                    <a:pt x="160" y="35"/>
                    <a:pt x="178" y="81"/>
                    <a:pt x="16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11" name="Freeform 293"/>
            <p:cNvSpPr/>
            <p:nvPr/>
          </p:nvSpPr>
          <p:spPr bwMode="auto">
            <a:xfrm>
              <a:off x="839787" y="3248025"/>
              <a:ext cx="179388" cy="180975"/>
            </a:xfrm>
            <a:custGeom>
              <a:avLst/>
              <a:gdLst>
                <a:gd name="T0" fmla="*/ 216 w 240"/>
                <a:gd name="T1" fmla="*/ 163 h 240"/>
                <a:gd name="T2" fmla="*/ 77 w 240"/>
                <a:gd name="T3" fmla="*/ 216 h 240"/>
                <a:gd name="T4" fmla="*/ 24 w 240"/>
                <a:gd name="T5" fmla="*/ 77 h 240"/>
                <a:gd name="T6" fmla="*/ 163 w 240"/>
                <a:gd name="T7" fmla="*/ 24 h 240"/>
                <a:gd name="T8" fmla="*/ 216 w 240"/>
                <a:gd name="T9" fmla="*/ 16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216" y="163"/>
                  </a:moveTo>
                  <a:cubicBezTo>
                    <a:pt x="192" y="216"/>
                    <a:pt x="130" y="240"/>
                    <a:pt x="77" y="216"/>
                  </a:cubicBezTo>
                  <a:cubicBezTo>
                    <a:pt x="24" y="193"/>
                    <a:pt x="0" y="130"/>
                    <a:pt x="24" y="77"/>
                  </a:cubicBezTo>
                  <a:cubicBezTo>
                    <a:pt x="47" y="24"/>
                    <a:pt x="110" y="0"/>
                    <a:pt x="163" y="24"/>
                  </a:cubicBezTo>
                  <a:cubicBezTo>
                    <a:pt x="216" y="48"/>
                    <a:pt x="240" y="110"/>
                    <a:pt x="216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12" name="Freeform 294"/>
            <p:cNvSpPr/>
            <p:nvPr/>
          </p:nvSpPr>
          <p:spPr bwMode="auto">
            <a:xfrm>
              <a:off x="1185862" y="3105150"/>
              <a:ext cx="60325" cy="60325"/>
            </a:xfrm>
            <a:custGeom>
              <a:avLst/>
              <a:gdLst>
                <a:gd name="T0" fmla="*/ 75 w 81"/>
                <a:gd name="T1" fmla="*/ 50 h 80"/>
                <a:gd name="T2" fmla="*/ 31 w 81"/>
                <a:gd name="T3" fmla="*/ 75 h 80"/>
                <a:gd name="T4" fmla="*/ 6 w 81"/>
                <a:gd name="T5" fmla="*/ 31 h 80"/>
                <a:gd name="T6" fmla="*/ 50 w 81"/>
                <a:gd name="T7" fmla="*/ 5 h 80"/>
                <a:gd name="T8" fmla="*/ 75 w 81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5" y="50"/>
                  </a:moveTo>
                  <a:cubicBezTo>
                    <a:pt x="70" y="69"/>
                    <a:pt x="50" y="80"/>
                    <a:pt x="31" y="75"/>
                  </a:cubicBezTo>
                  <a:cubicBezTo>
                    <a:pt x="12" y="70"/>
                    <a:pt x="0" y="50"/>
                    <a:pt x="6" y="31"/>
                  </a:cubicBezTo>
                  <a:cubicBezTo>
                    <a:pt x="11" y="12"/>
                    <a:pt x="31" y="0"/>
                    <a:pt x="50" y="5"/>
                  </a:cubicBezTo>
                  <a:cubicBezTo>
                    <a:pt x="69" y="11"/>
                    <a:pt x="81" y="31"/>
                    <a:pt x="7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13" name="Freeform 295"/>
            <p:cNvSpPr/>
            <p:nvPr/>
          </p:nvSpPr>
          <p:spPr bwMode="auto">
            <a:xfrm>
              <a:off x="1141412" y="3313113"/>
              <a:ext cx="79375" cy="77788"/>
            </a:xfrm>
            <a:custGeom>
              <a:avLst/>
              <a:gdLst>
                <a:gd name="T0" fmla="*/ 95 w 106"/>
                <a:gd name="T1" fmla="*/ 72 h 105"/>
                <a:gd name="T2" fmla="*/ 34 w 106"/>
                <a:gd name="T3" fmla="*/ 95 h 105"/>
                <a:gd name="T4" fmla="*/ 11 w 106"/>
                <a:gd name="T5" fmla="*/ 34 h 105"/>
                <a:gd name="T6" fmla="*/ 72 w 106"/>
                <a:gd name="T7" fmla="*/ 10 h 105"/>
                <a:gd name="T8" fmla="*/ 95 w 106"/>
                <a:gd name="T9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95" y="72"/>
                  </a:moveTo>
                  <a:cubicBezTo>
                    <a:pt x="85" y="95"/>
                    <a:pt x="58" y="105"/>
                    <a:pt x="34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1" y="10"/>
                    <a:pt x="49" y="0"/>
                    <a:pt x="72" y="10"/>
                  </a:cubicBezTo>
                  <a:cubicBezTo>
                    <a:pt x="95" y="21"/>
                    <a:pt x="106" y="48"/>
                    <a:pt x="95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4" name="Group 183"/>
          <p:cNvGrpSpPr/>
          <p:nvPr/>
        </p:nvGrpSpPr>
        <p:grpSpPr>
          <a:xfrm>
            <a:off x="6205877" y="1935086"/>
            <a:ext cx="473075" cy="268288"/>
            <a:chOff x="2470150" y="3081338"/>
            <a:chExt cx="473075" cy="268288"/>
          </a:xfrm>
          <a:solidFill>
            <a:schemeClr val="bg1"/>
          </a:solidFill>
        </p:grpSpPr>
        <p:sp>
          <p:nvSpPr>
            <p:cNvPr id="315" name="Freeform 296"/>
            <p:cNvSpPr>
              <a:spLocks noEditPoints="1"/>
            </p:cNvSpPr>
            <p:nvPr/>
          </p:nvSpPr>
          <p:spPr bwMode="auto">
            <a:xfrm>
              <a:off x="2470150" y="3081338"/>
              <a:ext cx="473075" cy="268288"/>
            </a:xfrm>
            <a:custGeom>
              <a:avLst/>
              <a:gdLst>
                <a:gd name="T0" fmla="*/ 623 w 630"/>
                <a:gd name="T1" fmla="*/ 83 h 358"/>
                <a:gd name="T2" fmla="*/ 315 w 630"/>
                <a:gd name="T3" fmla="*/ 0 h 358"/>
                <a:gd name="T4" fmla="*/ 6 w 630"/>
                <a:gd name="T5" fmla="*/ 83 h 358"/>
                <a:gd name="T6" fmla="*/ 2 w 630"/>
                <a:gd name="T7" fmla="*/ 99 h 358"/>
                <a:gd name="T8" fmla="*/ 72 w 630"/>
                <a:gd name="T9" fmla="*/ 346 h 358"/>
                <a:gd name="T10" fmla="*/ 88 w 630"/>
                <a:gd name="T11" fmla="*/ 358 h 358"/>
                <a:gd name="T12" fmla="*/ 542 w 630"/>
                <a:gd name="T13" fmla="*/ 358 h 358"/>
                <a:gd name="T14" fmla="*/ 558 w 630"/>
                <a:gd name="T15" fmla="*/ 346 h 358"/>
                <a:gd name="T16" fmla="*/ 628 w 630"/>
                <a:gd name="T17" fmla="*/ 99 h 358"/>
                <a:gd name="T18" fmla="*/ 623 w 630"/>
                <a:gd name="T19" fmla="*/ 83 h 358"/>
                <a:gd name="T20" fmla="*/ 390 w 630"/>
                <a:gd name="T21" fmla="*/ 227 h 358"/>
                <a:gd name="T22" fmla="*/ 315 w 630"/>
                <a:gd name="T23" fmla="*/ 275 h 358"/>
                <a:gd name="T24" fmla="*/ 240 w 630"/>
                <a:gd name="T25" fmla="*/ 227 h 358"/>
                <a:gd name="T26" fmla="*/ 216 w 630"/>
                <a:gd name="T27" fmla="*/ 105 h 358"/>
                <a:gd name="T28" fmla="*/ 279 w 630"/>
                <a:gd name="T29" fmla="*/ 87 h 358"/>
                <a:gd name="T30" fmla="*/ 315 w 630"/>
                <a:gd name="T31" fmla="*/ 136 h 358"/>
                <a:gd name="T32" fmla="*/ 351 w 630"/>
                <a:gd name="T33" fmla="*/ 87 h 358"/>
                <a:gd name="T34" fmla="*/ 414 w 630"/>
                <a:gd name="T35" fmla="*/ 105 h 358"/>
                <a:gd name="T36" fmla="*/ 390 w 630"/>
                <a:gd name="T37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0" h="358">
                  <a:moveTo>
                    <a:pt x="623" y="83"/>
                  </a:moveTo>
                  <a:cubicBezTo>
                    <a:pt x="564" y="34"/>
                    <a:pt x="452" y="0"/>
                    <a:pt x="315" y="0"/>
                  </a:cubicBezTo>
                  <a:cubicBezTo>
                    <a:pt x="178" y="0"/>
                    <a:pt x="66" y="34"/>
                    <a:pt x="6" y="83"/>
                  </a:cubicBezTo>
                  <a:cubicBezTo>
                    <a:pt x="2" y="87"/>
                    <a:pt x="0" y="93"/>
                    <a:pt x="2" y="99"/>
                  </a:cubicBezTo>
                  <a:cubicBezTo>
                    <a:pt x="72" y="346"/>
                    <a:pt x="72" y="346"/>
                    <a:pt x="72" y="346"/>
                  </a:cubicBezTo>
                  <a:cubicBezTo>
                    <a:pt x="74" y="353"/>
                    <a:pt x="81" y="358"/>
                    <a:pt x="88" y="358"/>
                  </a:cubicBezTo>
                  <a:cubicBezTo>
                    <a:pt x="542" y="358"/>
                    <a:pt x="542" y="358"/>
                    <a:pt x="542" y="358"/>
                  </a:cubicBezTo>
                  <a:cubicBezTo>
                    <a:pt x="549" y="358"/>
                    <a:pt x="556" y="353"/>
                    <a:pt x="558" y="346"/>
                  </a:cubicBezTo>
                  <a:cubicBezTo>
                    <a:pt x="628" y="99"/>
                    <a:pt x="628" y="99"/>
                    <a:pt x="628" y="99"/>
                  </a:cubicBezTo>
                  <a:cubicBezTo>
                    <a:pt x="630" y="93"/>
                    <a:pt x="628" y="87"/>
                    <a:pt x="623" y="83"/>
                  </a:cubicBezTo>
                  <a:close/>
                  <a:moveTo>
                    <a:pt x="390" y="227"/>
                  </a:moveTo>
                  <a:cubicBezTo>
                    <a:pt x="362" y="262"/>
                    <a:pt x="315" y="275"/>
                    <a:pt x="315" y="275"/>
                  </a:cubicBezTo>
                  <a:cubicBezTo>
                    <a:pt x="315" y="275"/>
                    <a:pt x="268" y="262"/>
                    <a:pt x="240" y="227"/>
                  </a:cubicBezTo>
                  <a:cubicBezTo>
                    <a:pt x="212" y="192"/>
                    <a:pt x="194" y="147"/>
                    <a:pt x="216" y="105"/>
                  </a:cubicBezTo>
                  <a:cubicBezTo>
                    <a:pt x="228" y="84"/>
                    <a:pt x="258" y="79"/>
                    <a:pt x="279" y="87"/>
                  </a:cubicBezTo>
                  <a:cubicBezTo>
                    <a:pt x="302" y="94"/>
                    <a:pt x="315" y="136"/>
                    <a:pt x="315" y="136"/>
                  </a:cubicBezTo>
                  <a:cubicBezTo>
                    <a:pt x="315" y="136"/>
                    <a:pt x="328" y="94"/>
                    <a:pt x="351" y="87"/>
                  </a:cubicBezTo>
                  <a:cubicBezTo>
                    <a:pt x="372" y="79"/>
                    <a:pt x="402" y="84"/>
                    <a:pt x="414" y="105"/>
                  </a:cubicBezTo>
                  <a:cubicBezTo>
                    <a:pt x="436" y="147"/>
                    <a:pt x="418" y="192"/>
                    <a:pt x="390" y="2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16" name="Freeform 297"/>
            <p:cNvSpPr/>
            <p:nvPr/>
          </p:nvSpPr>
          <p:spPr bwMode="auto">
            <a:xfrm>
              <a:off x="2516187" y="3314700"/>
              <a:ext cx="381000" cy="34925"/>
            </a:xfrm>
            <a:custGeom>
              <a:avLst/>
              <a:gdLst>
                <a:gd name="T0" fmla="*/ 0 w 506"/>
                <a:gd name="T1" fmla="*/ 0 h 47"/>
                <a:gd name="T2" fmla="*/ 10 w 506"/>
                <a:gd name="T3" fmla="*/ 35 h 47"/>
                <a:gd name="T4" fmla="*/ 26 w 506"/>
                <a:gd name="T5" fmla="*/ 47 h 47"/>
                <a:gd name="T6" fmla="*/ 480 w 506"/>
                <a:gd name="T7" fmla="*/ 47 h 47"/>
                <a:gd name="T8" fmla="*/ 496 w 506"/>
                <a:gd name="T9" fmla="*/ 35 h 47"/>
                <a:gd name="T10" fmla="*/ 506 w 506"/>
                <a:gd name="T11" fmla="*/ 0 h 47"/>
                <a:gd name="T12" fmla="*/ 0 w 506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7">
                  <a:moveTo>
                    <a:pt x="0" y="0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2" y="42"/>
                    <a:pt x="19" y="47"/>
                    <a:pt x="26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7" y="47"/>
                    <a:pt x="494" y="42"/>
                    <a:pt x="496" y="35"/>
                  </a:cubicBezTo>
                  <a:cubicBezTo>
                    <a:pt x="506" y="0"/>
                    <a:pt x="506" y="0"/>
                    <a:pt x="5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17" name="Group 186"/>
          <p:cNvGrpSpPr/>
          <p:nvPr/>
        </p:nvGrpSpPr>
        <p:grpSpPr>
          <a:xfrm>
            <a:off x="6968578" y="1913474"/>
            <a:ext cx="469900" cy="404812"/>
            <a:chOff x="3302000" y="3008313"/>
            <a:chExt cx="469900" cy="404812"/>
          </a:xfrm>
          <a:solidFill>
            <a:schemeClr val="bg1"/>
          </a:solidFill>
        </p:grpSpPr>
        <p:sp>
          <p:nvSpPr>
            <p:cNvPr id="318" name="Freeform 298"/>
            <p:cNvSpPr/>
            <p:nvPr/>
          </p:nvSpPr>
          <p:spPr bwMode="auto">
            <a:xfrm>
              <a:off x="3302000" y="3008313"/>
              <a:ext cx="469900" cy="303213"/>
            </a:xfrm>
            <a:custGeom>
              <a:avLst/>
              <a:gdLst>
                <a:gd name="T0" fmla="*/ 24 w 624"/>
                <a:gd name="T1" fmla="*/ 263 h 403"/>
                <a:gd name="T2" fmla="*/ 117 w 624"/>
                <a:gd name="T3" fmla="*/ 263 h 403"/>
                <a:gd name="T4" fmla="*/ 120 w 624"/>
                <a:gd name="T5" fmla="*/ 246 h 403"/>
                <a:gd name="T6" fmla="*/ 127 w 624"/>
                <a:gd name="T7" fmla="*/ 240 h 403"/>
                <a:gd name="T8" fmla="*/ 134 w 624"/>
                <a:gd name="T9" fmla="*/ 245 h 403"/>
                <a:gd name="T10" fmla="*/ 147 w 624"/>
                <a:gd name="T11" fmla="*/ 278 h 403"/>
                <a:gd name="T12" fmla="*/ 172 w 624"/>
                <a:gd name="T13" fmla="*/ 151 h 403"/>
                <a:gd name="T14" fmla="*/ 179 w 624"/>
                <a:gd name="T15" fmla="*/ 145 h 403"/>
                <a:gd name="T16" fmla="*/ 186 w 624"/>
                <a:gd name="T17" fmla="*/ 151 h 403"/>
                <a:gd name="T18" fmla="*/ 204 w 624"/>
                <a:gd name="T19" fmla="*/ 324 h 403"/>
                <a:gd name="T20" fmla="*/ 230 w 624"/>
                <a:gd name="T21" fmla="*/ 146 h 403"/>
                <a:gd name="T22" fmla="*/ 237 w 624"/>
                <a:gd name="T23" fmla="*/ 140 h 403"/>
                <a:gd name="T24" fmla="*/ 244 w 624"/>
                <a:gd name="T25" fmla="*/ 146 h 403"/>
                <a:gd name="T26" fmla="*/ 265 w 624"/>
                <a:gd name="T27" fmla="*/ 263 h 403"/>
                <a:gd name="T28" fmla="*/ 300 w 624"/>
                <a:gd name="T29" fmla="*/ 263 h 403"/>
                <a:gd name="T30" fmla="*/ 308 w 624"/>
                <a:gd name="T31" fmla="*/ 269 h 403"/>
                <a:gd name="T32" fmla="*/ 308 w 624"/>
                <a:gd name="T33" fmla="*/ 275 h 403"/>
                <a:gd name="T34" fmla="*/ 310 w 624"/>
                <a:gd name="T35" fmla="*/ 267 h 403"/>
                <a:gd name="T36" fmla="*/ 317 w 624"/>
                <a:gd name="T37" fmla="*/ 261 h 403"/>
                <a:gd name="T38" fmla="*/ 325 w 624"/>
                <a:gd name="T39" fmla="*/ 267 h 403"/>
                <a:gd name="T40" fmla="*/ 335 w 624"/>
                <a:gd name="T41" fmla="*/ 298 h 403"/>
                <a:gd name="T42" fmla="*/ 344 w 624"/>
                <a:gd name="T43" fmla="*/ 265 h 403"/>
                <a:gd name="T44" fmla="*/ 352 w 624"/>
                <a:gd name="T45" fmla="*/ 260 h 403"/>
                <a:gd name="T46" fmla="*/ 359 w 624"/>
                <a:gd name="T47" fmla="*/ 266 h 403"/>
                <a:gd name="T48" fmla="*/ 372 w 624"/>
                <a:gd name="T49" fmla="*/ 403 h 403"/>
                <a:gd name="T50" fmla="*/ 413 w 624"/>
                <a:gd name="T51" fmla="*/ 199 h 403"/>
                <a:gd name="T52" fmla="*/ 420 w 624"/>
                <a:gd name="T53" fmla="*/ 193 h 403"/>
                <a:gd name="T54" fmla="*/ 428 w 624"/>
                <a:gd name="T55" fmla="*/ 198 h 403"/>
                <a:gd name="T56" fmla="*/ 446 w 624"/>
                <a:gd name="T57" fmla="*/ 243 h 403"/>
                <a:gd name="T58" fmla="*/ 465 w 624"/>
                <a:gd name="T59" fmla="*/ 130 h 403"/>
                <a:gd name="T60" fmla="*/ 472 w 624"/>
                <a:gd name="T61" fmla="*/ 124 h 403"/>
                <a:gd name="T62" fmla="*/ 479 w 624"/>
                <a:gd name="T63" fmla="*/ 129 h 403"/>
                <a:gd name="T64" fmla="*/ 513 w 624"/>
                <a:gd name="T65" fmla="*/ 263 h 403"/>
                <a:gd name="T66" fmla="*/ 602 w 624"/>
                <a:gd name="T67" fmla="*/ 263 h 403"/>
                <a:gd name="T68" fmla="*/ 604 w 624"/>
                <a:gd name="T69" fmla="*/ 263 h 403"/>
                <a:gd name="T70" fmla="*/ 589 w 624"/>
                <a:gd name="T71" fmla="*/ 72 h 403"/>
                <a:gd name="T72" fmla="*/ 412 w 624"/>
                <a:gd name="T73" fmla="*/ 21 h 403"/>
                <a:gd name="T74" fmla="*/ 312 w 624"/>
                <a:gd name="T75" fmla="*/ 98 h 403"/>
                <a:gd name="T76" fmla="*/ 212 w 624"/>
                <a:gd name="T77" fmla="*/ 21 h 403"/>
                <a:gd name="T78" fmla="*/ 35 w 624"/>
                <a:gd name="T79" fmla="*/ 72 h 403"/>
                <a:gd name="T80" fmla="*/ 20 w 624"/>
                <a:gd name="T81" fmla="*/ 264 h 403"/>
                <a:gd name="T82" fmla="*/ 24 w 624"/>
                <a:gd name="T83" fmla="*/ 26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4" h="403">
                  <a:moveTo>
                    <a:pt x="24" y="263"/>
                  </a:moveTo>
                  <a:cubicBezTo>
                    <a:pt x="117" y="263"/>
                    <a:pt x="117" y="263"/>
                    <a:pt x="117" y="263"/>
                  </a:cubicBezTo>
                  <a:cubicBezTo>
                    <a:pt x="120" y="246"/>
                    <a:pt x="120" y="246"/>
                    <a:pt x="120" y="246"/>
                  </a:cubicBezTo>
                  <a:cubicBezTo>
                    <a:pt x="121" y="243"/>
                    <a:pt x="123" y="241"/>
                    <a:pt x="127" y="240"/>
                  </a:cubicBezTo>
                  <a:cubicBezTo>
                    <a:pt x="130" y="240"/>
                    <a:pt x="133" y="242"/>
                    <a:pt x="134" y="245"/>
                  </a:cubicBezTo>
                  <a:cubicBezTo>
                    <a:pt x="147" y="278"/>
                    <a:pt x="147" y="278"/>
                    <a:pt x="147" y="278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72" y="147"/>
                    <a:pt x="176" y="144"/>
                    <a:pt x="179" y="145"/>
                  </a:cubicBezTo>
                  <a:cubicBezTo>
                    <a:pt x="183" y="145"/>
                    <a:pt x="186" y="148"/>
                    <a:pt x="186" y="151"/>
                  </a:cubicBezTo>
                  <a:cubicBezTo>
                    <a:pt x="204" y="324"/>
                    <a:pt x="204" y="324"/>
                    <a:pt x="204" y="324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30" y="143"/>
                    <a:pt x="233" y="140"/>
                    <a:pt x="237" y="140"/>
                  </a:cubicBezTo>
                  <a:cubicBezTo>
                    <a:pt x="241" y="140"/>
                    <a:pt x="244" y="142"/>
                    <a:pt x="244" y="146"/>
                  </a:cubicBezTo>
                  <a:cubicBezTo>
                    <a:pt x="265" y="263"/>
                    <a:pt x="265" y="263"/>
                    <a:pt x="265" y="263"/>
                  </a:cubicBezTo>
                  <a:cubicBezTo>
                    <a:pt x="300" y="263"/>
                    <a:pt x="300" y="263"/>
                    <a:pt x="300" y="263"/>
                  </a:cubicBezTo>
                  <a:cubicBezTo>
                    <a:pt x="304" y="263"/>
                    <a:pt x="307" y="266"/>
                    <a:pt x="308" y="269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10" y="267"/>
                    <a:pt x="310" y="267"/>
                    <a:pt x="310" y="267"/>
                  </a:cubicBezTo>
                  <a:cubicBezTo>
                    <a:pt x="311" y="264"/>
                    <a:pt x="314" y="262"/>
                    <a:pt x="317" y="261"/>
                  </a:cubicBezTo>
                  <a:cubicBezTo>
                    <a:pt x="321" y="261"/>
                    <a:pt x="324" y="264"/>
                    <a:pt x="325" y="267"/>
                  </a:cubicBezTo>
                  <a:cubicBezTo>
                    <a:pt x="335" y="298"/>
                    <a:pt x="335" y="298"/>
                    <a:pt x="335" y="298"/>
                  </a:cubicBezTo>
                  <a:cubicBezTo>
                    <a:pt x="344" y="265"/>
                    <a:pt x="344" y="265"/>
                    <a:pt x="344" y="265"/>
                  </a:cubicBezTo>
                  <a:cubicBezTo>
                    <a:pt x="345" y="262"/>
                    <a:pt x="349" y="259"/>
                    <a:pt x="352" y="260"/>
                  </a:cubicBezTo>
                  <a:cubicBezTo>
                    <a:pt x="356" y="260"/>
                    <a:pt x="358" y="263"/>
                    <a:pt x="359" y="266"/>
                  </a:cubicBezTo>
                  <a:cubicBezTo>
                    <a:pt x="372" y="403"/>
                    <a:pt x="372" y="403"/>
                    <a:pt x="372" y="403"/>
                  </a:cubicBezTo>
                  <a:cubicBezTo>
                    <a:pt x="413" y="199"/>
                    <a:pt x="413" y="199"/>
                    <a:pt x="413" y="199"/>
                  </a:cubicBezTo>
                  <a:cubicBezTo>
                    <a:pt x="414" y="196"/>
                    <a:pt x="417" y="194"/>
                    <a:pt x="420" y="193"/>
                  </a:cubicBezTo>
                  <a:cubicBezTo>
                    <a:pt x="423" y="193"/>
                    <a:pt x="426" y="195"/>
                    <a:pt x="428" y="198"/>
                  </a:cubicBezTo>
                  <a:cubicBezTo>
                    <a:pt x="446" y="243"/>
                    <a:pt x="446" y="243"/>
                    <a:pt x="446" y="243"/>
                  </a:cubicBezTo>
                  <a:cubicBezTo>
                    <a:pt x="465" y="130"/>
                    <a:pt x="465" y="130"/>
                    <a:pt x="465" y="130"/>
                  </a:cubicBezTo>
                  <a:cubicBezTo>
                    <a:pt x="466" y="126"/>
                    <a:pt x="468" y="124"/>
                    <a:pt x="472" y="124"/>
                  </a:cubicBezTo>
                  <a:cubicBezTo>
                    <a:pt x="475" y="123"/>
                    <a:pt x="479" y="126"/>
                    <a:pt x="479" y="129"/>
                  </a:cubicBezTo>
                  <a:cubicBezTo>
                    <a:pt x="513" y="263"/>
                    <a:pt x="513" y="263"/>
                    <a:pt x="513" y="263"/>
                  </a:cubicBezTo>
                  <a:cubicBezTo>
                    <a:pt x="602" y="263"/>
                    <a:pt x="602" y="263"/>
                    <a:pt x="602" y="263"/>
                  </a:cubicBezTo>
                  <a:cubicBezTo>
                    <a:pt x="603" y="263"/>
                    <a:pt x="604" y="263"/>
                    <a:pt x="604" y="263"/>
                  </a:cubicBezTo>
                  <a:cubicBezTo>
                    <a:pt x="624" y="201"/>
                    <a:pt x="624" y="135"/>
                    <a:pt x="589" y="72"/>
                  </a:cubicBezTo>
                  <a:cubicBezTo>
                    <a:pt x="557" y="14"/>
                    <a:pt x="473" y="0"/>
                    <a:pt x="412" y="21"/>
                  </a:cubicBezTo>
                  <a:cubicBezTo>
                    <a:pt x="350" y="42"/>
                    <a:pt x="312" y="98"/>
                    <a:pt x="312" y="98"/>
                  </a:cubicBezTo>
                  <a:cubicBezTo>
                    <a:pt x="312" y="98"/>
                    <a:pt x="274" y="42"/>
                    <a:pt x="212" y="21"/>
                  </a:cubicBezTo>
                  <a:cubicBezTo>
                    <a:pt x="151" y="0"/>
                    <a:pt x="67" y="14"/>
                    <a:pt x="35" y="72"/>
                  </a:cubicBezTo>
                  <a:cubicBezTo>
                    <a:pt x="0" y="136"/>
                    <a:pt x="0" y="202"/>
                    <a:pt x="20" y="264"/>
                  </a:cubicBezTo>
                  <a:cubicBezTo>
                    <a:pt x="21" y="263"/>
                    <a:pt x="22" y="263"/>
                    <a:pt x="24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19" name="Freeform 299"/>
            <p:cNvSpPr/>
            <p:nvPr/>
          </p:nvSpPr>
          <p:spPr bwMode="auto">
            <a:xfrm>
              <a:off x="3321050" y="3133725"/>
              <a:ext cx="431800" cy="279400"/>
            </a:xfrm>
            <a:custGeom>
              <a:avLst/>
              <a:gdLst>
                <a:gd name="T0" fmla="*/ 483 w 576"/>
                <a:gd name="T1" fmla="*/ 111 h 373"/>
                <a:gd name="T2" fmla="*/ 476 w 576"/>
                <a:gd name="T3" fmla="*/ 105 h 373"/>
                <a:gd name="T4" fmla="*/ 450 w 576"/>
                <a:gd name="T5" fmla="*/ 0 h 373"/>
                <a:gd name="T6" fmla="*/ 432 w 576"/>
                <a:gd name="T7" fmla="*/ 104 h 373"/>
                <a:gd name="T8" fmla="*/ 426 w 576"/>
                <a:gd name="T9" fmla="*/ 110 h 373"/>
                <a:gd name="T10" fmla="*/ 418 w 576"/>
                <a:gd name="T11" fmla="*/ 106 h 373"/>
                <a:gd name="T12" fmla="*/ 399 w 576"/>
                <a:gd name="T13" fmla="*/ 59 h 373"/>
                <a:gd name="T14" fmla="*/ 353 w 576"/>
                <a:gd name="T15" fmla="*/ 286 h 373"/>
                <a:gd name="T16" fmla="*/ 346 w 576"/>
                <a:gd name="T17" fmla="*/ 292 h 373"/>
                <a:gd name="T18" fmla="*/ 345 w 576"/>
                <a:gd name="T19" fmla="*/ 292 h 373"/>
                <a:gd name="T20" fmla="*/ 338 w 576"/>
                <a:gd name="T21" fmla="*/ 286 h 373"/>
                <a:gd name="T22" fmla="*/ 324 w 576"/>
                <a:gd name="T23" fmla="*/ 138 h 373"/>
                <a:gd name="T24" fmla="*/ 318 w 576"/>
                <a:gd name="T25" fmla="*/ 159 h 373"/>
                <a:gd name="T26" fmla="*/ 311 w 576"/>
                <a:gd name="T27" fmla="*/ 164 h 373"/>
                <a:gd name="T28" fmla="*/ 311 w 576"/>
                <a:gd name="T29" fmla="*/ 164 h 373"/>
                <a:gd name="T30" fmla="*/ 304 w 576"/>
                <a:gd name="T31" fmla="*/ 159 h 373"/>
                <a:gd name="T32" fmla="*/ 294 w 576"/>
                <a:gd name="T33" fmla="*/ 128 h 373"/>
                <a:gd name="T34" fmla="*/ 289 w 576"/>
                <a:gd name="T35" fmla="*/ 148 h 373"/>
                <a:gd name="T36" fmla="*/ 281 w 576"/>
                <a:gd name="T37" fmla="*/ 153 h 373"/>
                <a:gd name="T38" fmla="*/ 275 w 576"/>
                <a:gd name="T39" fmla="*/ 147 h 373"/>
                <a:gd name="T40" fmla="*/ 270 w 576"/>
                <a:gd name="T41" fmla="*/ 111 h 373"/>
                <a:gd name="T42" fmla="*/ 235 w 576"/>
                <a:gd name="T43" fmla="*/ 111 h 373"/>
                <a:gd name="T44" fmla="*/ 227 w 576"/>
                <a:gd name="T45" fmla="*/ 105 h 373"/>
                <a:gd name="T46" fmla="*/ 214 w 576"/>
                <a:gd name="T47" fmla="*/ 26 h 373"/>
                <a:gd name="T48" fmla="*/ 185 w 576"/>
                <a:gd name="T49" fmla="*/ 218 h 373"/>
                <a:gd name="T50" fmla="*/ 178 w 576"/>
                <a:gd name="T51" fmla="*/ 224 h 373"/>
                <a:gd name="T52" fmla="*/ 171 w 576"/>
                <a:gd name="T53" fmla="*/ 218 h 373"/>
                <a:gd name="T54" fmla="*/ 153 w 576"/>
                <a:gd name="T55" fmla="*/ 36 h 373"/>
                <a:gd name="T56" fmla="*/ 133 w 576"/>
                <a:gd name="T57" fmla="*/ 139 h 373"/>
                <a:gd name="T58" fmla="*/ 126 w 576"/>
                <a:gd name="T59" fmla="*/ 145 h 373"/>
                <a:gd name="T60" fmla="*/ 119 w 576"/>
                <a:gd name="T61" fmla="*/ 140 h 373"/>
                <a:gd name="T62" fmla="*/ 106 w 576"/>
                <a:gd name="T63" fmla="*/ 107 h 373"/>
                <a:gd name="T64" fmla="*/ 100 w 576"/>
                <a:gd name="T65" fmla="*/ 111 h 373"/>
                <a:gd name="T66" fmla="*/ 0 w 576"/>
                <a:gd name="T67" fmla="*/ 111 h 373"/>
                <a:gd name="T68" fmla="*/ 77 w 576"/>
                <a:gd name="T69" fmla="*/ 241 h 373"/>
                <a:gd name="T70" fmla="*/ 288 w 576"/>
                <a:gd name="T71" fmla="*/ 373 h 373"/>
                <a:gd name="T72" fmla="*/ 499 w 576"/>
                <a:gd name="T73" fmla="*/ 241 h 373"/>
                <a:gd name="T74" fmla="*/ 576 w 576"/>
                <a:gd name="T75" fmla="*/ 111 h 373"/>
                <a:gd name="T76" fmla="*/ 483 w 576"/>
                <a:gd name="T77" fmla="*/ 11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373">
                  <a:moveTo>
                    <a:pt x="483" y="111"/>
                  </a:moveTo>
                  <a:cubicBezTo>
                    <a:pt x="480" y="111"/>
                    <a:pt x="477" y="108"/>
                    <a:pt x="476" y="105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8"/>
                    <a:pt x="429" y="110"/>
                    <a:pt x="426" y="110"/>
                  </a:cubicBezTo>
                  <a:cubicBezTo>
                    <a:pt x="422" y="111"/>
                    <a:pt x="419" y="109"/>
                    <a:pt x="418" y="106"/>
                  </a:cubicBezTo>
                  <a:cubicBezTo>
                    <a:pt x="399" y="59"/>
                    <a:pt x="399" y="59"/>
                    <a:pt x="399" y="59"/>
                  </a:cubicBezTo>
                  <a:cubicBezTo>
                    <a:pt x="353" y="286"/>
                    <a:pt x="353" y="286"/>
                    <a:pt x="353" y="286"/>
                  </a:cubicBezTo>
                  <a:cubicBezTo>
                    <a:pt x="352" y="290"/>
                    <a:pt x="349" y="292"/>
                    <a:pt x="346" y="292"/>
                  </a:cubicBezTo>
                  <a:cubicBezTo>
                    <a:pt x="346" y="292"/>
                    <a:pt x="346" y="292"/>
                    <a:pt x="345" y="292"/>
                  </a:cubicBezTo>
                  <a:cubicBezTo>
                    <a:pt x="342" y="292"/>
                    <a:pt x="339" y="289"/>
                    <a:pt x="338" y="28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7" y="162"/>
                    <a:pt x="314" y="164"/>
                    <a:pt x="311" y="164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08" y="164"/>
                    <a:pt x="305" y="162"/>
                    <a:pt x="304" y="159"/>
                  </a:cubicBezTo>
                  <a:cubicBezTo>
                    <a:pt x="294" y="128"/>
                    <a:pt x="294" y="128"/>
                    <a:pt x="294" y="128"/>
                  </a:cubicBezTo>
                  <a:cubicBezTo>
                    <a:pt x="289" y="148"/>
                    <a:pt x="289" y="148"/>
                    <a:pt x="289" y="148"/>
                  </a:cubicBezTo>
                  <a:cubicBezTo>
                    <a:pt x="288" y="151"/>
                    <a:pt x="285" y="153"/>
                    <a:pt x="281" y="153"/>
                  </a:cubicBezTo>
                  <a:cubicBezTo>
                    <a:pt x="278" y="153"/>
                    <a:pt x="275" y="150"/>
                    <a:pt x="275" y="147"/>
                  </a:cubicBezTo>
                  <a:cubicBezTo>
                    <a:pt x="270" y="111"/>
                    <a:pt x="270" y="111"/>
                    <a:pt x="270" y="111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31" y="111"/>
                    <a:pt x="228" y="108"/>
                    <a:pt x="227" y="10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5" y="222"/>
                    <a:pt x="182" y="225"/>
                    <a:pt x="178" y="224"/>
                  </a:cubicBezTo>
                  <a:cubicBezTo>
                    <a:pt x="174" y="224"/>
                    <a:pt x="171" y="222"/>
                    <a:pt x="171" y="218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2" y="142"/>
                    <a:pt x="129" y="144"/>
                    <a:pt x="126" y="145"/>
                  </a:cubicBezTo>
                  <a:cubicBezTo>
                    <a:pt x="123" y="145"/>
                    <a:pt x="120" y="143"/>
                    <a:pt x="119" y="140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9"/>
                    <a:pt x="102" y="111"/>
                    <a:pt x="10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7" y="157"/>
                    <a:pt x="45" y="201"/>
                    <a:pt x="77" y="241"/>
                  </a:cubicBezTo>
                  <a:cubicBezTo>
                    <a:pt x="156" y="337"/>
                    <a:pt x="288" y="373"/>
                    <a:pt x="288" y="373"/>
                  </a:cubicBezTo>
                  <a:cubicBezTo>
                    <a:pt x="288" y="373"/>
                    <a:pt x="420" y="337"/>
                    <a:pt x="499" y="241"/>
                  </a:cubicBezTo>
                  <a:cubicBezTo>
                    <a:pt x="531" y="201"/>
                    <a:pt x="559" y="157"/>
                    <a:pt x="576" y="111"/>
                  </a:cubicBezTo>
                  <a:lnTo>
                    <a:pt x="483" y="1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0" name="Group 189"/>
          <p:cNvGrpSpPr/>
          <p:nvPr/>
        </p:nvGrpSpPr>
        <p:grpSpPr>
          <a:xfrm>
            <a:off x="7716166" y="1865742"/>
            <a:ext cx="334963" cy="403225"/>
            <a:chOff x="4197350" y="3013075"/>
            <a:chExt cx="334963" cy="403225"/>
          </a:xfrm>
          <a:solidFill>
            <a:schemeClr val="bg1"/>
          </a:solidFill>
        </p:grpSpPr>
        <p:sp>
          <p:nvSpPr>
            <p:cNvPr id="321" name="Freeform 300"/>
            <p:cNvSpPr>
              <a:spLocks noEditPoints="1"/>
            </p:cNvSpPr>
            <p:nvPr/>
          </p:nvSpPr>
          <p:spPr bwMode="auto">
            <a:xfrm>
              <a:off x="4197350" y="3013075"/>
              <a:ext cx="293688" cy="403225"/>
            </a:xfrm>
            <a:custGeom>
              <a:avLst/>
              <a:gdLst>
                <a:gd name="T0" fmla="*/ 317 w 391"/>
                <a:gd name="T1" fmla="*/ 220 h 536"/>
                <a:gd name="T2" fmla="*/ 196 w 391"/>
                <a:gd name="T3" fmla="*/ 0 h 536"/>
                <a:gd name="T4" fmla="*/ 74 w 391"/>
                <a:gd name="T5" fmla="*/ 220 h 536"/>
                <a:gd name="T6" fmla="*/ 19 w 391"/>
                <a:gd name="T7" fmla="*/ 416 h 536"/>
                <a:gd name="T8" fmla="*/ 196 w 391"/>
                <a:gd name="T9" fmla="*/ 536 h 536"/>
                <a:gd name="T10" fmla="*/ 373 w 391"/>
                <a:gd name="T11" fmla="*/ 416 h 536"/>
                <a:gd name="T12" fmla="*/ 317 w 391"/>
                <a:gd name="T13" fmla="*/ 220 h 536"/>
                <a:gd name="T14" fmla="*/ 78 w 391"/>
                <a:gd name="T15" fmla="*/ 431 h 536"/>
                <a:gd name="T16" fmla="*/ 150 w 391"/>
                <a:gd name="T17" fmla="*/ 509 h 536"/>
                <a:gd name="T18" fmla="*/ 42 w 391"/>
                <a:gd name="T19" fmla="*/ 410 h 536"/>
                <a:gd name="T20" fmla="*/ 89 w 391"/>
                <a:gd name="T21" fmla="*/ 239 h 536"/>
                <a:gd name="T22" fmla="*/ 181 w 391"/>
                <a:gd name="T23" fmla="*/ 76 h 536"/>
                <a:gd name="T24" fmla="*/ 108 w 391"/>
                <a:gd name="T25" fmla="*/ 239 h 536"/>
                <a:gd name="T26" fmla="*/ 78 w 391"/>
                <a:gd name="T27" fmla="*/ 431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1" h="536">
                  <a:moveTo>
                    <a:pt x="317" y="220"/>
                  </a:moveTo>
                  <a:cubicBezTo>
                    <a:pt x="253" y="144"/>
                    <a:pt x="210" y="39"/>
                    <a:pt x="196" y="0"/>
                  </a:cubicBezTo>
                  <a:cubicBezTo>
                    <a:pt x="181" y="39"/>
                    <a:pt x="138" y="144"/>
                    <a:pt x="74" y="220"/>
                  </a:cubicBezTo>
                  <a:cubicBezTo>
                    <a:pt x="0" y="308"/>
                    <a:pt x="7" y="382"/>
                    <a:pt x="19" y="416"/>
                  </a:cubicBezTo>
                  <a:cubicBezTo>
                    <a:pt x="41" y="485"/>
                    <a:pt x="104" y="534"/>
                    <a:pt x="196" y="536"/>
                  </a:cubicBezTo>
                  <a:cubicBezTo>
                    <a:pt x="287" y="534"/>
                    <a:pt x="350" y="485"/>
                    <a:pt x="373" y="416"/>
                  </a:cubicBezTo>
                  <a:cubicBezTo>
                    <a:pt x="384" y="382"/>
                    <a:pt x="391" y="308"/>
                    <a:pt x="317" y="220"/>
                  </a:cubicBezTo>
                  <a:close/>
                  <a:moveTo>
                    <a:pt x="78" y="431"/>
                  </a:moveTo>
                  <a:cubicBezTo>
                    <a:pt x="93" y="465"/>
                    <a:pt x="118" y="492"/>
                    <a:pt x="150" y="509"/>
                  </a:cubicBezTo>
                  <a:cubicBezTo>
                    <a:pt x="95" y="496"/>
                    <a:pt x="58" y="459"/>
                    <a:pt x="42" y="410"/>
                  </a:cubicBezTo>
                  <a:cubicBezTo>
                    <a:pt x="33" y="380"/>
                    <a:pt x="27" y="315"/>
                    <a:pt x="89" y="239"/>
                  </a:cubicBezTo>
                  <a:cubicBezTo>
                    <a:pt x="132" y="187"/>
                    <a:pt x="163" y="119"/>
                    <a:pt x="181" y="76"/>
                  </a:cubicBezTo>
                  <a:cubicBezTo>
                    <a:pt x="165" y="124"/>
                    <a:pt x="142" y="187"/>
                    <a:pt x="108" y="239"/>
                  </a:cubicBezTo>
                  <a:cubicBezTo>
                    <a:pt x="49" y="330"/>
                    <a:pt x="64" y="400"/>
                    <a:pt x="78" y="4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22" name="Freeform 301"/>
            <p:cNvSpPr>
              <a:spLocks noEditPoints="1"/>
            </p:cNvSpPr>
            <p:nvPr/>
          </p:nvSpPr>
          <p:spPr bwMode="auto">
            <a:xfrm>
              <a:off x="4391025" y="3041650"/>
              <a:ext cx="141288" cy="193675"/>
            </a:xfrm>
            <a:custGeom>
              <a:avLst/>
              <a:gdLst>
                <a:gd name="T0" fmla="*/ 153 w 188"/>
                <a:gd name="T1" fmla="*/ 106 h 258"/>
                <a:gd name="T2" fmla="*/ 94 w 188"/>
                <a:gd name="T3" fmla="*/ 0 h 258"/>
                <a:gd name="T4" fmla="*/ 35 w 188"/>
                <a:gd name="T5" fmla="*/ 106 h 258"/>
                <a:gd name="T6" fmla="*/ 8 w 188"/>
                <a:gd name="T7" fmla="*/ 201 h 258"/>
                <a:gd name="T8" fmla="*/ 94 w 188"/>
                <a:gd name="T9" fmla="*/ 258 h 258"/>
                <a:gd name="T10" fmla="*/ 179 w 188"/>
                <a:gd name="T11" fmla="*/ 201 h 258"/>
                <a:gd name="T12" fmla="*/ 153 w 188"/>
                <a:gd name="T13" fmla="*/ 106 h 258"/>
                <a:gd name="T14" fmla="*/ 37 w 188"/>
                <a:gd name="T15" fmla="*/ 208 h 258"/>
                <a:gd name="T16" fmla="*/ 72 w 188"/>
                <a:gd name="T17" fmla="*/ 246 h 258"/>
                <a:gd name="T18" fmla="*/ 20 w 188"/>
                <a:gd name="T19" fmla="*/ 198 h 258"/>
                <a:gd name="T20" fmla="*/ 43 w 188"/>
                <a:gd name="T21" fmla="*/ 115 h 258"/>
                <a:gd name="T22" fmla="*/ 87 w 188"/>
                <a:gd name="T23" fmla="*/ 37 h 258"/>
                <a:gd name="T24" fmla="*/ 52 w 188"/>
                <a:gd name="T25" fmla="*/ 115 h 258"/>
                <a:gd name="T26" fmla="*/ 37 w 188"/>
                <a:gd name="T27" fmla="*/ 20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58">
                  <a:moveTo>
                    <a:pt x="153" y="106"/>
                  </a:moveTo>
                  <a:cubicBezTo>
                    <a:pt x="122" y="69"/>
                    <a:pt x="101" y="18"/>
                    <a:pt x="94" y="0"/>
                  </a:cubicBezTo>
                  <a:cubicBezTo>
                    <a:pt x="87" y="18"/>
                    <a:pt x="66" y="69"/>
                    <a:pt x="35" y="106"/>
                  </a:cubicBezTo>
                  <a:cubicBezTo>
                    <a:pt x="0" y="148"/>
                    <a:pt x="3" y="184"/>
                    <a:pt x="8" y="201"/>
                  </a:cubicBezTo>
                  <a:cubicBezTo>
                    <a:pt x="19" y="234"/>
                    <a:pt x="50" y="257"/>
                    <a:pt x="94" y="258"/>
                  </a:cubicBezTo>
                  <a:cubicBezTo>
                    <a:pt x="138" y="257"/>
                    <a:pt x="169" y="234"/>
                    <a:pt x="179" y="201"/>
                  </a:cubicBezTo>
                  <a:cubicBezTo>
                    <a:pt x="185" y="184"/>
                    <a:pt x="188" y="148"/>
                    <a:pt x="153" y="106"/>
                  </a:cubicBezTo>
                  <a:close/>
                  <a:moveTo>
                    <a:pt x="37" y="208"/>
                  </a:moveTo>
                  <a:cubicBezTo>
                    <a:pt x="44" y="224"/>
                    <a:pt x="56" y="238"/>
                    <a:pt x="72" y="246"/>
                  </a:cubicBezTo>
                  <a:cubicBezTo>
                    <a:pt x="46" y="239"/>
                    <a:pt x="27" y="221"/>
                    <a:pt x="20" y="198"/>
                  </a:cubicBezTo>
                  <a:cubicBezTo>
                    <a:pt x="15" y="183"/>
                    <a:pt x="12" y="152"/>
                    <a:pt x="43" y="115"/>
                  </a:cubicBezTo>
                  <a:cubicBezTo>
                    <a:pt x="63" y="90"/>
                    <a:pt x="78" y="57"/>
                    <a:pt x="87" y="37"/>
                  </a:cubicBezTo>
                  <a:cubicBezTo>
                    <a:pt x="79" y="60"/>
                    <a:pt x="68" y="90"/>
                    <a:pt x="52" y="115"/>
                  </a:cubicBezTo>
                  <a:cubicBezTo>
                    <a:pt x="23" y="159"/>
                    <a:pt x="30" y="193"/>
                    <a:pt x="37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3" name="Group 192"/>
          <p:cNvGrpSpPr/>
          <p:nvPr/>
        </p:nvGrpSpPr>
        <p:grpSpPr>
          <a:xfrm>
            <a:off x="8382830" y="1885168"/>
            <a:ext cx="404813" cy="436563"/>
            <a:chOff x="4994275" y="2997200"/>
            <a:chExt cx="404813" cy="436563"/>
          </a:xfrm>
          <a:solidFill>
            <a:schemeClr val="bg1"/>
          </a:solidFill>
        </p:grpSpPr>
        <p:sp>
          <p:nvSpPr>
            <p:cNvPr id="324" name="Freeform 302"/>
            <p:cNvSpPr>
              <a:spLocks noEditPoints="1"/>
            </p:cNvSpPr>
            <p:nvPr/>
          </p:nvSpPr>
          <p:spPr bwMode="auto">
            <a:xfrm>
              <a:off x="4994275" y="3103563"/>
              <a:ext cx="249238" cy="330200"/>
            </a:xfrm>
            <a:custGeom>
              <a:avLst/>
              <a:gdLst>
                <a:gd name="T0" fmla="*/ 170 w 332"/>
                <a:gd name="T1" fmla="*/ 194 h 439"/>
                <a:gd name="T2" fmla="*/ 111 w 332"/>
                <a:gd name="T3" fmla="*/ 77 h 439"/>
                <a:gd name="T4" fmla="*/ 177 w 332"/>
                <a:gd name="T5" fmla="*/ 101 h 439"/>
                <a:gd name="T6" fmla="*/ 194 w 332"/>
                <a:gd name="T7" fmla="*/ 55 h 439"/>
                <a:gd name="T8" fmla="*/ 44 w 332"/>
                <a:gd name="T9" fmla="*/ 0 h 439"/>
                <a:gd name="T10" fmla="*/ 0 w 332"/>
                <a:gd name="T11" fmla="*/ 153 h 439"/>
                <a:gd name="T12" fmla="*/ 47 w 332"/>
                <a:gd name="T13" fmla="*/ 166 h 439"/>
                <a:gd name="T14" fmla="*/ 67 w 332"/>
                <a:gd name="T15" fmla="*/ 99 h 439"/>
                <a:gd name="T16" fmla="*/ 126 w 332"/>
                <a:gd name="T17" fmla="*/ 216 h 439"/>
                <a:gd name="T18" fmla="*/ 96 w 332"/>
                <a:gd name="T19" fmla="*/ 359 h 439"/>
                <a:gd name="T20" fmla="*/ 252 w 332"/>
                <a:gd name="T21" fmla="*/ 410 h 439"/>
                <a:gd name="T22" fmla="*/ 303 w 332"/>
                <a:gd name="T23" fmla="*/ 254 h 439"/>
                <a:gd name="T24" fmla="*/ 170 w 332"/>
                <a:gd name="T25" fmla="*/ 194 h 439"/>
                <a:gd name="T26" fmla="*/ 229 w 332"/>
                <a:gd name="T27" fmla="*/ 366 h 439"/>
                <a:gd name="T28" fmla="*/ 139 w 332"/>
                <a:gd name="T29" fmla="*/ 337 h 439"/>
                <a:gd name="T30" fmla="*/ 169 w 332"/>
                <a:gd name="T31" fmla="*/ 247 h 439"/>
                <a:gd name="T32" fmla="*/ 259 w 332"/>
                <a:gd name="T33" fmla="*/ 276 h 439"/>
                <a:gd name="T34" fmla="*/ 229 w 332"/>
                <a:gd name="T35" fmla="*/ 36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439">
                  <a:moveTo>
                    <a:pt x="170" y="194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77" y="101"/>
                    <a:pt x="177" y="101"/>
                    <a:pt x="177" y="101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126" y="216"/>
                    <a:pt x="126" y="216"/>
                    <a:pt x="126" y="216"/>
                  </a:cubicBezTo>
                  <a:cubicBezTo>
                    <a:pt x="84" y="250"/>
                    <a:pt x="70" y="309"/>
                    <a:pt x="96" y="359"/>
                  </a:cubicBezTo>
                  <a:cubicBezTo>
                    <a:pt x="124" y="416"/>
                    <a:pt x="194" y="439"/>
                    <a:pt x="252" y="410"/>
                  </a:cubicBezTo>
                  <a:cubicBezTo>
                    <a:pt x="309" y="381"/>
                    <a:pt x="332" y="311"/>
                    <a:pt x="303" y="254"/>
                  </a:cubicBezTo>
                  <a:cubicBezTo>
                    <a:pt x="278" y="205"/>
                    <a:pt x="222" y="181"/>
                    <a:pt x="170" y="194"/>
                  </a:cubicBezTo>
                  <a:close/>
                  <a:moveTo>
                    <a:pt x="229" y="366"/>
                  </a:moveTo>
                  <a:cubicBezTo>
                    <a:pt x="196" y="383"/>
                    <a:pt x="156" y="370"/>
                    <a:pt x="139" y="337"/>
                  </a:cubicBezTo>
                  <a:cubicBezTo>
                    <a:pt x="123" y="304"/>
                    <a:pt x="136" y="264"/>
                    <a:pt x="169" y="247"/>
                  </a:cubicBezTo>
                  <a:cubicBezTo>
                    <a:pt x="202" y="230"/>
                    <a:pt x="242" y="244"/>
                    <a:pt x="259" y="276"/>
                  </a:cubicBezTo>
                  <a:cubicBezTo>
                    <a:pt x="275" y="309"/>
                    <a:pt x="262" y="350"/>
                    <a:pt x="229" y="3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25" name="Freeform 303"/>
            <p:cNvSpPr>
              <a:spLocks noEditPoints="1"/>
            </p:cNvSpPr>
            <p:nvPr/>
          </p:nvSpPr>
          <p:spPr bwMode="auto">
            <a:xfrm>
              <a:off x="5157788" y="2997200"/>
              <a:ext cx="241300" cy="319088"/>
            </a:xfrm>
            <a:custGeom>
              <a:avLst/>
              <a:gdLst>
                <a:gd name="T0" fmla="*/ 205 w 319"/>
                <a:gd name="T1" fmla="*/ 223 h 424"/>
                <a:gd name="T2" fmla="*/ 236 w 319"/>
                <a:gd name="T3" fmla="*/ 81 h 424"/>
                <a:gd name="T4" fmla="*/ 80 w 319"/>
                <a:gd name="T5" fmla="*/ 29 h 424"/>
                <a:gd name="T6" fmla="*/ 28 w 319"/>
                <a:gd name="T7" fmla="*/ 185 h 424"/>
                <a:gd name="T8" fmla="*/ 161 w 319"/>
                <a:gd name="T9" fmla="*/ 245 h 424"/>
                <a:gd name="T10" fmla="*/ 177 w 319"/>
                <a:gd name="T11" fmla="*/ 277 h 424"/>
                <a:gd name="T12" fmla="*/ 102 w 319"/>
                <a:gd name="T13" fmla="*/ 315 h 424"/>
                <a:gd name="T14" fmla="*/ 124 w 319"/>
                <a:gd name="T15" fmla="*/ 359 h 424"/>
                <a:gd name="T16" fmla="*/ 199 w 319"/>
                <a:gd name="T17" fmla="*/ 321 h 424"/>
                <a:gd name="T18" fmla="*/ 252 w 319"/>
                <a:gd name="T19" fmla="*/ 424 h 424"/>
                <a:gd name="T20" fmla="*/ 296 w 319"/>
                <a:gd name="T21" fmla="*/ 402 h 424"/>
                <a:gd name="T22" fmla="*/ 243 w 319"/>
                <a:gd name="T23" fmla="*/ 299 h 424"/>
                <a:gd name="T24" fmla="*/ 319 w 319"/>
                <a:gd name="T25" fmla="*/ 260 h 424"/>
                <a:gd name="T26" fmla="*/ 297 w 319"/>
                <a:gd name="T27" fmla="*/ 216 h 424"/>
                <a:gd name="T28" fmla="*/ 221 w 319"/>
                <a:gd name="T29" fmla="*/ 255 h 424"/>
                <a:gd name="T30" fmla="*/ 205 w 319"/>
                <a:gd name="T31" fmla="*/ 223 h 424"/>
                <a:gd name="T32" fmla="*/ 72 w 319"/>
                <a:gd name="T33" fmla="*/ 163 h 424"/>
                <a:gd name="T34" fmla="*/ 102 w 319"/>
                <a:gd name="T35" fmla="*/ 73 h 424"/>
                <a:gd name="T36" fmla="*/ 192 w 319"/>
                <a:gd name="T37" fmla="*/ 103 h 424"/>
                <a:gd name="T38" fmla="*/ 162 w 319"/>
                <a:gd name="T39" fmla="*/ 193 h 424"/>
                <a:gd name="T40" fmla="*/ 72 w 319"/>
                <a:gd name="T41" fmla="*/ 163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9" h="424">
                  <a:moveTo>
                    <a:pt x="205" y="223"/>
                  </a:moveTo>
                  <a:cubicBezTo>
                    <a:pt x="247" y="189"/>
                    <a:pt x="261" y="130"/>
                    <a:pt x="236" y="81"/>
                  </a:cubicBezTo>
                  <a:cubicBezTo>
                    <a:pt x="207" y="23"/>
                    <a:pt x="137" y="0"/>
                    <a:pt x="80" y="29"/>
                  </a:cubicBezTo>
                  <a:cubicBezTo>
                    <a:pt x="23" y="58"/>
                    <a:pt x="0" y="128"/>
                    <a:pt x="28" y="185"/>
                  </a:cubicBezTo>
                  <a:cubicBezTo>
                    <a:pt x="54" y="235"/>
                    <a:pt x="110" y="259"/>
                    <a:pt x="161" y="245"/>
                  </a:cubicBezTo>
                  <a:cubicBezTo>
                    <a:pt x="177" y="277"/>
                    <a:pt x="177" y="277"/>
                    <a:pt x="177" y="277"/>
                  </a:cubicBezTo>
                  <a:cubicBezTo>
                    <a:pt x="102" y="315"/>
                    <a:pt x="102" y="315"/>
                    <a:pt x="102" y="315"/>
                  </a:cubicBezTo>
                  <a:cubicBezTo>
                    <a:pt x="124" y="359"/>
                    <a:pt x="124" y="359"/>
                    <a:pt x="124" y="359"/>
                  </a:cubicBezTo>
                  <a:cubicBezTo>
                    <a:pt x="199" y="321"/>
                    <a:pt x="199" y="321"/>
                    <a:pt x="199" y="321"/>
                  </a:cubicBezTo>
                  <a:cubicBezTo>
                    <a:pt x="252" y="424"/>
                    <a:pt x="252" y="424"/>
                    <a:pt x="252" y="424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297" y="216"/>
                    <a:pt x="297" y="216"/>
                    <a:pt x="297" y="216"/>
                  </a:cubicBezTo>
                  <a:cubicBezTo>
                    <a:pt x="221" y="255"/>
                    <a:pt x="221" y="255"/>
                    <a:pt x="221" y="255"/>
                  </a:cubicBezTo>
                  <a:lnTo>
                    <a:pt x="205" y="223"/>
                  </a:lnTo>
                  <a:close/>
                  <a:moveTo>
                    <a:pt x="72" y="163"/>
                  </a:moveTo>
                  <a:cubicBezTo>
                    <a:pt x="56" y="130"/>
                    <a:pt x="69" y="90"/>
                    <a:pt x="102" y="73"/>
                  </a:cubicBezTo>
                  <a:cubicBezTo>
                    <a:pt x="135" y="57"/>
                    <a:pt x="175" y="70"/>
                    <a:pt x="192" y="103"/>
                  </a:cubicBezTo>
                  <a:cubicBezTo>
                    <a:pt x="208" y="136"/>
                    <a:pt x="195" y="176"/>
                    <a:pt x="162" y="193"/>
                  </a:cubicBezTo>
                  <a:cubicBezTo>
                    <a:pt x="129" y="209"/>
                    <a:pt x="89" y="196"/>
                    <a:pt x="72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6" name="Group 195"/>
          <p:cNvGrpSpPr/>
          <p:nvPr/>
        </p:nvGrpSpPr>
        <p:grpSpPr>
          <a:xfrm>
            <a:off x="6994996" y="3981132"/>
            <a:ext cx="360363" cy="368300"/>
            <a:chOff x="5846763" y="3030538"/>
            <a:chExt cx="360363" cy="368300"/>
          </a:xfrm>
          <a:solidFill>
            <a:schemeClr val="bg1"/>
          </a:solidFill>
        </p:grpSpPr>
        <p:sp>
          <p:nvSpPr>
            <p:cNvPr id="327" name="Freeform 304"/>
            <p:cNvSpPr/>
            <p:nvPr/>
          </p:nvSpPr>
          <p:spPr bwMode="auto">
            <a:xfrm>
              <a:off x="5922963" y="3030538"/>
              <a:ext cx="207963" cy="88900"/>
            </a:xfrm>
            <a:custGeom>
              <a:avLst/>
              <a:gdLst>
                <a:gd name="T0" fmla="*/ 45 w 276"/>
                <a:gd name="T1" fmla="*/ 117 h 117"/>
                <a:gd name="T2" fmla="*/ 45 w 276"/>
                <a:gd name="T3" fmla="*/ 61 h 117"/>
                <a:gd name="T4" fmla="*/ 65 w 276"/>
                <a:gd name="T5" fmla="*/ 41 h 117"/>
                <a:gd name="T6" fmla="*/ 211 w 276"/>
                <a:gd name="T7" fmla="*/ 41 h 117"/>
                <a:gd name="T8" fmla="*/ 231 w 276"/>
                <a:gd name="T9" fmla="*/ 61 h 117"/>
                <a:gd name="T10" fmla="*/ 231 w 276"/>
                <a:gd name="T11" fmla="*/ 117 h 117"/>
                <a:gd name="T12" fmla="*/ 276 w 276"/>
                <a:gd name="T13" fmla="*/ 117 h 117"/>
                <a:gd name="T14" fmla="*/ 276 w 276"/>
                <a:gd name="T15" fmla="*/ 42 h 117"/>
                <a:gd name="T16" fmla="*/ 235 w 276"/>
                <a:gd name="T17" fmla="*/ 0 h 117"/>
                <a:gd name="T18" fmla="*/ 41 w 276"/>
                <a:gd name="T19" fmla="*/ 0 h 117"/>
                <a:gd name="T20" fmla="*/ 0 w 276"/>
                <a:gd name="T21" fmla="*/ 42 h 117"/>
                <a:gd name="T22" fmla="*/ 0 w 276"/>
                <a:gd name="T23" fmla="*/ 117 h 117"/>
                <a:gd name="T24" fmla="*/ 45 w 276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117">
                  <a:moveTo>
                    <a:pt x="45" y="117"/>
                  </a:moveTo>
                  <a:cubicBezTo>
                    <a:pt x="45" y="61"/>
                    <a:pt x="45" y="61"/>
                    <a:pt x="45" y="61"/>
                  </a:cubicBezTo>
                  <a:cubicBezTo>
                    <a:pt x="45" y="50"/>
                    <a:pt x="54" y="41"/>
                    <a:pt x="65" y="41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22" y="41"/>
                    <a:pt x="231" y="50"/>
                    <a:pt x="231" y="61"/>
                  </a:cubicBezTo>
                  <a:cubicBezTo>
                    <a:pt x="231" y="117"/>
                    <a:pt x="231" y="117"/>
                    <a:pt x="231" y="117"/>
                  </a:cubicBezTo>
                  <a:cubicBezTo>
                    <a:pt x="276" y="117"/>
                    <a:pt x="276" y="117"/>
                    <a:pt x="276" y="117"/>
                  </a:cubicBezTo>
                  <a:cubicBezTo>
                    <a:pt x="276" y="42"/>
                    <a:pt x="276" y="42"/>
                    <a:pt x="276" y="42"/>
                  </a:cubicBezTo>
                  <a:cubicBezTo>
                    <a:pt x="276" y="19"/>
                    <a:pt x="257" y="0"/>
                    <a:pt x="23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45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28" name="Freeform 305"/>
            <p:cNvSpPr>
              <a:spLocks noEditPoints="1"/>
            </p:cNvSpPr>
            <p:nvPr/>
          </p:nvSpPr>
          <p:spPr bwMode="auto">
            <a:xfrm>
              <a:off x="5846763" y="3119438"/>
              <a:ext cx="360363" cy="279400"/>
            </a:xfrm>
            <a:custGeom>
              <a:avLst/>
              <a:gdLst>
                <a:gd name="T0" fmla="*/ 441 w 478"/>
                <a:gd name="T1" fmla="*/ 0 h 373"/>
                <a:gd name="T2" fmla="*/ 37 w 478"/>
                <a:gd name="T3" fmla="*/ 0 h 373"/>
                <a:gd name="T4" fmla="*/ 0 w 478"/>
                <a:gd name="T5" fmla="*/ 37 h 373"/>
                <a:gd name="T6" fmla="*/ 0 w 478"/>
                <a:gd name="T7" fmla="*/ 336 h 373"/>
                <a:gd name="T8" fmla="*/ 37 w 478"/>
                <a:gd name="T9" fmla="*/ 373 h 373"/>
                <a:gd name="T10" fmla="*/ 441 w 478"/>
                <a:gd name="T11" fmla="*/ 373 h 373"/>
                <a:gd name="T12" fmla="*/ 478 w 478"/>
                <a:gd name="T13" fmla="*/ 336 h 373"/>
                <a:gd name="T14" fmla="*/ 478 w 478"/>
                <a:gd name="T15" fmla="*/ 37 h 373"/>
                <a:gd name="T16" fmla="*/ 441 w 478"/>
                <a:gd name="T17" fmla="*/ 0 h 373"/>
                <a:gd name="T18" fmla="*/ 378 w 478"/>
                <a:gd name="T19" fmla="*/ 204 h 373"/>
                <a:gd name="T20" fmla="*/ 356 w 478"/>
                <a:gd name="T21" fmla="*/ 226 h 373"/>
                <a:gd name="T22" fmla="*/ 279 w 478"/>
                <a:gd name="T23" fmla="*/ 226 h 373"/>
                <a:gd name="T24" fmla="*/ 279 w 478"/>
                <a:gd name="T25" fmla="*/ 303 h 373"/>
                <a:gd name="T26" fmla="*/ 257 w 478"/>
                <a:gd name="T27" fmla="*/ 325 h 373"/>
                <a:gd name="T28" fmla="*/ 221 w 478"/>
                <a:gd name="T29" fmla="*/ 325 h 373"/>
                <a:gd name="T30" fmla="*/ 199 w 478"/>
                <a:gd name="T31" fmla="*/ 303 h 373"/>
                <a:gd name="T32" fmla="*/ 199 w 478"/>
                <a:gd name="T33" fmla="*/ 226 h 373"/>
                <a:gd name="T34" fmla="*/ 122 w 478"/>
                <a:gd name="T35" fmla="*/ 226 h 373"/>
                <a:gd name="T36" fmla="*/ 100 w 478"/>
                <a:gd name="T37" fmla="*/ 204 h 373"/>
                <a:gd name="T38" fmla="*/ 100 w 478"/>
                <a:gd name="T39" fmla="*/ 168 h 373"/>
                <a:gd name="T40" fmla="*/ 122 w 478"/>
                <a:gd name="T41" fmla="*/ 146 h 373"/>
                <a:gd name="T42" fmla="*/ 199 w 478"/>
                <a:gd name="T43" fmla="*/ 146 h 373"/>
                <a:gd name="T44" fmla="*/ 199 w 478"/>
                <a:gd name="T45" fmla="*/ 69 h 373"/>
                <a:gd name="T46" fmla="*/ 221 w 478"/>
                <a:gd name="T47" fmla="*/ 47 h 373"/>
                <a:gd name="T48" fmla="*/ 257 w 478"/>
                <a:gd name="T49" fmla="*/ 47 h 373"/>
                <a:gd name="T50" fmla="*/ 279 w 478"/>
                <a:gd name="T51" fmla="*/ 69 h 373"/>
                <a:gd name="T52" fmla="*/ 279 w 478"/>
                <a:gd name="T53" fmla="*/ 146 h 373"/>
                <a:gd name="T54" fmla="*/ 356 w 478"/>
                <a:gd name="T55" fmla="*/ 146 h 373"/>
                <a:gd name="T56" fmla="*/ 378 w 478"/>
                <a:gd name="T57" fmla="*/ 168 h 373"/>
                <a:gd name="T58" fmla="*/ 378 w 478"/>
                <a:gd name="T59" fmla="*/ 2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78" h="373">
                  <a:moveTo>
                    <a:pt x="44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56"/>
                    <a:pt x="16" y="373"/>
                    <a:pt x="37" y="373"/>
                  </a:cubicBezTo>
                  <a:cubicBezTo>
                    <a:pt x="441" y="373"/>
                    <a:pt x="441" y="373"/>
                    <a:pt x="441" y="373"/>
                  </a:cubicBezTo>
                  <a:cubicBezTo>
                    <a:pt x="462" y="373"/>
                    <a:pt x="478" y="356"/>
                    <a:pt x="478" y="336"/>
                  </a:cubicBezTo>
                  <a:cubicBezTo>
                    <a:pt x="478" y="37"/>
                    <a:pt x="478" y="37"/>
                    <a:pt x="478" y="37"/>
                  </a:cubicBezTo>
                  <a:cubicBezTo>
                    <a:pt x="478" y="16"/>
                    <a:pt x="462" y="0"/>
                    <a:pt x="441" y="0"/>
                  </a:cubicBezTo>
                  <a:close/>
                  <a:moveTo>
                    <a:pt x="378" y="204"/>
                  </a:moveTo>
                  <a:cubicBezTo>
                    <a:pt x="378" y="216"/>
                    <a:pt x="368" y="226"/>
                    <a:pt x="356" y="226"/>
                  </a:cubicBezTo>
                  <a:cubicBezTo>
                    <a:pt x="279" y="226"/>
                    <a:pt x="279" y="226"/>
                    <a:pt x="279" y="226"/>
                  </a:cubicBezTo>
                  <a:cubicBezTo>
                    <a:pt x="279" y="303"/>
                    <a:pt x="279" y="303"/>
                    <a:pt x="279" y="303"/>
                  </a:cubicBezTo>
                  <a:cubicBezTo>
                    <a:pt x="279" y="316"/>
                    <a:pt x="269" y="325"/>
                    <a:pt x="257" y="325"/>
                  </a:cubicBezTo>
                  <a:cubicBezTo>
                    <a:pt x="221" y="325"/>
                    <a:pt x="221" y="325"/>
                    <a:pt x="221" y="325"/>
                  </a:cubicBezTo>
                  <a:cubicBezTo>
                    <a:pt x="209" y="325"/>
                    <a:pt x="199" y="316"/>
                    <a:pt x="199" y="303"/>
                  </a:cubicBezTo>
                  <a:cubicBezTo>
                    <a:pt x="199" y="226"/>
                    <a:pt x="199" y="226"/>
                    <a:pt x="199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10" y="226"/>
                    <a:pt x="100" y="216"/>
                    <a:pt x="100" y="204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100" y="156"/>
                    <a:pt x="110" y="146"/>
                    <a:pt x="122" y="146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57"/>
                    <a:pt x="209" y="47"/>
                    <a:pt x="221" y="47"/>
                  </a:cubicBezTo>
                  <a:cubicBezTo>
                    <a:pt x="257" y="47"/>
                    <a:pt x="257" y="47"/>
                    <a:pt x="257" y="47"/>
                  </a:cubicBezTo>
                  <a:cubicBezTo>
                    <a:pt x="269" y="47"/>
                    <a:pt x="279" y="57"/>
                    <a:pt x="279" y="69"/>
                  </a:cubicBezTo>
                  <a:cubicBezTo>
                    <a:pt x="279" y="146"/>
                    <a:pt x="279" y="146"/>
                    <a:pt x="279" y="146"/>
                  </a:cubicBezTo>
                  <a:cubicBezTo>
                    <a:pt x="356" y="146"/>
                    <a:pt x="356" y="146"/>
                    <a:pt x="356" y="146"/>
                  </a:cubicBezTo>
                  <a:cubicBezTo>
                    <a:pt x="368" y="146"/>
                    <a:pt x="378" y="156"/>
                    <a:pt x="378" y="168"/>
                  </a:cubicBezTo>
                  <a:lnTo>
                    <a:pt x="378" y="2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29" name="Group 198"/>
          <p:cNvGrpSpPr/>
          <p:nvPr/>
        </p:nvGrpSpPr>
        <p:grpSpPr>
          <a:xfrm>
            <a:off x="6277446" y="3969709"/>
            <a:ext cx="414338" cy="436563"/>
            <a:chOff x="5819775" y="3827463"/>
            <a:chExt cx="414338" cy="436563"/>
          </a:xfrm>
          <a:solidFill>
            <a:schemeClr val="bg1"/>
          </a:solidFill>
        </p:grpSpPr>
        <p:sp>
          <p:nvSpPr>
            <p:cNvPr id="330" name="Freeform 306"/>
            <p:cNvSpPr>
              <a:spLocks noEditPoints="1"/>
            </p:cNvSpPr>
            <p:nvPr/>
          </p:nvSpPr>
          <p:spPr bwMode="auto">
            <a:xfrm>
              <a:off x="5937250" y="3827463"/>
              <a:ext cx="173038" cy="436563"/>
            </a:xfrm>
            <a:custGeom>
              <a:avLst/>
              <a:gdLst>
                <a:gd name="T0" fmla="*/ 93 w 231"/>
                <a:gd name="T1" fmla="*/ 545 h 582"/>
                <a:gd name="T2" fmla="*/ 16 w 231"/>
                <a:gd name="T3" fmla="*/ 303 h 582"/>
                <a:gd name="T4" fmla="*/ 85 w 231"/>
                <a:gd name="T5" fmla="*/ 2 h 582"/>
                <a:gd name="T6" fmla="*/ 145 w 231"/>
                <a:gd name="T7" fmla="*/ 37 h 582"/>
                <a:gd name="T8" fmla="*/ 222 w 231"/>
                <a:gd name="T9" fmla="*/ 279 h 582"/>
                <a:gd name="T10" fmla="*/ 218 w 231"/>
                <a:gd name="T11" fmla="*/ 482 h 582"/>
                <a:gd name="T12" fmla="*/ 153 w 231"/>
                <a:gd name="T13" fmla="*/ 580 h 582"/>
                <a:gd name="T14" fmla="*/ 93 w 231"/>
                <a:gd name="T15" fmla="*/ 545 h 582"/>
                <a:gd name="T16" fmla="*/ 124 w 231"/>
                <a:gd name="T17" fmla="*/ 52 h 582"/>
                <a:gd name="T18" fmla="*/ 88 w 231"/>
                <a:gd name="T19" fmla="*/ 27 h 582"/>
                <a:gd name="T20" fmla="*/ 42 w 231"/>
                <a:gd name="T21" fmla="*/ 300 h 582"/>
                <a:gd name="T22" fmla="*/ 114 w 231"/>
                <a:gd name="T23" fmla="*/ 530 h 582"/>
                <a:gd name="T24" fmla="*/ 150 w 231"/>
                <a:gd name="T25" fmla="*/ 555 h 582"/>
                <a:gd name="T26" fmla="*/ 193 w 231"/>
                <a:gd name="T27" fmla="*/ 477 h 582"/>
                <a:gd name="T28" fmla="*/ 196 w 231"/>
                <a:gd name="T29" fmla="*/ 282 h 582"/>
                <a:gd name="T30" fmla="*/ 124 w 231"/>
                <a:gd name="T31" fmla="*/ 5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582">
                  <a:moveTo>
                    <a:pt x="93" y="545"/>
                  </a:moveTo>
                  <a:cubicBezTo>
                    <a:pt x="58" y="498"/>
                    <a:pt x="28" y="405"/>
                    <a:pt x="16" y="303"/>
                  </a:cubicBezTo>
                  <a:cubicBezTo>
                    <a:pt x="0" y="163"/>
                    <a:pt x="18" y="9"/>
                    <a:pt x="85" y="2"/>
                  </a:cubicBezTo>
                  <a:cubicBezTo>
                    <a:pt x="99" y="0"/>
                    <a:pt x="121" y="5"/>
                    <a:pt x="145" y="37"/>
                  </a:cubicBezTo>
                  <a:cubicBezTo>
                    <a:pt x="180" y="84"/>
                    <a:pt x="210" y="177"/>
                    <a:pt x="222" y="279"/>
                  </a:cubicBezTo>
                  <a:cubicBezTo>
                    <a:pt x="231" y="354"/>
                    <a:pt x="229" y="426"/>
                    <a:pt x="218" y="482"/>
                  </a:cubicBezTo>
                  <a:cubicBezTo>
                    <a:pt x="206" y="543"/>
                    <a:pt x="184" y="577"/>
                    <a:pt x="153" y="580"/>
                  </a:cubicBezTo>
                  <a:cubicBezTo>
                    <a:pt x="139" y="582"/>
                    <a:pt x="117" y="577"/>
                    <a:pt x="93" y="545"/>
                  </a:cubicBezTo>
                  <a:close/>
                  <a:moveTo>
                    <a:pt x="124" y="52"/>
                  </a:moveTo>
                  <a:cubicBezTo>
                    <a:pt x="111" y="35"/>
                    <a:pt x="98" y="26"/>
                    <a:pt x="88" y="27"/>
                  </a:cubicBezTo>
                  <a:cubicBezTo>
                    <a:pt x="52" y="32"/>
                    <a:pt x="24" y="149"/>
                    <a:pt x="42" y="300"/>
                  </a:cubicBezTo>
                  <a:cubicBezTo>
                    <a:pt x="54" y="398"/>
                    <a:pt x="81" y="486"/>
                    <a:pt x="114" y="530"/>
                  </a:cubicBezTo>
                  <a:cubicBezTo>
                    <a:pt x="127" y="547"/>
                    <a:pt x="140" y="556"/>
                    <a:pt x="150" y="555"/>
                  </a:cubicBezTo>
                  <a:cubicBezTo>
                    <a:pt x="167" y="553"/>
                    <a:pt x="184" y="523"/>
                    <a:pt x="193" y="477"/>
                  </a:cubicBezTo>
                  <a:cubicBezTo>
                    <a:pt x="203" y="424"/>
                    <a:pt x="204" y="355"/>
                    <a:pt x="196" y="282"/>
                  </a:cubicBezTo>
                  <a:cubicBezTo>
                    <a:pt x="184" y="184"/>
                    <a:pt x="157" y="96"/>
                    <a:pt x="12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31" name="Freeform 307"/>
            <p:cNvSpPr>
              <a:spLocks noEditPoints="1"/>
            </p:cNvSpPr>
            <p:nvPr/>
          </p:nvSpPr>
          <p:spPr bwMode="auto">
            <a:xfrm>
              <a:off x="5819775" y="3929063"/>
              <a:ext cx="414338" cy="249238"/>
            </a:xfrm>
            <a:custGeom>
              <a:avLst/>
              <a:gdLst>
                <a:gd name="T0" fmla="*/ 24 w 550"/>
                <a:gd name="T1" fmla="*/ 107 h 332"/>
                <a:gd name="T2" fmla="*/ 7 w 550"/>
                <a:gd name="T3" fmla="*/ 40 h 332"/>
                <a:gd name="T4" fmla="*/ 121 w 550"/>
                <a:gd name="T5" fmla="*/ 5 h 332"/>
                <a:gd name="T6" fmla="*/ 316 w 550"/>
                <a:gd name="T7" fmla="*/ 60 h 332"/>
                <a:gd name="T8" fmla="*/ 526 w 550"/>
                <a:gd name="T9" fmla="*/ 203 h 332"/>
                <a:gd name="T10" fmla="*/ 543 w 550"/>
                <a:gd name="T11" fmla="*/ 270 h 332"/>
                <a:gd name="T12" fmla="*/ 234 w 550"/>
                <a:gd name="T13" fmla="*/ 250 h 332"/>
                <a:gd name="T14" fmla="*/ 24 w 550"/>
                <a:gd name="T15" fmla="*/ 107 h 332"/>
                <a:gd name="T16" fmla="*/ 505 w 550"/>
                <a:gd name="T17" fmla="*/ 218 h 332"/>
                <a:gd name="T18" fmla="*/ 306 w 550"/>
                <a:gd name="T19" fmla="*/ 84 h 332"/>
                <a:gd name="T20" fmla="*/ 118 w 550"/>
                <a:gd name="T21" fmla="*/ 31 h 332"/>
                <a:gd name="T22" fmla="*/ 31 w 550"/>
                <a:gd name="T23" fmla="*/ 50 h 332"/>
                <a:gd name="T24" fmla="*/ 45 w 550"/>
                <a:gd name="T25" fmla="*/ 92 h 332"/>
                <a:gd name="T26" fmla="*/ 244 w 550"/>
                <a:gd name="T27" fmla="*/ 226 h 332"/>
                <a:gd name="T28" fmla="*/ 519 w 550"/>
                <a:gd name="T29" fmla="*/ 260 h 332"/>
                <a:gd name="T30" fmla="*/ 505 w 550"/>
                <a:gd name="T31" fmla="*/ 21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332">
                  <a:moveTo>
                    <a:pt x="24" y="107"/>
                  </a:moveTo>
                  <a:cubicBezTo>
                    <a:pt x="0" y="75"/>
                    <a:pt x="2" y="53"/>
                    <a:pt x="7" y="40"/>
                  </a:cubicBezTo>
                  <a:cubicBezTo>
                    <a:pt x="19" y="12"/>
                    <a:pt x="59" y="0"/>
                    <a:pt x="121" y="5"/>
                  </a:cubicBezTo>
                  <a:cubicBezTo>
                    <a:pt x="177" y="11"/>
                    <a:pt x="246" y="30"/>
                    <a:pt x="316" y="60"/>
                  </a:cubicBezTo>
                  <a:cubicBezTo>
                    <a:pt x="410" y="101"/>
                    <a:pt x="491" y="155"/>
                    <a:pt x="526" y="203"/>
                  </a:cubicBezTo>
                  <a:cubicBezTo>
                    <a:pt x="550" y="235"/>
                    <a:pt x="548" y="257"/>
                    <a:pt x="543" y="270"/>
                  </a:cubicBezTo>
                  <a:cubicBezTo>
                    <a:pt x="516" y="332"/>
                    <a:pt x="364" y="306"/>
                    <a:pt x="234" y="250"/>
                  </a:cubicBezTo>
                  <a:cubicBezTo>
                    <a:pt x="140" y="209"/>
                    <a:pt x="59" y="155"/>
                    <a:pt x="24" y="107"/>
                  </a:cubicBezTo>
                  <a:close/>
                  <a:moveTo>
                    <a:pt x="505" y="218"/>
                  </a:moveTo>
                  <a:cubicBezTo>
                    <a:pt x="472" y="174"/>
                    <a:pt x="396" y="123"/>
                    <a:pt x="306" y="84"/>
                  </a:cubicBezTo>
                  <a:cubicBezTo>
                    <a:pt x="239" y="55"/>
                    <a:pt x="172" y="36"/>
                    <a:pt x="118" y="31"/>
                  </a:cubicBezTo>
                  <a:cubicBezTo>
                    <a:pt x="71" y="27"/>
                    <a:pt x="38" y="34"/>
                    <a:pt x="31" y="50"/>
                  </a:cubicBezTo>
                  <a:cubicBezTo>
                    <a:pt x="27" y="60"/>
                    <a:pt x="32" y="74"/>
                    <a:pt x="45" y="92"/>
                  </a:cubicBezTo>
                  <a:cubicBezTo>
                    <a:pt x="78" y="136"/>
                    <a:pt x="154" y="187"/>
                    <a:pt x="244" y="226"/>
                  </a:cubicBezTo>
                  <a:cubicBezTo>
                    <a:pt x="384" y="286"/>
                    <a:pt x="504" y="293"/>
                    <a:pt x="519" y="260"/>
                  </a:cubicBezTo>
                  <a:cubicBezTo>
                    <a:pt x="523" y="250"/>
                    <a:pt x="518" y="236"/>
                    <a:pt x="505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32" name="Freeform 308"/>
            <p:cNvSpPr/>
            <p:nvPr/>
          </p:nvSpPr>
          <p:spPr bwMode="auto">
            <a:xfrm>
              <a:off x="5995988" y="4019550"/>
              <a:ext cx="60325" cy="58738"/>
            </a:xfrm>
            <a:custGeom>
              <a:avLst/>
              <a:gdLst>
                <a:gd name="T0" fmla="*/ 61 w 79"/>
                <a:gd name="T1" fmla="*/ 68 h 79"/>
                <a:gd name="T2" fmla="*/ 11 w 79"/>
                <a:gd name="T3" fmla="*/ 61 h 79"/>
                <a:gd name="T4" fmla="*/ 19 w 79"/>
                <a:gd name="T5" fmla="*/ 11 h 79"/>
                <a:gd name="T6" fmla="*/ 68 w 79"/>
                <a:gd name="T7" fmla="*/ 18 h 79"/>
                <a:gd name="T8" fmla="*/ 61 w 79"/>
                <a:gd name="T9" fmla="*/ 6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1" y="68"/>
                  </a:moveTo>
                  <a:cubicBezTo>
                    <a:pt x="45" y="79"/>
                    <a:pt x="23" y="76"/>
                    <a:pt x="11" y="61"/>
                  </a:cubicBezTo>
                  <a:cubicBezTo>
                    <a:pt x="0" y="45"/>
                    <a:pt x="3" y="23"/>
                    <a:pt x="19" y="11"/>
                  </a:cubicBezTo>
                  <a:cubicBezTo>
                    <a:pt x="34" y="0"/>
                    <a:pt x="56" y="3"/>
                    <a:pt x="68" y="18"/>
                  </a:cubicBezTo>
                  <a:cubicBezTo>
                    <a:pt x="79" y="34"/>
                    <a:pt x="76" y="56"/>
                    <a:pt x="61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33" name="Freeform 309"/>
            <p:cNvSpPr>
              <a:spLocks noEditPoints="1"/>
            </p:cNvSpPr>
            <p:nvPr/>
          </p:nvSpPr>
          <p:spPr bwMode="auto">
            <a:xfrm>
              <a:off x="5821363" y="3873500"/>
              <a:ext cx="411163" cy="342900"/>
            </a:xfrm>
            <a:custGeom>
              <a:avLst/>
              <a:gdLst>
                <a:gd name="T0" fmla="*/ 40 w 548"/>
                <a:gd name="T1" fmla="*/ 402 h 456"/>
                <a:gd name="T2" fmla="*/ 212 w 548"/>
                <a:gd name="T3" fmla="*/ 145 h 456"/>
                <a:gd name="T4" fmla="*/ 508 w 548"/>
                <a:gd name="T5" fmla="*/ 54 h 456"/>
                <a:gd name="T6" fmla="*/ 336 w 548"/>
                <a:gd name="T7" fmla="*/ 311 h 456"/>
                <a:gd name="T8" fmla="*/ 40 w 548"/>
                <a:gd name="T9" fmla="*/ 402 h 456"/>
                <a:gd name="T10" fmla="*/ 487 w 548"/>
                <a:gd name="T11" fmla="*/ 69 h 456"/>
                <a:gd name="T12" fmla="*/ 228 w 548"/>
                <a:gd name="T13" fmla="*/ 166 h 456"/>
                <a:gd name="T14" fmla="*/ 61 w 548"/>
                <a:gd name="T15" fmla="*/ 387 h 456"/>
                <a:gd name="T16" fmla="*/ 320 w 548"/>
                <a:gd name="T17" fmla="*/ 290 h 456"/>
                <a:gd name="T18" fmla="*/ 487 w 548"/>
                <a:gd name="T19" fmla="*/ 6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456">
                  <a:moveTo>
                    <a:pt x="40" y="402"/>
                  </a:moveTo>
                  <a:cubicBezTo>
                    <a:pt x="0" y="348"/>
                    <a:pt x="99" y="230"/>
                    <a:pt x="212" y="145"/>
                  </a:cubicBezTo>
                  <a:cubicBezTo>
                    <a:pt x="325" y="61"/>
                    <a:pt x="468" y="0"/>
                    <a:pt x="508" y="54"/>
                  </a:cubicBezTo>
                  <a:cubicBezTo>
                    <a:pt x="548" y="108"/>
                    <a:pt x="449" y="226"/>
                    <a:pt x="336" y="311"/>
                  </a:cubicBezTo>
                  <a:cubicBezTo>
                    <a:pt x="223" y="395"/>
                    <a:pt x="81" y="456"/>
                    <a:pt x="40" y="402"/>
                  </a:cubicBezTo>
                  <a:close/>
                  <a:moveTo>
                    <a:pt x="487" y="69"/>
                  </a:moveTo>
                  <a:cubicBezTo>
                    <a:pt x="465" y="40"/>
                    <a:pt x="350" y="75"/>
                    <a:pt x="228" y="166"/>
                  </a:cubicBezTo>
                  <a:cubicBezTo>
                    <a:pt x="106" y="257"/>
                    <a:pt x="39" y="357"/>
                    <a:pt x="61" y="387"/>
                  </a:cubicBezTo>
                  <a:cubicBezTo>
                    <a:pt x="83" y="416"/>
                    <a:pt x="198" y="381"/>
                    <a:pt x="320" y="290"/>
                  </a:cubicBezTo>
                  <a:cubicBezTo>
                    <a:pt x="442" y="199"/>
                    <a:pt x="509" y="99"/>
                    <a:pt x="487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34" name="Group 203"/>
          <p:cNvGrpSpPr/>
          <p:nvPr/>
        </p:nvGrpSpPr>
        <p:grpSpPr>
          <a:xfrm>
            <a:off x="8476778" y="2531954"/>
            <a:ext cx="246063" cy="414338"/>
            <a:chOff x="5068888" y="3838575"/>
            <a:chExt cx="246063" cy="414338"/>
          </a:xfrm>
          <a:solidFill>
            <a:schemeClr val="bg1"/>
          </a:solidFill>
        </p:grpSpPr>
        <p:sp>
          <p:nvSpPr>
            <p:cNvPr id="335" name="Freeform 310"/>
            <p:cNvSpPr/>
            <p:nvPr/>
          </p:nvSpPr>
          <p:spPr bwMode="auto">
            <a:xfrm>
              <a:off x="5068888" y="3843338"/>
              <a:ext cx="241300" cy="409575"/>
            </a:xfrm>
            <a:custGeom>
              <a:avLst/>
              <a:gdLst>
                <a:gd name="T0" fmla="*/ 268 w 321"/>
                <a:gd name="T1" fmla="*/ 0 h 544"/>
                <a:gd name="T2" fmla="*/ 243 w 321"/>
                <a:gd name="T3" fmla="*/ 0 h 544"/>
                <a:gd name="T4" fmla="*/ 243 w 321"/>
                <a:gd name="T5" fmla="*/ 35 h 544"/>
                <a:gd name="T6" fmla="*/ 268 w 321"/>
                <a:gd name="T7" fmla="*/ 35 h 544"/>
                <a:gd name="T8" fmla="*/ 286 w 321"/>
                <a:gd name="T9" fmla="*/ 53 h 544"/>
                <a:gd name="T10" fmla="*/ 286 w 321"/>
                <a:gd name="T11" fmla="*/ 190 h 544"/>
                <a:gd name="T12" fmla="*/ 268 w 321"/>
                <a:gd name="T13" fmla="*/ 208 h 544"/>
                <a:gd name="T14" fmla="*/ 53 w 321"/>
                <a:gd name="T15" fmla="*/ 208 h 544"/>
                <a:gd name="T16" fmla="*/ 35 w 321"/>
                <a:gd name="T17" fmla="*/ 190 h 544"/>
                <a:gd name="T18" fmla="*/ 35 w 321"/>
                <a:gd name="T19" fmla="*/ 53 h 544"/>
                <a:gd name="T20" fmla="*/ 53 w 321"/>
                <a:gd name="T21" fmla="*/ 35 h 544"/>
                <a:gd name="T22" fmla="*/ 78 w 321"/>
                <a:gd name="T23" fmla="*/ 35 h 544"/>
                <a:gd name="T24" fmla="*/ 78 w 321"/>
                <a:gd name="T25" fmla="*/ 0 h 544"/>
                <a:gd name="T26" fmla="*/ 53 w 321"/>
                <a:gd name="T27" fmla="*/ 0 h 544"/>
                <a:gd name="T28" fmla="*/ 0 w 321"/>
                <a:gd name="T29" fmla="*/ 53 h 544"/>
                <a:gd name="T30" fmla="*/ 0 w 321"/>
                <a:gd name="T31" fmla="*/ 190 h 544"/>
                <a:gd name="T32" fmla="*/ 53 w 321"/>
                <a:gd name="T33" fmla="*/ 243 h 544"/>
                <a:gd name="T34" fmla="*/ 142 w 321"/>
                <a:gd name="T35" fmla="*/ 243 h 544"/>
                <a:gd name="T36" fmla="*/ 142 w 321"/>
                <a:gd name="T37" fmla="*/ 486 h 544"/>
                <a:gd name="T38" fmla="*/ 199 w 321"/>
                <a:gd name="T39" fmla="*/ 544 h 544"/>
                <a:gd name="T40" fmla="*/ 238 w 321"/>
                <a:gd name="T41" fmla="*/ 544 h 544"/>
                <a:gd name="T42" fmla="*/ 296 w 321"/>
                <a:gd name="T43" fmla="*/ 486 h 544"/>
                <a:gd name="T44" fmla="*/ 296 w 321"/>
                <a:gd name="T45" fmla="*/ 445 h 544"/>
                <a:gd name="T46" fmla="*/ 258 w 321"/>
                <a:gd name="T47" fmla="*/ 445 h 544"/>
                <a:gd name="T48" fmla="*/ 258 w 321"/>
                <a:gd name="T49" fmla="*/ 486 h 544"/>
                <a:gd name="T50" fmla="*/ 238 w 321"/>
                <a:gd name="T51" fmla="*/ 506 h 544"/>
                <a:gd name="T52" fmla="*/ 199 w 321"/>
                <a:gd name="T53" fmla="*/ 506 h 544"/>
                <a:gd name="T54" fmla="*/ 179 w 321"/>
                <a:gd name="T55" fmla="*/ 486 h 544"/>
                <a:gd name="T56" fmla="*/ 179 w 321"/>
                <a:gd name="T57" fmla="*/ 243 h 544"/>
                <a:gd name="T58" fmla="*/ 268 w 321"/>
                <a:gd name="T59" fmla="*/ 243 h 544"/>
                <a:gd name="T60" fmla="*/ 321 w 321"/>
                <a:gd name="T61" fmla="*/ 190 h 544"/>
                <a:gd name="T62" fmla="*/ 321 w 321"/>
                <a:gd name="T63" fmla="*/ 53 h 544"/>
                <a:gd name="T64" fmla="*/ 268 w 321"/>
                <a:gd name="T65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544">
                  <a:moveTo>
                    <a:pt x="268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35"/>
                    <a:pt x="243" y="35"/>
                    <a:pt x="243" y="35"/>
                  </a:cubicBezTo>
                  <a:cubicBezTo>
                    <a:pt x="268" y="35"/>
                    <a:pt x="268" y="35"/>
                    <a:pt x="268" y="35"/>
                  </a:cubicBezTo>
                  <a:cubicBezTo>
                    <a:pt x="278" y="35"/>
                    <a:pt x="286" y="43"/>
                    <a:pt x="286" y="53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200"/>
                    <a:pt x="278" y="208"/>
                    <a:pt x="268" y="208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43" y="208"/>
                    <a:pt x="35" y="200"/>
                    <a:pt x="35" y="190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43"/>
                    <a:pt x="43" y="35"/>
                    <a:pt x="53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19"/>
                    <a:pt x="24" y="243"/>
                    <a:pt x="53" y="243"/>
                  </a:cubicBezTo>
                  <a:cubicBezTo>
                    <a:pt x="142" y="243"/>
                    <a:pt x="142" y="243"/>
                    <a:pt x="142" y="243"/>
                  </a:cubicBezTo>
                  <a:cubicBezTo>
                    <a:pt x="142" y="486"/>
                    <a:pt x="142" y="486"/>
                    <a:pt x="142" y="486"/>
                  </a:cubicBezTo>
                  <a:cubicBezTo>
                    <a:pt x="142" y="518"/>
                    <a:pt x="167" y="544"/>
                    <a:pt x="199" y="544"/>
                  </a:cubicBezTo>
                  <a:cubicBezTo>
                    <a:pt x="238" y="544"/>
                    <a:pt x="238" y="544"/>
                    <a:pt x="238" y="544"/>
                  </a:cubicBezTo>
                  <a:cubicBezTo>
                    <a:pt x="270" y="544"/>
                    <a:pt x="296" y="518"/>
                    <a:pt x="296" y="486"/>
                  </a:cubicBezTo>
                  <a:cubicBezTo>
                    <a:pt x="296" y="445"/>
                    <a:pt x="296" y="445"/>
                    <a:pt x="296" y="445"/>
                  </a:cubicBezTo>
                  <a:cubicBezTo>
                    <a:pt x="258" y="445"/>
                    <a:pt x="258" y="445"/>
                    <a:pt x="258" y="445"/>
                  </a:cubicBezTo>
                  <a:cubicBezTo>
                    <a:pt x="258" y="486"/>
                    <a:pt x="258" y="486"/>
                    <a:pt x="258" y="486"/>
                  </a:cubicBezTo>
                  <a:cubicBezTo>
                    <a:pt x="258" y="497"/>
                    <a:pt x="249" y="506"/>
                    <a:pt x="238" y="506"/>
                  </a:cubicBezTo>
                  <a:cubicBezTo>
                    <a:pt x="199" y="506"/>
                    <a:pt x="199" y="506"/>
                    <a:pt x="199" y="506"/>
                  </a:cubicBezTo>
                  <a:cubicBezTo>
                    <a:pt x="188" y="506"/>
                    <a:pt x="179" y="497"/>
                    <a:pt x="179" y="486"/>
                  </a:cubicBezTo>
                  <a:cubicBezTo>
                    <a:pt x="179" y="243"/>
                    <a:pt x="179" y="243"/>
                    <a:pt x="179" y="243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97" y="243"/>
                    <a:pt x="321" y="219"/>
                    <a:pt x="321" y="190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24"/>
                    <a:pt x="297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36" name="Freeform 311"/>
            <p:cNvSpPr/>
            <p:nvPr/>
          </p:nvSpPr>
          <p:spPr bwMode="auto">
            <a:xfrm>
              <a:off x="5106988" y="3838575"/>
              <a:ext cx="63500" cy="38100"/>
            </a:xfrm>
            <a:custGeom>
              <a:avLst/>
              <a:gdLst>
                <a:gd name="T0" fmla="*/ 84 w 84"/>
                <a:gd name="T1" fmla="*/ 41 h 52"/>
                <a:gd name="T2" fmla="*/ 73 w 84"/>
                <a:gd name="T3" fmla="*/ 52 h 52"/>
                <a:gd name="T4" fmla="*/ 11 w 84"/>
                <a:gd name="T5" fmla="*/ 52 h 52"/>
                <a:gd name="T6" fmla="*/ 0 w 84"/>
                <a:gd name="T7" fmla="*/ 41 h 52"/>
                <a:gd name="T8" fmla="*/ 0 w 84"/>
                <a:gd name="T9" fmla="*/ 11 h 52"/>
                <a:gd name="T10" fmla="*/ 11 w 84"/>
                <a:gd name="T11" fmla="*/ 0 h 52"/>
                <a:gd name="T12" fmla="*/ 73 w 84"/>
                <a:gd name="T13" fmla="*/ 0 h 52"/>
                <a:gd name="T14" fmla="*/ 84 w 84"/>
                <a:gd name="T15" fmla="*/ 11 h 52"/>
                <a:gd name="T16" fmla="*/ 84 w 84"/>
                <a:gd name="T17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2">
                  <a:moveTo>
                    <a:pt x="84" y="41"/>
                  </a:moveTo>
                  <a:cubicBezTo>
                    <a:pt x="84" y="47"/>
                    <a:pt x="79" y="52"/>
                    <a:pt x="73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4" y="5"/>
                    <a:pt x="84" y="11"/>
                  </a:cubicBezTo>
                  <a:lnTo>
                    <a:pt x="8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37" name="Freeform 312"/>
            <p:cNvSpPr/>
            <p:nvPr/>
          </p:nvSpPr>
          <p:spPr bwMode="auto">
            <a:xfrm>
              <a:off x="5207000" y="3838575"/>
              <a:ext cx="63500" cy="38100"/>
            </a:xfrm>
            <a:custGeom>
              <a:avLst/>
              <a:gdLst>
                <a:gd name="T0" fmla="*/ 73 w 85"/>
                <a:gd name="T1" fmla="*/ 0 h 52"/>
                <a:gd name="T2" fmla="*/ 11 w 85"/>
                <a:gd name="T3" fmla="*/ 0 h 52"/>
                <a:gd name="T4" fmla="*/ 0 w 85"/>
                <a:gd name="T5" fmla="*/ 11 h 52"/>
                <a:gd name="T6" fmla="*/ 0 w 85"/>
                <a:gd name="T7" fmla="*/ 41 h 52"/>
                <a:gd name="T8" fmla="*/ 11 w 85"/>
                <a:gd name="T9" fmla="*/ 52 h 52"/>
                <a:gd name="T10" fmla="*/ 73 w 85"/>
                <a:gd name="T11" fmla="*/ 52 h 52"/>
                <a:gd name="T12" fmla="*/ 85 w 85"/>
                <a:gd name="T13" fmla="*/ 41 h 52"/>
                <a:gd name="T14" fmla="*/ 85 w 85"/>
                <a:gd name="T15" fmla="*/ 11 h 52"/>
                <a:gd name="T16" fmla="*/ 73 w 85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2">
                  <a:moveTo>
                    <a:pt x="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0" y="52"/>
                    <a:pt x="85" y="47"/>
                    <a:pt x="85" y="4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0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38" name="Oval 313"/>
            <p:cNvSpPr>
              <a:spLocks noChangeArrowheads="1"/>
            </p:cNvSpPr>
            <p:nvPr/>
          </p:nvSpPr>
          <p:spPr bwMode="auto">
            <a:xfrm>
              <a:off x="5233988" y="4103688"/>
              <a:ext cx="80963" cy="809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39" name="Group 208"/>
          <p:cNvGrpSpPr/>
          <p:nvPr/>
        </p:nvGrpSpPr>
        <p:grpSpPr>
          <a:xfrm>
            <a:off x="7760171" y="3928745"/>
            <a:ext cx="303213" cy="450850"/>
            <a:chOff x="65087" y="3805238"/>
            <a:chExt cx="303213" cy="450850"/>
          </a:xfrm>
          <a:solidFill>
            <a:schemeClr val="bg1"/>
          </a:solidFill>
        </p:grpSpPr>
        <p:sp>
          <p:nvSpPr>
            <p:cNvPr id="340" name="Freeform 314"/>
            <p:cNvSpPr/>
            <p:nvPr/>
          </p:nvSpPr>
          <p:spPr bwMode="auto">
            <a:xfrm>
              <a:off x="142875" y="3870325"/>
              <a:ext cx="147638" cy="47625"/>
            </a:xfrm>
            <a:custGeom>
              <a:avLst/>
              <a:gdLst>
                <a:gd name="T0" fmla="*/ 14 w 196"/>
                <a:gd name="T1" fmla="*/ 65 h 65"/>
                <a:gd name="T2" fmla="*/ 0 w 196"/>
                <a:gd name="T3" fmla="*/ 47 h 65"/>
                <a:gd name="T4" fmla="*/ 0 w 196"/>
                <a:gd name="T5" fmla="*/ 18 h 65"/>
                <a:gd name="T6" fmla="*/ 14 w 196"/>
                <a:gd name="T7" fmla="*/ 0 h 65"/>
                <a:gd name="T8" fmla="*/ 182 w 196"/>
                <a:gd name="T9" fmla="*/ 0 h 65"/>
                <a:gd name="T10" fmla="*/ 196 w 196"/>
                <a:gd name="T11" fmla="*/ 18 h 65"/>
                <a:gd name="T12" fmla="*/ 196 w 196"/>
                <a:gd name="T13" fmla="*/ 47 h 65"/>
                <a:gd name="T14" fmla="*/ 182 w 196"/>
                <a:gd name="T15" fmla="*/ 65 h 65"/>
                <a:gd name="T16" fmla="*/ 14 w 196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65">
                  <a:moveTo>
                    <a:pt x="14" y="65"/>
                  </a:moveTo>
                  <a:cubicBezTo>
                    <a:pt x="6" y="65"/>
                    <a:pt x="0" y="56"/>
                    <a:pt x="0" y="4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0" y="0"/>
                    <a:pt x="196" y="8"/>
                    <a:pt x="196" y="18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196" y="56"/>
                    <a:pt x="190" y="65"/>
                    <a:pt x="182" y="65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41" name="Freeform 315"/>
            <p:cNvSpPr>
              <a:spLocks noEditPoints="1"/>
            </p:cNvSpPr>
            <p:nvPr/>
          </p:nvSpPr>
          <p:spPr bwMode="auto">
            <a:xfrm>
              <a:off x="65087" y="3913188"/>
              <a:ext cx="303213" cy="342900"/>
            </a:xfrm>
            <a:custGeom>
              <a:avLst/>
              <a:gdLst>
                <a:gd name="T0" fmla="*/ 396 w 402"/>
                <a:gd name="T1" fmla="*/ 382 h 456"/>
                <a:gd name="T2" fmla="*/ 249 w 402"/>
                <a:gd name="T3" fmla="*/ 118 h 456"/>
                <a:gd name="T4" fmla="*/ 249 w 402"/>
                <a:gd name="T5" fmla="*/ 0 h 456"/>
                <a:gd name="T6" fmla="*/ 153 w 402"/>
                <a:gd name="T7" fmla="*/ 0 h 456"/>
                <a:gd name="T8" fmla="*/ 153 w 402"/>
                <a:gd name="T9" fmla="*/ 118 h 456"/>
                <a:gd name="T10" fmla="*/ 6 w 402"/>
                <a:gd name="T11" fmla="*/ 382 h 456"/>
                <a:gd name="T12" fmla="*/ 14 w 402"/>
                <a:gd name="T13" fmla="*/ 433 h 456"/>
                <a:gd name="T14" fmla="*/ 76 w 402"/>
                <a:gd name="T15" fmla="*/ 456 h 456"/>
                <a:gd name="T16" fmla="*/ 326 w 402"/>
                <a:gd name="T17" fmla="*/ 456 h 456"/>
                <a:gd name="T18" fmla="*/ 388 w 402"/>
                <a:gd name="T19" fmla="*/ 433 h 456"/>
                <a:gd name="T20" fmla="*/ 396 w 402"/>
                <a:gd name="T21" fmla="*/ 382 h 456"/>
                <a:gd name="T22" fmla="*/ 238 w 402"/>
                <a:gd name="T23" fmla="*/ 165 h 456"/>
                <a:gd name="T24" fmla="*/ 269 w 402"/>
                <a:gd name="T25" fmla="*/ 196 h 456"/>
                <a:gd name="T26" fmla="*/ 238 w 402"/>
                <a:gd name="T27" fmla="*/ 227 h 456"/>
                <a:gd name="T28" fmla="*/ 207 w 402"/>
                <a:gd name="T29" fmla="*/ 196 h 456"/>
                <a:gd name="T30" fmla="*/ 238 w 402"/>
                <a:gd name="T31" fmla="*/ 165 h 456"/>
                <a:gd name="T32" fmla="*/ 195 w 402"/>
                <a:gd name="T33" fmla="*/ 100 h 456"/>
                <a:gd name="T34" fmla="*/ 216 w 402"/>
                <a:gd name="T35" fmla="*/ 120 h 456"/>
                <a:gd name="T36" fmla="*/ 195 w 402"/>
                <a:gd name="T37" fmla="*/ 141 h 456"/>
                <a:gd name="T38" fmla="*/ 174 w 402"/>
                <a:gd name="T39" fmla="*/ 120 h 456"/>
                <a:gd name="T40" fmla="*/ 195 w 402"/>
                <a:gd name="T41" fmla="*/ 100 h 456"/>
                <a:gd name="T42" fmla="*/ 165 w 402"/>
                <a:gd name="T43" fmla="*/ 200 h 456"/>
                <a:gd name="T44" fmla="*/ 190 w 402"/>
                <a:gd name="T45" fmla="*/ 225 h 456"/>
                <a:gd name="T46" fmla="*/ 165 w 402"/>
                <a:gd name="T47" fmla="*/ 249 h 456"/>
                <a:gd name="T48" fmla="*/ 140 w 402"/>
                <a:gd name="T49" fmla="*/ 225 h 456"/>
                <a:gd name="T50" fmla="*/ 165 w 402"/>
                <a:gd name="T51" fmla="*/ 200 h 456"/>
                <a:gd name="T52" fmla="*/ 360 w 402"/>
                <a:gd name="T53" fmla="*/ 411 h 456"/>
                <a:gd name="T54" fmla="*/ 326 w 402"/>
                <a:gd name="T55" fmla="*/ 421 h 456"/>
                <a:gd name="T56" fmla="*/ 76 w 402"/>
                <a:gd name="T57" fmla="*/ 421 h 456"/>
                <a:gd name="T58" fmla="*/ 42 w 402"/>
                <a:gd name="T59" fmla="*/ 411 h 456"/>
                <a:gd name="T60" fmla="*/ 39 w 402"/>
                <a:gd name="T61" fmla="*/ 393 h 456"/>
                <a:gd name="T62" fmla="*/ 107 w 402"/>
                <a:gd name="T63" fmla="*/ 257 h 456"/>
                <a:gd name="T64" fmla="*/ 295 w 402"/>
                <a:gd name="T65" fmla="*/ 257 h 456"/>
                <a:gd name="T66" fmla="*/ 363 w 402"/>
                <a:gd name="T67" fmla="*/ 393 h 456"/>
                <a:gd name="T68" fmla="*/ 360 w 402"/>
                <a:gd name="T69" fmla="*/ 41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456">
                  <a:moveTo>
                    <a:pt x="396" y="382"/>
                  </a:moveTo>
                  <a:cubicBezTo>
                    <a:pt x="365" y="289"/>
                    <a:pt x="310" y="221"/>
                    <a:pt x="249" y="118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92" y="221"/>
                    <a:pt x="37" y="289"/>
                    <a:pt x="6" y="382"/>
                  </a:cubicBezTo>
                  <a:cubicBezTo>
                    <a:pt x="0" y="399"/>
                    <a:pt x="3" y="418"/>
                    <a:pt x="14" y="433"/>
                  </a:cubicBezTo>
                  <a:cubicBezTo>
                    <a:pt x="24" y="447"/>
                    <a:pt x="58" y="456"/>
                    <a:pt x="76" y="456"/>
                  </a:cubicBezTo>
                  <a:cubicBezTo>
                    <a:pt x="326" y="456"/>
                    <a:pt x="326" y="456"/>
                    <a:pt x="326" y="456"/>
                  </a:cubicBezTo>
                  <a:cubicBezTo>
                    <a:pt x="344" y="456"/>
                    <a:pt x="378" y="447"/>
                    <a:pt x="388" y="433"/>
                  </a:cubicBezTo>
                  <a:cubicBezTo>
                    <a:pt x="399" y="418"/>
                    <a:pt x="402" y="399"/>
                    <a:pt x="396" y="382"/>
                  </a:cubicBezTo>
                  <a:close/>
                  <a:moveTo>
                    <a:pt x="238" y="165"/>
                  </a:moveTo>
                  <a:cubicBezTo>
                    <a:pt x="255" y="165"/>
                    <a:pt x="269" y="178"/>
                    <a:pt x="269" y="196"/>
                  </a:cubicBezTo>
                  <a:cubicBezTo>
                    <a:pt x="269" y="213"/>
                    <a:pt x="255" y="227"/>
                    <a:pt x="238" y="227"/>
                  </a:cubicBezTo>
                  <a:cubicBezTo>
                    <a:pt x="221" y="227"/>
                    <a:pt x="207" y="213"/>
                    <a:pt x="207" y="196"/>
                  </a:cubicBezTo>
                  <a:cubicBezTo>
                    <a:pt x="207" y="178"/>
                    <a:pt x="221" y="165"/>
                    <a:pt x="238" y="165"/>
                  </a:cubicBezTo>
                  <a:close/>
                  <a:moveTo>
                    <a:pt x="195" y="100"/>
                  </a:moveTo>
                  <a:cubicBezTo>
                    <a:pt x="207" y="100"/>
                    <a:pt x="216" y="109"/>
                    <a:pt x="216" y="120"/>
                  </a:cubicBezTo>
                  <a:cubicBezTo>
                    <a:pt x="216" y="132"/>
                    <a:pt x="207" y="141"/>
                    <a:pt x="195" y="141"/>
                  </a:cubicBezTo>
                  <a:cubicBezTo>
                    <a:pt x="184" y="141"/>
                    <a:pt x="174" y="132"/>
                    <a:pt x="174" y="120"/>
                  </a:cubicBezTo>
                  <a:cubicBezTo>
                    <a:pt x="174" y="109"/>
                    <a:pt x="184" y="100"/>
                    <a:pt x="195" y="100"/>
                  </a:cubicBezTo>
                  <a:close/>
                  <a:moveTo>
                    <a:pt x="165" y="200"/>
                  </a:moveTo>
                  <a:cubicBezTo>
                    <a:pt x="179" y="200"/>
                    <a:pt x="190" y="211"/>
                    <a:pt x="190" y="225"/>
                  </a:cubicBezTo>
                  <a:cubicBezTo>
                    <a:pt x="190" y="238"/>
                    <a:pt x="179" y="249"/>
                    <a:pt x="165" y="249"/>
                  </a:cubicBezTo>
                  <a:cubicBezTo>
                    <a:pt x="151" y="249"/>
                    <a:pt x="140" y="238"/>
                    <a:pt x="140" y="225"/>
                  </a:cubicBezTo>
                  <a:cubicBezTo>
                    <a:pt x="140" y="211"/>
                    <a:pt x="151" y="200"/>
                    <a:pt x="165" y="200"/>
                  </a:cubicBezTo>
                  <a:close/>
                  <a:moveTo>
                    <a:pt x="360" y="411"/>
                  </a:moveTo>
                  <a:cubicBezTo>
                    <a:pt x="355" y="415"/>
                    <a:pt x="337" y="421"/>
                    <a:pt x="326" y="421"/>
                  </a:cubicBezTo>
                  <a:cubicBezTo>
                    <a:pt x="76" y="421"/>
                    <a:pt x="76" y="421"/>
                    <a:pt x="76" y="421"/>
                  </a:cubicBezTo>
                  <a:cubicBezTo>
                    <a:pt x="65" y="421"/>
                    <a:pt x="47" y="415"/>
                    <a:pt x="42" y="411"/>
                  </a:cubicBezTo>
                  <a:cubicBezTo>
                    <a:pt x="38" y="406"/>
                    <a:pt x="37" y="399"/>
                    <a:pt x="39" y="393"/>
                  </a:cubicBezTo>
                  <a:cubicBezTo>
                    <a:pt x="55" y="344"/>
                    <a:pt x="79" y="302"/>
                    <a:pt x="107" y="257"/>
                  </a:cubicBezTo>
                  <a:cubicBezTo>
                    <a:pt x="295" y="257"/>
                    <a:pt x="295" y="257"/>
                    <a:pt x="295" y="257"/>
                  </a:cubicBezTo>
                  <a:cubicBezTo>
                    <a:pt x="323" y="302"/>
                    <a:pt x="347" y="344"/>
                    <a:pt x="363" y="393"/>
                  </a:cubicBezTo>
                  <a:cubicBezTo>
                    <a:pt x="365" y="399"/>
                    <a:pt x="364" y="406"/>
                    <a:pt x="360" y="4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42" name="Oval 316"/>
            <p:cNvSpPr>
              <a:spLocks noChangeArrowheads="1"/>
            </p:cNvSpPr>
            <p:nvPr/>
          </p:nvSpPr>
          <p:spPr bwMode="auto">
            <a:xfrm>
              <a:off x="217487" y="3805238"/>
              <a:ext cx="44450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43" name="Oval 317"/>
            <p:cNvSpPr>
              <a:spLocks noChangeArrowheads="1"/>
            </p:cNvSpPr>
            <p:nvPr/>
          </p:nvSpPr>
          <p:spPr bwMode="auto">
            <a:xfrm>
              <a:off x="173037" y="3835400"/>
              <a:ext cx="23813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44" name="Group 213"/>
          <p:cNvGrpSpPr/>
          <p:nvPr/>
        </p:nvGrpSpPr>
        <p:grpSpPr>
          <a:xfrm>
            <a:off x="4797103" y="2575355"/>
            <a:ext cx="412750" cy="412750"/>
            <a:chOff x="846137" y="3833813"/>
            <a:chExt cx="412750" cy="412750"/>
          </a:xfrm>
          <a:solidFill>
            <a:schemeClr val="bg1"/>
          </a:solidFill>
        </p:grpSpPr>
        <p:sp>
          <p:nvSpPr>
            <p:cNvPr id="345" name="Freeform 318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46" name="Freeform 319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47" name="Freeform 320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sp>
        <p:nvSpPr>
          <p:cNvPr id="348" name="Freeform 321"/>
          <p:cNvSpPr/>
          <p:nvPr/>
        </p:nvSpPr>
        <p:spPr bwMode="auto">
          <a:xfrm>
            <a:off x="5591175" y="2540000"/>
            <a:ext cx="352425" cy="393700"/>
          </a:xfrm>
          <a:custGeom>
            <a:avLst/>
            <a:gdLst>
              <a:gd name="T0" fmla="*/ 234 w 468"/>
              <a:gd name="T1" fmla="*/ 299 h 522"/>
              <a:gd name="T2" fmla="*/ 163 w 468"/>
              <a:gd name="T3" fmla="*/ 414 h 522"/>
              <a:gd name="T4" fmla="*/ 170 w 468"/>
              <a:gd name="T5" fmla="*/ 504 h 522"/>
              <a:gd name="T6" fmla="*/ 164 w 468"/>
              <a:gd name="T7" fmla="*/ 518 h 522"/>
              <a:gd name="T8" fmla="*/ 148 w 468"/>
              <a:gd name="T9" fmla="*/ 519 h 522"/>
              <a:gd name="T10" fmla="*/ 80 w 468"/>
              <a:gd name="T11" fmla="*/ 430 h 522"/>
              <a:gd name="T12" fmla="*/ 76 w 468"/>
              <a:gd name="T13" fmla="*/ 284 h 522"/>
              <a:gd name="T14" fmla="*/ 17 w 468"/>
              <a:gd name="T15" fmla="*/ 207 h 522"/>
              <a:gd name="T16" fmla="*/ 17 w 468"/>
              <a:gd name="T17" fmla="*/ 92 h 522"/>
              <a:gd name="T18" fmla="*/ 105 w 468"/>
              <a:gd name="T19" fmla="*/ 8 h 522"/>
              <a:gd name="T20" fmla="*/ 234 w 468"/>
              <a:gd name="T21" fmla="*/ 32 h 522"/>
              <a:gd name="T22" fmla="*/ 363 w 468"/>
              <a:gd name="T23" fmla="*/ 8 h 522"/>
              <a:gd name="T24" fmla="*/ 451 w 468"/>
              <a:gd name="T25" fmla="*/ 92 h 522"/>
              <a:gd name="T26" fmla="*/ 451 w 468"/>
              <a:gd name="T27" fmla="*/ 207 h 522"/>
              <a:gd name="T28" fmla="*/ 392 w 468"/>
              <a:gd name="T29" fmla="*/ 284 h 522"/>
              <a:gd name="T30" fmla="*/ 388 w 468"/>
              <a:gd name="T31" fmla="*/ 430 h 522"/>
              <a:gd name="T32" fmla="*/ 320 w 468"/>
              <a:gd name="T33" fmla="*/ 519 h 522"/>
              <a:gd name="T34" fmla="*/ 304 w 468"/>
              <a:gd name="T35" fmla="*/ 518 h 522"/>
              <a:gd name="T36" fmla="*/ 298 w 468"/>
              <a:gd name="T37" fmla="*/ 504 h 522"/>
              <a:gd name="T38" fmla="*/ 305 w 468"/>
              <a:gd name="T39" fmla="*/ 414 h 522"/>
              <a:gd name="T40" fmla="*/ 234 w 468"/>
              <a:gd name="T41" fmla="*/ 299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8" h="522">
                <a:moveTo>
                  <a:pt x="234" y="299"/>
                </a:moveTo>
                <a:cubicBezTo>
                  <a:pt x="206" y="299"/>
                  <a:pt x="163" y="350"/>
                  <a:pt x="163" y="414"/>
                </a:cubicBezTo>
                <a:cubicBezTo>
                  <a:pt x="163" y="450"/>
                  <a:pt x="167" y="482"/>
                  <a:pt x="170" y="504"/>
                </a:cubicBezTo>
                <a:cubicBezTo>
                  <a:pt x="171" y="509"/>
                  <a:pt x="169" y="515"/>
                  <a:pt x="164" y="518"/>
                </a:cubicBezTo>
                <a:cubicBezTo>
                  <a:pt x="159" y="522"/>
                  <a:pt x="153" y="522"/>
                  <a:pt x="148" y="519"/>
                </a:cubicBezTo>
                <a:cubicBezTo>
                  <a:pt x="127" y="508"/>
                  <a:pt x="98" y="483"/>
                  <a:pt x="80" y="430"/>
                </a:cubicBezTo>
                <a:cubicBezTo>
                  <a:pt x="47" y="337"/>
                  <a:pt x="76" y="284"/>
                  <a:pt x="76" y="284"/>
                </a:cubicBezTo>
                <a:cubicBezTo>
                  <a:pt x="76" y="284"/>
                  <a:pt x="35" y="254"/>
                  <a:pt x="17" y="207"/>
                </a:cubicBezTo>
                <a:cubicBezTo>
                  <a:pt x="0" y="160"/>
                  <a:pt x="2" y="114"/>
                  <a:pt x="17" y="92"/>
                </a:cubicBezTo>
                <a:cubicBezTo>
                  <a:pt x="33" y="70"/>
                  <a:pt x="71" y="16"/>
                  <a:pt x="105" y="8"/>
                </a:cubicBezTo>
                <a:cubicBezTo>
                  <a:pt x="139" y="0"/>
                  <a:pt x="164" y="32"/>
                  <a:pt x="234" y="32"/>
                </a:cubicBezTo>
                <a:cubicBezTo>
                  <a:pt x="304" y="32"/>
                  <a:pt x="329" y="0"/>
                  <a:pt x="363" y="8"/>
                </a:cubicBezTo>
                <a:cubicBezTo>
                  <a:pt x="397" y="16"/>
                  <a:pt x="435" y="70"/>
                  <a:pt x="451" y="92"/>
                </a:cubicBezTo>
                <a:cubicBezTo>
                  <a:pt x="466" y="114"/>
                  <a:pt x="468" y="160"/>
                  <a:pt x="451" y="207"/>
                </a:cubicBezTo>
                <a:cubicBezTo>
                  <a:pt x="433" y="254"/>
                  <a:pt x="392" y="284"/>
                  <a:pt x="392" y="284"/>
                </a:cubicBezTo>
                <a:cubicBezTo>
                  <a:pt x="392" y="284"/>
                  <a:pt x="421" y="337"/>
                  <a:pt x="388" y="430"/>
                </a:cubicBezTo>
                <a:cubicBezTo>
                  <a:pt x="370" y="483"/>
                  <a:pt x="341" y="508"/>
                  <a:pt x="320" y="519"/>
                </a:cubicBezTo>
                <a:cubicBezTo>
                  <a:pt x="315" y="522"/>
                  <a:pt x="309" y="522"/>
                  <a:pt x="304" y="518"/>
                </a:cubicBezTo>
                <a:cubicBezTo>
                  <a:pt x="299" y="515"/>
                  <a:pt x="297" y="509"/>
                  <a:pt x="298" y="504"/>
                </a:cubicBezTo>
                <a:cubicBezTo>
                  <a:pt x="301" y="482"/>
                  <a:pt x="305" y="450"/>
                  <a:pt x="305" y="414"/>
                </a:cubicBezTo>
                <a:cubicBezTo>
                  <a:pt x="305" y="350"/>
                  <a:pt x="262" y="299"/>
                  <a:pt x="234" y="2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pitchFamily="34" charset="-122"/>
              <a:ea typeface="Microsoft YaHei UI" panose="020B0503020204020204" charset="-122"/>
            </a:endParaRPr>
          </a:p>
        </p:txBody>
      </p:sp>
      <p:sp>
        <p:nvSpPr>
          <p:cNvPr id="349" name="Freeform 322"/>
          <p:cNvSpPr/>
          <p:nvPr/>
        </p:nvSpPr>
        <p:spPr bwMode="auto">
          <a:xfrm>
            <a:off x="6283325" y="2517775"/>
            <a:ext cx="355600" cy="423863"/>
          </a:xfrm>
          <a:custGeom>
            <a:avLst/>
            <a:gdLst>
              <a:gd name="T0" fmla="*/ 419 w 473"/>
              <a:gd name="T1" fmla="*/ 209 h 564"/>
              <a:gd name="T2" fmla="*/ 1 w 473"/>
              <a:gd name="T3" fmla="*/ 209 h 564"/>
              <a:gd name="T4" fmla="*/ 95 w 473"/>
              <a:gd name="T5" fmla="*/ 411 h 564"/>
              <a:gd name="T6" fmla="*/ 143 w 473"/>
              <a:gd name="T7" fmla="*/ 564 h 564"/>
              <a:gd name="T8" fmla="*/ 117 w 473"/>
              <a:gd name="T9" fmla="*/ 341 h 564"/>
              <a:gd name="T10" fmla="*/ 55 w 473"/>
              <a:gd name="T11" fmla="*/ 257 h 564"/>
              <a:gd name="T12" fmla="*/ 71 w 473"/>
              <a:gd name="T13" fmla="*/ 234 h 564"/>
              <a:gd name="T14" fmla="*/ 28 w 473"/>
              <a:gd name="T15" fmla="*/ 210 h 564"/>
              <a:gd name="T16" fmla="*/ 60 w 473"/>
              <a:gd name="T17" fmla="*/ 156 h 564"/>
              <a:gd name="T18" fmla="*/ 83 w 473"/>
              <a:gd name="T19" fmla="*/ 149 h 564"/>
              <a:gd name="T20" fmla="*/ 66 w 473"/>
              <a:gd name="T21" fmla="*/ 109 h 564"/>
              <a:gd name="T22" fmla="*/ 115 w 473"/>
              <a:gd name="T23" fmla="*/ 83 h 564"/>
              <a:gd name="T24" fmla="*/ 145 w 473"/>
              <a:gd name="T25" fmla="*/ 94 h 564"/>
              <a:gd name="T26" fmla="*/ 142 w 473"/>
              <a:gd name="T27" fmla="*/ 50 h 564"/>
              <a:gd name="T28" fmla="*/ 202 w 473"/>
              <a:gd name="T29" fmla="*/ 55 h 564"/>
              <a:gd name="T30" fmla="*/ 221 w 473"/>
              <a:gd name="T31" fmla="*/ 78 h 564"/>
              <a:gd name="T32" fmla="*/ 244 w 473"/>
              <a:gd name="T33" fmla="*/ 38 h 564"/>
              <a:gd name="T34" fmla="*/ 290 w 473"/>
              <a:gd name="T35" fmla="*/ 80 h 564"/>
              <a:gd name="T36" fmla="*/ 296 w 473"/>
              <a:gd name="T37" fmla="*/ 103 h 564"/>
              <a:gd name="T38" fmla="*/ 319 w 473"/>
              <a:gd name="T39" fmla="*/ 76 h 564"/>
              <a:gd name="T40" fmla="*/ 356 w 473"/>
              <a:gd name="T41" fmla="*/ 169 h 564"/>
              <a:gd name="T42" fmla="*/ 281 w 473"/>
              <a:gd name="T43" fmla="*/ 195 h 564"/>
              <a:gd name="T44" fmla="*/ 260 w 473"/>
              <a:gd name="T45" fmla="*/ 147 h 564"/>
              <a:gd name="T46" fmla="*/ 239 w 473"/>
              <a:gd name="T47" fmla="*/ 177 h 564"/>
              <a:gd name="T48" fmla="*/ 203 w 473"/>
              <a:gd name="T49" fmla="*/ 194 h 564"/>
              <a:gd name="T50" fmla="*/ 170 w 473"/>
              <a:gd name="T51" fmla="*/ 169 h 564"/>
              <a:gd name="T52" fmla="*/ 172 w 473"/>
              <a:gd name="T53" fmla="*/ 198 h 564"/>
              <a:gd name="T54" fmla="*/ 181 w 473"/>
              <a:gd name="T55" fmla="*/ 241 h 564"/>
              <a:gd name="T56" fmla="*/ 140 w 473"/>
              <a:gd name="T57" fmla="*/ 259 h 564"/>
              <a:gd name="T58" fmla="*/ 163 w 473"/>
              <a:gd name="T59" fmla="*/ 278 h 564"/>
              <a:gd name="T60" fmla="*/ 178 w 473"/>
              <a:gd name="T61" fmla="*/ 564 h 564"/>
              <a:gd name="T62" fmla="*/ 315 w 473"/>
              <a:gd name="T63" fmla="*/ 479 h 564"/>
              <a:gd name="T64" fmla="*/ 390 w 473"/>
              <a:gd name="T65" fmla="*/ 460 h 564"/>
              <a:gd name="T66" fmla="*/ 420 w 473"/>
              <a:gd name="T67" fmla="*/ 354 h 564"/>
              <a:gd name="T68" fmla="*/ 450 w 473"/>
              <a:gd name="T69" fmla="*/ 34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3" h="564">
                <a:moveTo>
                  <a:pt x="467" y="319"/>
                </a:moveTo>
                <a:cubicBezTo>
                  <a:pt x="419" y="209"/>
                  <a:pt x="419" y="209"/>
                  <a:pt x="419" y="209"/>
                </a:cubicBezTo>
                <a:cubicBezTo>
                  <a:pt x="419" y="93"/>
                  <a:pt x="325" y="0"/>
                  <a:pt x="210" y="0"/>
                </a:cubicBezTo>
                <a:cubicBezTo>
                  <a:pt x="94" y="0"/>
                  <a:pt x="0" y="94"/>
                  <a:pt x="1" y="209"/>
                </a:cubicBezTo>
                <a:cubicBezTo>
                  <a:pt x="1" y="275"/>
                  <a:pt x="31" y="334"/>
                  <a:pt x="79" y="372"/>
                </a:cubicBezTo>
                <a:cubicBezTo>
                  <a:pt x="95" y="384"/>
                  <a:pt x="95" y="394"/>
                  <a:pt x="95" y="411"/>
                </a:cubicBezTo>
                <a:cubicBezTo>
                  <a:pt x="95" y="564"/>
                  <a:pt x="95" y="564"/>
                  <a:pt x="95" y="564"/>
                </a:cubicBezTo>
                <a:cubicBezTo>
                  <a:pt x="143" y="564"/>
                  <a:pt x="143" y="564"/>
                  <a:pt x="143" y="564"/>
                </a:cubicBezTo>
                <a:cubicBezTo>
                  <a:pt x="143" y="397"/>
                  <a:pt x="143" y="397"/>
                  <a:pt x="143" y="397"/>
                </a:cubicBezTo>
                <a:cubicBezTo>
                  <a:pt x="143" y="374"/>
                  <a:pt x="131" y="356"/>
                  <a:pt x="117" y="341"/>
                </a:cubicBezTo>
                <a:cubicBezTo>
                  <a:pt x="96" y="320"/>
                  <a:pt x="65" y="307"/>
                  <a:pt x="49" y="285"/>
                </a:cubicBezTo>
                <a:cubicBezTo>
                  <a:pt x="42" y="277"/>
                  <a:pt x="45" y="259"/>
                  <a:pt x="55" y="257"/>
                </a:cubicBezTo>
                <a:cubicBezTo>
                  <a:pt x="76" y="251"/>
                  <a:pt x="76" y="251"/>
                  <a:pt x="76" y="251"/>
                </a:cubicBezTo>
                <a:cubicBezTo>
                  <a:pt x="90" y="247"/>
                  <a:pt x="84" y="232"/>
                  <a:pt x="71" y="234"/>
                </a:cubicBezTo>
                <a:cubicBezTo>
                  <a:pt x="49" y="238"/>
                  <a:pt x="49" y="238"/>
                  <a:pt x="49" y="238"/>
                </a:cubicBezTo>
                <a:cubicBezTo>
                  <a:pt x="32" y="241"/>
                  <a:pt x="26" y="225"/>
                  <a:pt x="28" y="210"/>
                </a:cubicBezTo>
                <a:cubicBezTo>
                  <a:pt x="29" y="194"/>
                  <a:pt x="32" y="179"/>
                  <a:pt x="37" y="164"/>
                </a:cubicBezTo>
                <a:cubicBezTo>
                  <a:pt x="40" y="155"/>
                  <a:pt x="49" y="150"/>
                  <a:pt x="60" y="156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88" y="172"/>
                  <a:pt x="95" y="157"/>
                  <a:pt x="83" y="149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55" y="129"/>
                  <a:pt x="61" y="116"/>
                  <a:pt x="66" y="109"/>
                </a:cubicBezTo>
                <a:cubicBezTo>
                  <a:pt x="72" y="101"/>
                  <a:pt x="79" y="94"/>
                  <a:pt x="86" y="87"/>
                </a:cubicBezTo>
                <a:cubicBezTo>
                  <a:pt x="94" y="79"/>
                  <a:pt x="106" y="69"/>
                  <a:pt x="115" y="83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6" y="116"/>
                  <a:pt x="153" y="107"/>
                  <a:pt x="145" y="94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4" y="60"/>
                  <a:pt x="136" y="53"/>
                  <a:pt x="142" y="50"/>
                </a:cubicBezTo>
                <a:cubicBezTo>
                  <a:pt x="155" y="45"/>
                  <a:pt x="168" y="41"/>
                  <a:pt x="181" y="39"/>
                </a:cubicBezTo>
                <a:cubicBezTo>
                  <a:pt x="192" y="37"/>
                  <a:pt x="202" y="41"/>
                  <a:pt x="202" y="55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95"/>
                  <a:pt x="221" y="95"/>
                  <a:pt x="221" y="78"/>
                </a:cubicBezTo>
                <a:cubicBezTo>
                  <a:pt x="222" y="58"/>
                  <a:pt x="222" y="58"/>
                  <a:pt x="222" y="58"/>
                </a:cubicBezTo>
                <a:cubicBezTo>
                  <a:pt x="222" y="44"/>
                  <a:pt x="228" y="36"/>
                  <a:pt x="244" y="38"/>
                </a:cubicBezTo>
                <a:cubicBezTo>
                  <a:pt x="255" y="40"/>
                  <a:pt x="265" y="43"/>
                  <a:pt x="275" y="46"/>
                </a:cubicBezTo>
                <a:cubicBezTo>
                  <a:pt x="292" y="52"/>
                  <a:pt x="302" y="62"/>
                  <a:pt x="290" y="80"/>
                </a:cubicBezTo>
                <a:cubicBezTo>
                  <a:pt x="282" y="94"/>
                  <a:pt x="282" y="94"/>
                  <a:pt x="282" y="94"/>
                </a:cubicBezTo>
                <a:cubicBezTo>
                  <a:pt x="274" y="106"/>
                  <a:pt x="288" y="116"/>
                  <a:pt x="296" y="103"/>
                </a:cubicBezTo>
                <a:cubicBezTo>
                  <a:pt x="307" y="85"/>
                  <a:pt x="307" y="85"/>
                  <a:pt x="307" y="85"/>
                </a:cubicBezTo>
                <a:cubicBezTo>
                  <a:pt x="310" y="80"/>
                  <a:pt x="314" y="76"/>
                  <a:pt x="319" y="76"/>
                </a:cubicBezTo>
                <a:cubicBezTo>
                  <a:pt x="329" y="76"/>
                  <a:pt x="340" y="84"/>
                  <a:pt x="348" y="93"/>
                </a:cubicBezTo>
                <a:cubicBezTo>
                  <a:pt x="380" y="125"/>
                  <a:pt x="359" y="165"/>
                  <a:pt x="356" y="169"/>
                </a:cubicBezTo>
                <a:cubicBezTo>
                  <a:pt x="340" y="188"/>
                  <a:pt x="319" y="195"/>
                  <a:pt x="294" y="195"/>
                </a:cubicBezTo>
                <a:cubicBezTo>
                  <a:pt x="281" y="195"/>
                  <a:pt x="281" y="195"/>
                  <a:pt x="281" y="195"/>
                </a:cubicBezTo>
                <a:cubicBezTo>
                  <a:pt x="271" y="194"/>
                  <a:pt x="260" y="188"/>
                  <a:pt x="260" y="178"/>
                </a:cubicBezTo>
                <a:cubicBezTo>
                  <a:pt x="260" y="147"/>
                  <a:pt x="260" y="147"/>
                  <a:pt x="260" y="147"/>
                </a:cubicBezTo>
                <a:cubicBezTo>
                  <a:pt x="260" y="135"/>
                  <a:pt x="239" y="132"/>
                  <a:pt x="239" y="147"/>
                </a:cubicBezTo>
                <a:cubicBezTo>
                  <a:pt x="239" y="177"/>
                  <a:pt x="239" y="177"/>
                  <a:pt x="239" y="177"/>
                </a:cubicBezTo>
                <a:cubicBezTo>
                  <a:pt x="239" y="190"/>
                  <a:pt x="234" y="194"/>
                  <a:pt x="220" y="194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195" y="194"/>
                  <a:pt x="190" y="189"/>
                  <a:pt x="184" y="184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57" y="156"/>
                  <a:pt x="144" y="171"/>
                  <a:pt x="156" y="183"/>
                </a:cubicBezTo>
                <a:cubicBezTo>
                  <a:pt x="172" y="198"/>
                  <a:pt x="172" y="198"/>
                  <a:pt x="172" y="198"/>
                </a:cubicBezTo>
                <a:cubicBezTo>
                  <a:pt x="179" y="205"/>
                  <a:pt x="181" y="211"/>
                  <a:pt x="181" y="219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81" y="252"/>
                  <a:pt x="178" y="259"/>
                  <a:pt x="163" y="259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23" y="259"/>
                  <a:pt x="122" y="279"/>
                  <a:pt x="140" y="279"/>
                </a:cubicBezTo>
                <a:cubicBezTo>
                  <a:pt x="163" y="278"/>
                  <a:pt x="163" y="278"/>
                  <a:pt x="163" y="278"/>
                </a:cubicBezTo>
                <a:cubicBezTo>
                  <a:pt x="173" y="278"/>
                  <a:pt x="180" y="281"/>
                  <a:pt x="180" y="295"/>
                </a:cubicBezTo>
                <a:cubicBezTo>
                  <a:pt x="178" y="564"/>
                  <a:pt x="178" y="564"/>
                  <a:pt x="178" y="564"/>
                </a:cubicBezTo>
                <a:cubicBezTo>
                  <a:pt x="315" y="564"/>
                  <a:pt x="315" y="564"/>
                  <a:pt x="315" y="564"/>
                </a:cubicBezTo>
                <a:cubicBezTo>
                  <a:pt x="315" y="479"/>
                  <a:pt x="315" y="479"/>
                  <a:pt x="315" y="479"/>
                </a:cubicBezTo>
                <a:cubicBezTo>
                  <a:pt x="315" y="465"/>
                  <a:pt x="319" y="460"/>
                  <a:pt x="335" y="460"/>
                </a:cubicBezTo>
                <a:cubicBezTo>
                  <a:pt x="390" y="460"/>
                  <a:pt x="390" y="460"/>
                  <a:pt x="390" y="460"/>
                </a:cubicBezTo>
                <a:cubicBezTo>
                  <a:pt x="411" y="460"/>
                  <a:pt x="420" y="451"/>
                  <a:pt x="420" y="430"/>
                </a:cubicBezTo>
                <a:cubicBezTo>
                  <a:pt x="420" y="354"/>
                  <a:pt x="420" y="354"/>
                  <a:pt x="420" y="354"/>
                </a:cubicBezTo>
                <a:cubicBezTo>
                  <a:pt x="420" y="347"/>
                  <a:pt x="423" y="344"/>
                  <a:pt x="430" y="344"/>
                </a:cubicBezTo>
                <a:cubicBezTo>
                  <a:pt x="450" y="344"/>
                  <a:pt x="450" y="344"/>
                  <a:pt x="450" y="344"/>
                </a:cubicBezTo>
                <a:cubicBezTo>
                  <a:pt x="468" y="344"/>
                  <a:pt x="473" y="335"/>
                  <a:pt x="467" y="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pitchFamily="34" charset="-122"/>
              <a:ea typeface="Microsoft YaHei UI" panose="020B0503020204020204" charset="-122"/>
            </a:endParaRPr>
          </a:p>
        </p:txBody>
      </p:sp>
      <p:sp>
        <p:nvSpPr>
          <p:cNvPr id="350" name="Freeform 323"/>
          <p:cNvSpPr/>
          <p:nvPr/>
        </p:nvSpPr>
        <p:spPr bwMode="auto">
          <a:xfrm>
            <a:off x="7040563" y="2543175"/>
            <a:ext cx="328612" cy="388938"/>
          </a:xfrm>
          <a:custGeom>
            <a:avLst/>
            <a:gdLst>
              <a:gd name="T0" fmla="*/ 419 w 437"/>
              <a:gd name="T1" fmla="*/ 256 h 517"/>
              <a:gd name="T2" fmla="*/ 386 w 437"/>
              <a:gd name="T3" fmla="*/ 265 h 517"/>
              <a:gd name="T4" fmla="*/ 316 w 437"/>
              <a:gd name="T5" fmla="*/ 344 h 517"/>
              <a:gd name="T6" fmla="*/ 293 w 437"/>
              <a:gd name="T7" fmla="*/ 332 h 517"/>
              <a:gd name="T8" fmla="*/ 285 w 437"/>
              <a:gd name="T9" fmla="*/ 72 h 517"/>
              <a:gd name="T10" fmla="*/ 267 w 437"/>
              <a:gd name="T11" fmla="*/ 41 h 517"/>
              <a:gd name="T12" fmla="*/ 232 w 437"/>
              <a:gd name="T13" fmla="*/ 62 h 517"/>
              <a:gd name="T14" fmla="*/ 228 w 437"/>
              <a:gd name="T15" fmla="*/ 242 h 517"/>
              <a:gd name="T16" fmla="*/ 214 w 437"/>
              <a:gd name="T17" fmla="*/ 242 h 517"/>
              <a:gd name="T18" fmla="*/ 211 w 437"/>
              <a:gd name="T19" fmla="*/ 29 h 517"/>
              <a:gd name="T20" fmla="*/ 186 w 437"/>
              <a:gd name="T21" fmla="*/ 1 h 517"/>
              <a:gd name="T22" fmla="*/ 156 w 437"/>
              <a:gd name="T23" fmla="*/ 24 h 517"/>
              <a:gd name="T24" fmla="*/ 153 w 437"/>
              <a:gd name="T25" fmla="*/ 244 h 517"/>
              <a:gd name="T26" fmla="*/ 139 w 437"/>
              <a:gd name="T27" fmla="*/ 244 h 517"/>
              <a:gd name="T28" fmla="*/ 134 w 437"/>
              <a:gd name="T29" fmla="*/ 54 h 517"/>
              <a:gd name="T30" fmla="*/ 105 w 437"/>
              <a:gd name="T31" fmla="*/ 29 h 517"/>
              <a:gd name="T32" fmla="*/ 79 w 437"/>
              <a:gd name="T33" fmla="*/ 54 h 517"/>
              <a:gd name="T34" fmla="*/ 78 w 437"/>
              <a:gd name="T35" fmla="*/ 246 h 517"/>
              <a:gd name="T36" fmla="*/ 66 w 437"/>
              <a:gd name="T37" fmla="*/ 243 h 517"/>
              <a:gd name="T38" fmla="*/ 53 w 437"/>
              <a:gd name="T39" fmla="*/ 104 h 517"/>
              <a:gd name="T40" fmla="*/ 19 w 437"/>
              <a:gd name="T41" fmla="*/ 86 h 517"/>
              <a:gd name="T42" fmla="*/ 0 w 437"/>
              <a:gd name="T43" fmla="*/ 116 h 517"/>
              <a:gd name="T44" fmla="*/ 9 w 437"/>
              <a:gd name="T45" fmla="*/ 377 h 517"/>
              <a:gd name="T46" fmla="*/ 170 w 437"/>
              <a:gd name="T47" fmla="*/ 517 h 517"/>
              <a:gd name="T48" fmla="*/ 344 w 437"/>
              <a:gd name="T49" fmla="*/ 428 h 517"/>
              <a:gd name="T50" fmla="*/ 430 w 437"/>
              <a:gd name="T51" fmla="*/ 290 h 517"/>
              <a:gd name="T52" fmla="*/ 419 w 437"/>
              <a:gd name="T53" fmla="*/ 25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517">
                <a:moveTo>
                  <a:pt x="419" y="256"/>
                </a:moveTo>
                <a:cubicBezTo>
                  <a:pt x="408" y="252"/>
                  <a:pt x="395" y="254"/>
                  <a:pt x="386" y="265"/>
                </a:cubicBezTo>
                <a:cubicBezTo>
                  <a:pt x="316" y="344"/>
                  <a:pt x="316" y="344"/>
                  <a:pt x="316" y="344"/>
                </a:cubicBezTo>
                <a:cubicBezTo>
                  <a:pt x="305" y="357"/>
                  <a:pt x="293" y="348"/>
                  <a:pt x="293" y="332"/>
                </a:cubicBezTo>
                <a:cubicBezTo>
                  <a:pt x="285" y="72"/>
                  <a:pt x="285" y="72"/>
                  <a:pt x="285" y="72"/>
                </a:cubicBezTo>
                <a:cubicBezTo>
                  <a:pt x="284" y="58"/>
                  <a:pt x="282" y="45"/>
                  <a:pt x="267" y="41"/>
                </a:cubicBezTo>
                <a:cubicBezTo>
                  <a:pt x="248" y="35"/>
                  <a:pt x="233" y="45"/>
                  <a:pt x="232" y="62"/>
                </a:cubicBezTo>
                <a:cubicBezTo>
                  <a:pt x="228" y="242"/>
                  <a:pt x="228" y="242"/>
                  <a:pt x="228" y="242"/>
                </a:cubicBezTo>
                <a:cubicBezTo>
                  <a:pt x="227" y="258"/>
                  <a:pt x="214" y="257"/>
                  <a:pt x="214" y="242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211" y="15"/>
                  <a:pt x="201" y="3"/>
                  <a:pt x="186" y="1"/>
                </a:cubicBezTo>
                <a:cubicBezTo>
                  <a:pt x="171" y="0"/>
                  <a:pt x="156" y="10"/>
                  <a:pt x="156" y="24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153" y="257"/>
                  <a:pt x="140" y="256"/>
                  <a:pt x="139" y="24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3" y="40"/>
                  <a:pt x="121" y="29"/>
                  <a:pt x="105" y="29"/>
                </a:cubicBezTo>
                <a:cubicBezTo>
                  <a:pt x="90" y="29"/>
                  <a:pt x="79" y="41"/>
                  <a:pt x="79" y="54"/>
                </a:cubicBezTo>
                <a:cubicBezTo>
                  <a:pt x="78" y="246"/>
                  <a:pt x="78" y="246"/>
                  <a:pt x="78" y="246"/>
                </a:cubicBezTo>
                <a:cubicBezTo>
                  <a:pt x="78" y="256"/>
                  <a:pt x="67" y="257"/>
                  <a:pt x="66" y="243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2" y="91"/>
                  <a:pt x="34" y="83"/>
                  <a:pt x="19" y="86"/>
                </a:cubicBezTo>
                <a:cubicBezTo>
                  <a:pt x="5" y="90"/>
                  <a:pt x="0" y="103"/>
                  <a:pt x="0" y="116"/>
                </a:cubicBezTo>
                <a:cubicBezTo>
                  <a:pt x="9" y="377"/>
                  <a:pt x="9" y="377"/>
                  <a:pt x="9" y="377"/>
                </a:cubicBezTo>
                <a:cubicBezTo>
                  <a:pt x="11" y="455"/>
                  <a:pt x="93" y="517"/>
                  <a:pt x="170" y="517"/>
                </a:cubicBezTo>
                <a:cubicBezTo>
                  <a:pt x="245" y="517"/>
                  <a:pt x="308" y="486"/>
                  <a:pt x="344" y="428"/>
                </a:cubicBezTo>
                <a:cubicBezTo>
                  <a:pt x="430" y="290"/>
                  <a:pt x="430" y="290"/>
                  <a:pt x="430" y="290"/>
                </a:cubicBezTo>
                <a:cubicBezTo>
                  <a:pt x="437" y="279"/>
                  <a:pt x="436" y="262"/>
                  <a:pt x="419" y="2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pitchFamily="34" charset="-122"/>
              <a:ea typeface="Microsoft YaHei UI" panose="020B0503020204020204" charset="-122"/>
            </a:endParaRPr>
          </a:p>
        </p:txBody>
      </p:sp>
      <p:sp>
        <p:nvSpPr>
          <p:cNvPr id="351" name="Freeform 324"/>
          <p:cNvSpPr>
            <a:spLocks noEditPoints="1"/>
          </p:cNvSpPr>
          <p:nvPr/>
        </p:nvSpPr>
        <p:spPr bwMode="auto">
          <a:xfrm>
            <a:off x="7777163" y="2520950"/>
            <a:ext cx="307975" cy="433388"/>
          </a:xfrm>
          <a:custGeom>
            <a:avLst/>
            <a:gdLst>
              <a:gd name="T0" fmla="*/ 227 w 410"/>
              <a:gd name="T1" fmla="*/ 10 h 578"/>
              <a:gd name="T2" fmla="*/ 206 w 410"/>
              <a:gd name="T3" fmla="*/ 0 h 578"/>
              <a:gd name="T4" fmla="*/ 184 w 410"/>
              <a:gd name="T5" fmla="*/ 10 h 578"/>
              <a:gd name="T6" fmla="*/ 0 w 410"/>
              <a:gd name="T7" fmla="*/ 373 h 578"/>
              <a:gd name="T8" fmla="*/ 205 w 410"/>
              <a:gd name="T9" fmla="*/ 578 h 578"/>
              <a:gd name="T10" fmla="*/ 410 w 410"/>
              <a:gd name="T11" fmla="*/ 373 h 578"/>
              <a:gd name="T12" fmla="*/ 227 w 410"/>
              <a:gd name="T13" fmla="*/ 10 h 578"/>
              <a:gd name="T14" fmla="*/ 331 w 410"/>
              <a:gd name="T15" fmla="*/ 393 h 578"/>
              <a:gd name="T16" fmla="*/ 315 w 410"/>
              <a:gd name="T17" fmla="*/ 408 h 578"/>
              <a:gd name="T18" fmla="*/ 254 w 410"/>
              <a:gd name="T19" fmla="*/ 408 h 578"/>
              <a:gd name="T20" fmla="*/ 254 w 410"/>
              <a:gd name="T21" fmla="*/ 469 h 578"/>
              <a:gd name="T22" fmla="*/ 239 w 410"/>
              <a:gd name="T23" fmla="*/ 485 h 578"/>
              <a:gd name="T24" fmla="*/ 175 w 410"/>
              <a:gd name="T25" fmla="*/ 485 h 578"/>
              <a:gd name="T26" fmla="*/ 159 w 410"/>
              <a:gd name="T27" fmla="*/ 469 h 578"/>
              <a:gd name="T28" fmla="*/ 159 w 410"/>
              <a:gd name="T29" fmla="*/ 408 h 578"/>
              <a:gd name="T30" fmla="*/ 98 w 410"/>
              <a:gd name="T31" fmla="*/ 408 h 578"/>
              <a:gd name="T32" fmla="*/ 83 w 410"/>
              <a:gd name="T33" fmla="*/ 393 h 578"/>
              <a:gd name="T34" fmla="*/ 83 w 410"/>
              <a:gd name="T35" fmla="*/ 329 h 578"/>
              <a:gd name="T36" fmla="*/ 98 w 410"/>
              <a:gd name="T37" fmla="*/ 313 h 578"/>
              <a:gd name="T38" fmla="*/ 159 w 410"/>
              <a:gd name="T39" fmla="*/ 313 h 578"/>
              <a:gd name="T40" fmla="*/ 159 w 410"/>
              <a:gd name="T41" fmla="*/ 252 h 578"/>
              <a:gd name="T42" fmla="*/ 175 w 410"/>
              <a:gd name="T43" fmla="*/ 236 h 578"/>
              <a:gd name="T44" fmla="*/ 239 w 410"/>
              <a:gd name="T45" fmla="*/ 236 h 578"/>
              <a:gd name="T46" fmla="*/ 254 w 410"/>
              <a:gd name="T47" fmla="*/ 252 h 578"/>
              <a:gd name="T48" fmla="*/ 254 w 410"/>
              <a:gd name="T49" fmla="*/ 313 h 578"/>
              <a:gd name="T50" fmla="*/ 315 w 410"/>
              <a:gd name="T51" fmla="*/ 313 h 578"/>
              <a:gd name="T52" fmla="*/ 331 w 410"/>
              <a:gd name="T53" fmla="*/ 329 h 578"/>
              <a:gd name="T54" fmla="*/ 331 w 410"/>
              <a:gd name="T55" fmla="*/ 393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0" h="578">
                <a:moveTo>
                  <a:pt x="227" y="10"/>
                </a:moveTo>
                <a:cubicBezTo>
                  <a:pt x="222" y="4"/>
                  <a:pt x="214" y="0"/>
                  <a:pt x="206" y="0"/>
                </a:cubicBezTo>
                <a:cubicBezTo>
                  <a:pt x="197" y="0"/>
                  <a:pt x="189" y="3"/>
                  <a:pt x="184" y="10"/>
                </a:cubicBezTo>
                <a:cubicBezTo>
                  <a:pt x="176" y="18"/>
                  <a:pt x="0" y="217"/>
                  <a:pt x="0" y="373"/>
                </a:cubicBezTo>
                <a:cubicBezTo>
                  <a:pt x="0" y="486"/>
                  <a:pt x="92" y="578"/>
                  <a:pt x="205" y="578"/>
                </a:cubicBezTo>
                <a:cubicBezTo>
                  <a:pt x="318" y="578"/>
                  <a:pt x="410" y="486"/>
                  <a:pt x="410" y="373"/>
                </a:cubicBezTo>
                <a:cubicBezTo>
                  <a:pt x="410" y="234"/>
                  <a:pt x="234" y="19"/>
                  <a:pt x="227" y="10"/>
                </a:cubicBezTo>
                <a:close/>
                <a:moveTo>
                  <a:pt x="331" y="393"/>
                </a:moveTo>
                <a:cubicBezTo>
                  <a:pt x="331" y="401"/>
                  <a:pt x="324" y="408"/>
                  <a:pt x="315" y="408"/>
                </a:cubicBezTo>
                <a:cubicBezTo>
                  <a:pt x="254" y="408"/>
                  <a:pt x="254" y="408"/>
                  <a:pt x="254" y="408"/>
                </a:cubicBezTo>
                <a:cubicBezTo>
                  <a:pt x="254" y="469"/>
                  <a:pt x="254" y="469"/>
                  <a:pt x="254" y="469"/>
                </a:cubicBezTo>
                <a:cubicBezTo>
                  <a:pt x="254" y="478"/>
                  <a:pt x="247" y="485"/>
                  <a:pt x="239" y="485"/>
                </a:cubicBezTo>
                <a:cubicBezTo>
                  <a:pt x="175" y="485"/>
                  <a:pt x="175" y="485"/>
                  <a:pt x="175" y="485"/>
                </a:cubicBezTo>
                <a:cubicBezTo>
                  <a:pt x="166" y="485"/>
                  <a:pt x="159" y="478"/>
                  <a:pt x="159" y="469"/>
                </a:cubicBezTo>
                <a:cubicBezTo>
                  <a:pt x="159" y="408"/>
                  <a:pt x="159" y="408"/>
                  <a:pt x="159" y="408"/>
                </a:cubicBezTo>
                <a:cubicBezTo>
                  <a:pt x="98" y="408"/>
                  <a:pt x="98" y="408"/>
                  <a:pt x="98" y="408"/>
                </a:cubicBezTo>
                <a:cubicBezTo>
                  <a:pt x="90" y="408"/>
                  <a:pt x="83" y="401"/>
                  <a:pt x="83" y="393"/>
                </a:cubicBezTo>
                <a:cubicBezTo>
                  <a:pt x="83" y="329"/>
                  <a:pt x="83" y="329"/>
                  <a:pt x="83" y="329"/>
                </a:cubicBezTo>
                <a:cubicBezTo>
                  <a:pt x="83" y="320"/>
                  <a:pt x="90" y="313"/>
                  <a:pt x="98" y="313"/>
                </a:cubicBezTo>
                <a:cubicBezTo>
                  <a:pt x="159" y="313"/>
                  <a:pt x="159" y="313"/>
                  <a:pt x="159" y="313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9" y="243"/>
                  <a:pt x="166" y="236"/>
                  <a:pt x="175" y="236"/>
                </a:cubicBezTo>
                <a:cubicBezTo>
                  <a:pt x="239" y="236"/>
                  <a:pt x="239" y="236"/>
                  <a:pt x="239" y="236"/>
                </a:cubicBezTo>
                <a:cubicBezTo>
                  <a:pt x="247" y="236"/>
                  <a:pt x="254" y="243"/>
                  <a:pt x="254" y="252"/>
                </a:cubicBezTo>
                <a:cubicBezTo>
                  <a:pt x="254" y="313"/>
                  <a:pt x="254" y="313"/>
                  <a:pt x="254" y="313"/>
                </a:cubicBezTo>
                <a:cubicBezTo>
                  <a:pt x="315" y="313"/>
                  <a:pt x="315" y="313"/>
                  <a:pt x="315" y="313"/>
                </a:cubicBezTo>
                <a:cubicBezTo>
                  <a:pt x="324" y="313"/>
                  <a:pt x="331" y="320"/>
                  <a:pt x="331" y="329"/>
                </a:cubicBezTo>
                <a:lnTo>
                  <a:pt x="331" y="39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pitchFamily="34" charset="-122"/>
              <a:ea typeface="Microsoft YaHei UI" panose="020B0503020204020204" charset="-122"/>
            </a:endParaRPr>
          </a:p>
        </p:txBody>
      </p:sp>
      <p:grpSp>
        <p:nvGrpSpPr>
          <p:cNvPr id="352" name="Group 221"/>
          <p:cNvGrpSpPr/>
          <p:nvPr/>
        </p:nvGrpSpPr>
        <p:grpSpPr>
          <a:xfrm>
            <a:off x="8448675" y="3295393"/>
            <a:ext cx="420688" cy="385763"/>
            <a:chOff x="5816600" y="4683125"/>
            <a:chExt cx="420688" cy="385763"/>
          </a:xfrm>
          <a:solidFill>
            <a:schemeClr val="bg1"/>
          </a:solidFill>
        </p:grpSpPr>
        <p:sp>
          <p:nvSpPr>
            <p:cNvPr id="353" name="Oval 325"/>
            <p:cNvSpPr>
              <a:spLocks noChangeArrowheads="1"/>
            </p:cNvSpPr>
            <p:nvPr/>
          </p:nvSpPr>
          <p:spPr bwMode="auto">
            <a:xfrm>
              <a:off x="6151563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54" name="Oval 326"/>
            <p:cNvSpPr>
              <a:spLocks noChangeArrowheads="1"/>
            </p:cNvSpPr>
            <p:nvPr/>
          </p:nvSpPr>
          <p:spPr bwMode="auto">
            <a:xfrm>
              <a:off x="5930900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55" name="Freeform 327"/>
            <p:cNvSpPr>
              <a:spLocks noEditPoints="1"/>
            </p:cNvSpPr>
            <p:nvPr/>
          </p:nvSpPr>
          <p:spPr bwMode="auto">
            <a:xfrm>
              <a:off x="5816600" y="4683125"/>
              <a:ext cx="420688" cy="311150"/>
            </a:xfrm>
            <a:custGeom>
              <a:avLst/>
              <a:gdLst>
                <a:gd name="T0" fmla="*/ 550 w 559"/>
                <a:gd name="T1" fmla="*/ 91 h 414"/>
                <a:gd name="T2" fmla="*/ 529 w 559"/>
                <a:gd name="T3" fmla="*/ 81 h 414"/>
                <a:gd name="T4" fmla="*/ 163 w 559"/>
                <a:gd name="T5" fmla="*/ 81 h 414"/>
                <a:gd name="T6" fmla="*/ 153 w 559"/>
                <a:gd name="T7" fmla="*/ 24 h 414"/>
                <a:gd name="T8" fmla="*/ 124 w 559"/>
                <a:gd name="T9" fmla="*/ 0 h 414"/>
                <a:gd name="T10" fmla="*/ 29 w 559"/>
                <a:gd name="T11" fmla="*/ 0 h 414"/>
                <a:gd name="T12" fmla="*/ 0 w 559"/>
                <a:gd name="T13" fmla="*/ 30 h 414"/>
                <a:gd name="T14" fmla="*/ 29 w 559"/>
                <a:gd name="T15" fmla="*/ 59 h 414"/>
                <a:gd name="T16" fmla="*/ 99 w 559"/>
                <a:gd name="T17" fmla="*/ 59 h 414"/>
                <a:gd name="T18" fmla="*/ 162 w 559"/>
                <a:gd name="T19" fmla="*/ 390 h 414"/>
                <a:gd name="T20" fmla="*/ 191 w 559"/>
                <a:gd name="T21" fmla="*/ 414 h 414"/>
                <a:gd name="T22" fmla="*/ 502 w 559"/>
                <a:gd name="T23" fmla="*/ 414 h 414"/>
                <a:gd name="T24" fmla="*/ 531 w 559"/>
                <a:gd name="T25" fmla="*/ 385 h 414"/>
                <a:gd name="T26" fmla="*/ 502 w 559"/>
                <a:gd name="T27" fmla="*/ 355 h 414"/>
                <a:gd name="T28" fmla="*/ 215 w 559"/>
                <a:gd name="T29" fmla="*/ 355 h 414"/>
                <a:gd name="T30" fmla="*/ 207 w 559"/>
                <a:gd name="T31" fmla="*/ 314 h 414"/>
                <a:gd name="T32" fmla="*/ 516 w 559"/>
                <a:gd name="T33" fmla="*/ 289 h 414"/>
                <a:gd name="T34" fmla="*/ 542 w 559"/>
                <a:gd name="T35" fmla="*/ 262 h 414"/>
                <a:gd name="T36" fmla="*/ 558 w 559"/>
                <a:gd name="T37" fmla="*/ 113 h 414"/>
                <a:gd name="T38" fmla="*/ 550 w 559"/>
                <a:gd name="T39" fmla="*/ 91 h 414"/>
                <a:gd name="T40" fmla="*/ 418 w 559"/>
                <a:gd name="T41" fmla="*/ 211 h 414"/>
                <a:gd name="T42" fmla="*/ 408 w 559"/>
                <a:gd name="T43" fmla="*/ 222 h 414"/>
                <a:gd name="T44" fmla="*/ 369 w 559"/>
                <a:gd name="T45" fmla="*/ 222 h 414"/>
                <a:gd name="T46" fmla="*/ 369 w 559"/>
                <a:gd name="T47" fmla="*/ 261 h 414"/>
                <a:gd name="T48" fmla="*/ 359 w 559"/>
                <a:gd name="T49" fmla="*/ 271 h 414"/>
                <a:gd name="T50" fmla="*/ 317 w 559"/>
                <a:gd name="T51" fmla="*/ 271 h 414"/>
                <a:gd name="T52" fmla="*/ 307 w 559"/>
                <a:gd name="T53" fmla="*/ 261 h 414"/>
                <a:gd name="T54" fmla="*/ 307 w 559"/>
                <a:gd name="T55" fmla="*/ 222 h 414"/>
                <a:gd name="T56" fmla="*/ 267 w 559"/>
                <a:gd name="T57" fmla="*/ 222 h 414"/>
                <a:gd name="T58" fmla="*/ 257 w 559"/>
                <a:gd name="T59" fmla="*/ 211 h 414"/>
                <a:gd name="T60" fmla="*/ 257 w 559"/>
                <a:gd name="T61" fmla="*/ 170 h 414"/>
                <a:gd name="T62" fmla="*/ 267 w 559"/>
                <a:gd name="T63" fmla="*/ 160 h 414"/>
                <a:gd name="T64" fmla="*/ 307 w 559"/>
                <a:gd name="T65" fmla="*/ 160 h 414"/>
                <a:gd name="T66" fmla="*/ 307 w 559"/>
                <a:gd name="T67" fmla="*/ 120 h 414"/>
                <a:gd name="T68" fmla="*/ 317 w 559"/>
                <a:gd name="T69" fmla="*/ 110 h 414"/>
                <a:gd name="T70" fmla="*/ 359 w 559"/>
                <a:gd name="T71" fmla="*/ 110 h 414"/>
                <a:gd name="T72" fmla="*/ 369 w 559"/>
                <a:gd name="T73" fmla="*/ 120 h 414"/>
                <a:gd name="T74" fmla="*/ 369 w 559"/>
                <a:gd name="T75" fmla="*/ 160 h 414"/>
                <a:gd name="T76" fmla="*/ 408 w 559"/>
                <a:gd name="T77" fmla="*/ 160 h 414"/>
                <a:gd name="T78" fmla="*/ 418 w 559"/>
                <a:gd name="T79" fmla="*/ 170 h 414"/>
                <a:gd name="T80" fmla="*/ 418 w 559"/>
                <a:gd name="T81" fmla="*/ 21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9" h="414">
                  <a:moveTo>
                    <a:pt x="550" y="91"/>
                  </a:moveTo>
                  <a:cubicBezTo>
                    <a:pt x="545" y="84"/>
                    <a:pt x="537" y="81"/>
                    <a:pt x="529" y="81"/>
                  </a:cubicBezTo>
                  <a:cubicBezTo>
                    <a:pt x="163" y="81"/>
                    <a:pt x="163" y="81"/>
                    <a:pt x="163" y="81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0" y="10"/>
                    <a:pt x="138" y="0"/>
                    <a:pt x="12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59"/>
                    <a:pt x="2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62" y="390"/>
                    <a:pt x="162" y="390"/>
                    <a:pt x="162" y="390"/>
                  </a:cubicBezTo>
                  <a:cubicBezTo>
                    <a:pt x="164" y="404"/>
                    <a:pt x="176" y="414"/>
                    <a:pt x="191" y="414"/>
                  </a:cubicBezTo>
                  <a:cubicBezTo>
                    <a:pt x="502" y="414"/>
                    <a:pt x="502" y="414"/>
                    <a:pt x="502" y="414"/>
                  </a:cubicBezTo>
                  <a:cubicBezTo>
                    <a:pt x="518" y="414"/>
                    <a:pt x="531" y="401"/>
                    <a:pt x="531" y="385"/>
                  </a:cubicBezTo>
                  <a:cubicBezTo>
                    <a:pt x="531" y="369"/>
                    <a:pt x="518" y="355"/>
                    <a:pt x="502" y="355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07" y="314"/>
                    <a:pt x="207" y="314"/>
                    <a:pt x="207" y="314"/>
                  </a:cubicBezTo>
                  <a:cubicBezTo>
                    <a:pt x="516" y="289"/>
                    <a:pt x="516" y="289"/>
                    <a:pt x="516" y="289"/>
                  </a:cubicBezTo>
                  <a:cubicBezTo>
                    <a:pt x="530" y="287"/>
                    <a:pt x="541" y="276"/>
                    <a:pt x="542" y="262"/>
                  </a:cubicBezTo>
                  <a:cubicBezTo>
                    <a:pt x="558" y="113"/>
                    <a:pt x="558" y="113"/>
                    <a:pt x="558" y="113"/>
                  </a:cubicBezTo>
                  <a:cubicBezTo>
                    <a:pt x="559" y="105"/>
                    <a:pt x="556" y="97"/>
                    <a:pt x="550" y="91"/>
                  </a:cubicBezTo>
                  <a:close/>
                  <a:moveTo>
                    <a:pt x="418" y="211"/>
                  </a:moveTo>
                  <a:cubicBezTo>
                    <a:pt x="418" y="217"/>
                    <a:pt x="414" y="222"/>
                    <a:pt x="408" y="222"/>
                  </a:cubicBezTo>
                  <a:cubicBezTo>
                    <a:pt x="369" y="222"/>
                    <a:pt x="369" y="222"/>
                    <a:pt x="369" y="222"/>
                  </a:cubicBezTo>
                  <a:cubicBezTo>
                    <a:pt x="369" y="261"/>
                    <a:pt x="369" y="261"/>
                    <a:pt x="369" y="261"/>
                  </a:cubicBezTo>
                  <a:cubicBezTo>
                    <a:pt x="369" y="267"/>
                    <a:pt x="364" y="271"/>
                    <a:pt x="359" y="271"/>
                  </a:cubicBezTo>
                  <a:cubicBezTo>
                    <a:pt x="317" y="271"/>
                    <a:pt x="317" y="271"/>
                    <a:pt x="317" y="271"/>
                  </a:cubicBezTo>
                  <a:cubicBezTo>
                    <a:pt x="311" y="271"/>
                    <a:pt x="307" y="267"/>
                    <a:pt x="307" y="261"/>
                  </a:cubicBezTo>
                  <a:cubicBezTo>
                    <a:pt x="307" y="222"/>
                    <a:pt x="307" y="222"/>
                    <a:pt x="307" y="222"/>
                  </a:cubicBezTo>
                  <a:cubicBezTo>
                    <a:pt x="267" y="222"/>
                    <a:pt x="267" y="222"/>
                    <a:pt x="267" y="222"/>
                  </a:cubicBezTo>
                  <a:cubicBezTo>
                    <a:pt x="261" y="222"/>
                    <a:pt x="257" y="217"/>
                    <a:pt x="257" y="211"/>
                  </a:cubicBezTo>
                  <a:cubicBezTo>
                    <a:pt x="257" y="170"/>
                    <a:pt x="257" y="170"/>
                    <a:pt x="257" y="170"/>
                  </a:cubicBezTo>
                  <a:cubicBezTo>
                    <a:pt x="257" y="164"/>
                    <a:pt x="261" y="160"/>
                    <a:pt x="267" y="160"/>
                  </a:cubicBezTo>
                  <a:cubicBezTo>
                    <a:pt x="307" y="160"/>
                    <a:pt x="307" y="160"/>
                    <a:pt x="307" y="160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7" y="114"/>
                    <a:pt x="311" y="110"/>
                    <a:pt x="317" y="110"/>
                  </a:cubicBezTo>
                  <a:cubicBezTo>
                    <a:pt x="359" y="110"/>
                    <a:pt x="359" y="110"/>
                    <a:pt x="359" y="110"/>
                  </a:cubicBezTo>
                  <a:cubicBezTo>
                    <a:pt x="364" y="110"/>
                    <a:pt x="369" y="114"/>
                    <a:pt x="369" y="12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408" y="160"/>
                    <a:pt x="408" y="160"/>
                    <a:pt x="408" y="160"/>
                  </a:cubicBezTo>
                  <a:cubicBezTo>
                    <a:pt x="414" y="160"/>
                    <a:pt x="418" y="164"/>
                    <a:pt x="418" y="170"/>
                  </a:cubicBezTo>
                  <a:lnTo>
                    <a:pt x="418" y="2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sp>
        <p:nvSpPr>
          <p:cNvPr id="356" name="Freeform 328"/>
          <p:cNvSpPr>
            <a:spLocks noEditPoints="1"/>
          </p:cNvSpPr>
          <p:nvPr/>
        </p:nvSpPr>
        <p:spPr bwMode="auto">
          <a:xfrm>
            <a:off x="5630863" y="3929063"/>
            <a:ext cx="322262" cy="466725"/>
          </a:xfrm>
          <a:custGeom>
            <a:avLst/>
            <a:gdLst>
              <a:gd name="T0" fmla="*/ 215 w 430"/>
              <a:gd name="T1" fmla="*/ 0 h 621"/>
              <a:gd name="T2" fmla="*/ 0 w 430"/>
              <a:gd name="T3" fmla="*/ 216 h 621"/>
              <a:gd name="T4" fmla="*/ 182 w 430"/>
              <a:gd name="T5" fmla="*/ 428 h 621"/>
              <a:gd name="T6" fmla="*/ 182 w 430"/>
              <a:gd name="T7" fmla="*/ 494 h 621"/>
              <a:gd name="T8" fmla="*/ 135 w 430"/>
              <a:gd name="T9" fmla="*/ 494 h 621"/>
              <a:gd name="T10" fmla="*/ 119 w 430"/>
              <a:gd name="T11" fmla="*/ 511 h 621"/>
              <a:gd name="T12" fmla="*/ 119 w 430"/>
              <a:gd name="T13" fmla="*/ 541 h 621"/>
              <a:gd name="T14" fmla="*/ 135 w 430"/>
              <a:gd name="T15" fmla="*/ 557 h 621"/>
              <a:gd name="T16" fmla="*/ 182 w 430"/>
              <a:gd name="T17" fmla="*/ 557 h 621"/>
              <a:gd name="T18" fmla="*/ 182 w 430"/>
              <a:gd name="T19" fmla="*/ 604 h 621"/>
              <a:gd name="T20" fmla="*/ 199 w 430"/>
              <a:gd name="T21" fmla="*/ 621 h 621"/>
              <a:gd name="T22" fmla="*/ 229 w 430"/>
              <a:gd name="T23" fmla="*/ 621 h 621"/>
              <a:gd name="T24" fmla="*/ 246 w 430"/>
              <a:gd name="T25" fmla="*/ 604 h 621"/>
              <a:gd name="T26" fmla="*/ 246 w 430"/>
              <a:gd name="T27" fmla="*/ 557 h 621"/>
              <a:gd name="T28" fmla="*/ 293 w 430"/>
              <a:gd name="T29" fmla="*/ 557 h 621"/>
              <a:gd name="T30" fmla="*/ 310 w 430"/>
              <a:gd name="T31" fmla="*/ 541 h 621"/>
              <a:gd name="T32" fmla="*/ 310 w 430"/>
              <a:gd name="T33" fmla="*/ 511 h 621"/>
              <a:gd name="T34" fmla="*/ 293 w 430"/>
              <a:gd name="T35" fmla="*/ 494 h 621"/>
              <a:gd name="T36" fmla="*/ 246 w 430"/>
              <a:gd name="T37" fmla="*/ 494 h 621"/>
              <a:gd name="T38" fmla="*/ 246 w 430"/>
              <a:gd name="T39" fmla="*/ 429 h 621"/>
              <a:gd name="T40" fmla="*/ 430 w 430"/>
              <a:gd name="T41" fmla="*/ 216 h 621"/>
              <a:gd name="T42" fmla="*/ 215 w 430"/>
              <a:gd name="T43" fmla="*/ 0 h 621"/>
              <a:gd name="T44" fmla="*/ 367 w 430"/>
              <a:gd name="T45" fmla="*/ 216 h 621"/>
              <a:gd name="T46" fmla="*/ 215 w 430"/>
              <a:gd name="T47" fmla="*/ 368 h 621"/>
              <a:gd name="T48" fmla="*/ 63 w 430"/>
              <a:gd name="T49" fmla="*/ 216 h 621"/>
              <a:gd name="T50" fmla="*/ 215 w 430"/>
              <a:gd name="T51" fmla="*/ 63 h 621"/>
              <a:gd name="T52" fmla="*/ 367 w 430"/>
              <a:gd name="T53" fmla="*/ 216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0" h="621">
                <a:moveTo>
                  <a:pt x="215" y="0"/>
                </a:moveTo>
                <a:cubicBezTo>
                  <a:pt x="96" y="0"/>
                  <a:pt x="0" y="97"/>
                  <a:pt x="0" y="216"/>
                </a:cubicBezTo>
                <a:cubicBezTo>
                  <a:pt x="0" y="324"/>
                  <a:pt x="79" y="413"/>
                  <a:pt x="182" y="428"/>
                </a:cubicBezTo>
                <a:cubicBezTo>
                  <a:pt x="182" y="494"/>
                  <a:pt x="182" y="494"/>
                  <a:pt x="182" y="494"/>
                </a:cubicBezTo>
                <a:cubicBezTo>
                  <a:pt x="135" y="494"/>
                  <a:pt x="135" y="494"/>
                  <a:pt x="135" y="494"/>
                </a:cubicBezTo>
                <a:cubicBezTo>
                  <a:pt x="126" y="494"/>
                  <a:pt x="119" y="502"/>
                  <a:pt x="119" y="511"/>
                </a:cubicBezTo>
                <a:cubicBezTo>
                  <a:pt x="119" y="541"/>
                  <a:pt x="119" y="541"/>
                  <a:pt x="119" y="541"/>
                </a:cubicBezTo>
                <a:cubicBezTo>
                  <a:pt x="119" y="550"/>
                  <a:pt x="127" y="557"/>
                  <a:pt x="135" y="557"/>
                </a:cubicBezTo>
                <a:cubicBezTo>
                  <a:pt x="182" y="557"/>
                  <a:pt x="182" y="557"/>
                  <a:pt x="182" y="557"/>
                </a:cubicBezTo>
                <a:cubicBezTo>
                  <a:pt x="182" y="604"/>
                  <a:pt x="182" y="604"/>
                  <a:pt x="182" y="604"/>
                </a:cubicBezTo>
                <a:cubicBezTo>
                  <a:pt x="182" y="614"/>
                  <a:pt x="190" y="621"/>
                  <a:pt x="199" y="621"/>
                </a:cubicBezTo>
                <a:cubicBezTo>
                  <a:pt x="229" y="621"/>
                  <a:pt x="229" y="621"/>
                  <a:pt x="229" y="621"/>
                </a:cubicBezTo>
                <a:cubicBezTo>
                  <a:pt x="239" y="621"/>
                  <a:pt x="246" y="614"/>
                  <a:pt x="246" y="604"/>
                </a:cubicBezTo>
                <a:cubicBezTo>
                  <a:pt x="246" y="557"/>
                  <a:pt x="246" y="557"/>
                  <a:pt x="246" y="557"/>
                </a:cubicBezTo>
                <a:cubicBezTo>
                  <a:pt x="293" y="557"/>
                  <a:pt x="293" y="557"/>
                  <a:pt x="293" y="557"/>
                </a:cubicBezTo>
                <a:cubicBezTo>
                  <a:pt x="302" y="557"/>
                  <a:pt x="310" y="550"/>
                  <a:pt x="310" y="541"/>
                </a:cubicBezTo>
                <a:cubicBezTo>
                  <a:pt x="310" y="511"/>
                  <a:pt x="310" y="511"/>
                  <a:pt x="310" y="511"/>
                </a:cubicBezTo>
                <a:cubicBezTo>
                  <a:pt x="310" y="502"/>
                  <a:pt x="302" y="494"/>
                  <a:pt x="293" y="494"/>
                </a:cubicBezTo>
                <a:cubicBezTo>
                  <a:pt x="246" y="494"/>
                  <a:pt x="246" y="494"/>
                  <a:pt x="246" y="494"/>
                </a:cubicBezTo>
                <a:cubicBezTo>
                  <a:pt x="246" y="429"/>
                  <a:pt x="246" y="429"/>
                  <a:pt x="246" y="429"/>
                </a:cubicBezTo>
                <a:cubicBezTo>
                  <a:pt x="350" y="414"/>
                  <a:pt x="430" y="324"/>
                  <a:pt x="430" y="216"/>
                </a:cubicBezTo>
                <a:cubicBezTo>
                  <a:pt x="430" y="97"/>
                  <a:pt x="334" y="0"/>
                  <a:pt x="215" y="0"/>
                </a:cubicBezTo>
                <a:close/>
                <a:moveTo>
                  <a:pt x="367" y="216"/>
                </a:moveTo>
                <a:cubicBezTo>
                  <a:pt x="367" y="300"/>
                  <a:pt x="299" y="368"/>
                  <a:pt x="215" y="368"/>
                </a:cubicBezTo>
                <a:cubicBezTo>
                  <a:pt x="131" y="368"/>
                  <a:pt x="63" y="300"/>
                  <a:pt x="63" y="216"/>
                </a:cubicBezTo>
                <a:cubicBezTo>
                  <a:pt x="63" y="132"/>
                  <a:pt x="131" y="63"/>
                  <a:pt x="215" y="63"/>
                </a:cubicBezTo>
                <a:cubicBezTo>
                  <a:pt x="299" y="63"/>
                  <a:pt x="367" y="132"/>
                  <a:pt x="367" y="2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pitchFamily="34" charset="-122"/>
              <a:ea typeface="Microsoft YaHei UI" panose="020B0503020204020204" charset="-122"/>
            </a:endParaRPr>
          </a:p>
        </p:txBody>
      </p:sp>
      <p:sp>
        <p:nvSpPr>
          <p:cNvPr id="357" name="Freeform 329"/>
          <p:cNvSpPr>
            <a:spLocks noEditPoints="1"/>
          </p:cNvSpPr>
          <p:nvPr/>
        </p:nvSpPr>
        <p:spPr bwMode="auto">
          <a:xfrm>
            <a:off x="4765675" y="3943350"/>
            <a:ext cx="384175" cy="485775"/>
          </a:xfrm>
          <a:custGeom>
            <a:avLst/>
            <a:gdLst>
              <a:gd name="T0" fmla="*/ 439 w 511"/>
              <a:gd name="T1" fmla="*/ 3 h 645"/>
              <a:gd name="T2" fmla="*/ 287 w 511"/>
              <a:gd name="T3" fmla="*/ 51 h 645"/>
              <a:gd name="T4" fmla="*/ 277 w 511"/>
              <a:gd name="T5" fmla="*/ 72 h 645"/>
              <a:gd name="T6" fmla="*/ 286 w 511"/>
              <a:gd name="T7" fmla="*/ 101 h 645"/>
              <a:gd name="T8" fmla="*/ 307 w 511"/>
              <a:gd name="T9" fmla="*/ 112 h 645"/>
              <a:gd name="T10" fmla="*/ 369 w 511"/>
              <a:gd name="T11" fmla="*/ 93 h 645"/>
              <a:gd name="T12" fmla="*/ 320 w 511"/>
              <a:gd name="T13" fmla="*/ 187 h 645"/>
              <a:gd name="T14" fmla="*/ 49 w 511"/>
              <a:gd name="T15" fmla="*/ 306 h 645"/>
              <a:gd name="T16" fmla="*/ 161 w 511"/>
              <a:gd name="T17" fmla="*/ 595 h 645"/>
              <a:gd name="T18" fmla="*/ 451 w 511"/>
              <a:gd name="T19" fmla="*/ 484 h 645"/>
              <a:gd name="T20" fmla="*/ 378 w 511"/>
              <a:gd name="T21" fmla="*/ 216 h 645"/>
              <a:gd name="T22" fmla="*/ 427 w 511"/>
              <a:gd name="T23" fmla="*/ 123 h 645"/>
              <a:gd name="T24" fmla="*/ 446 w 511"/>
              <a:gd name="T25" fmla="*/ 185 h 645"/>
              <a:gd name="T26" fmla="*/ 468 w 511"/>
              <a:gd name="T27" fmla="*/ 196 h 645"/>
              <a:gd name="T28" fmla="*/ 497 w 511"/>
              <a:gd name="T29" fmla="*/ 187 h 645"/>
              <a:gd name="T30" fmla="*/ 508 w 511"/>
              <a:gd name="T31" fmla="*/ 165 h 645"/>
              <a:gd name="T32" fmla="*/ 474 w 511"/>
              <a:gd name="T33" fmla="*/ 59 h 645"/>
              <a:gd name="T34" fmla="*/ 474 w 511"/>
              <a:gd name="T35" fmla="*/ 59 h 645"/>
              <a:gd name="T36" fmla="*/ 460 w 511"/>
              <a:gd name="T37" fmla="*/ 13 h 645"/>
              <a:gd name="T38" fmla="*/ 439 w 511"/>
              <a:gd name="T39" fmla="*/ 3 h 645"/>
              <a:gd name="T40" fmla="*/ 392 w 511"/>
              <a:gd name="T41" fmla="*/ 458 h 645"/>
              <a:gd name="T42" fmla="*/ 187 w 511"/>
              <a:gd name="T43" fmla="*/ 537 h 645"/>
              <a:gd name="T44" fmla="*/ 108 w 511"/>
              <a:gd name="T45" fmla="*/ 332 h 645"/>
              <a:gd name="T46" fmla="*/ 313 w 511"/>
              <a:gd name="T47" fmla="*/ 253 h 645"/>
              <a:gd name="T48" fmla="*/ 392 w 511"/>
              <a:gd name="T49" fmla="*/ 458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1" h="645">
                <a:moveTo>
                  <a:pt x="439" y="3"/>
                </a:moveTo>
                <a:cubicBezTo>
                  <a:pt x="287" y="51"/>
                  <a:pt x="287" y="51"/>
                  <a:pt x="287" y="51"/>
                </a:cubicBezTo>
                <a:cubicBezTo>
                  <a:pt x="278" y="54"/>
                  <a:pt x="274" y="63"/>
                  <a:pt x="277" y="72"/>
                </a:cubicBezTo>
                <a:cubicBezTo>
                  <a:pt x="286" y="101"/>
                  <a:pt x="286" y="101"/>
                  <a:pt x="286" y="101"/>
                </a:cubicBezTo>
                <a:cubicBezTo>
                  <a:pt x="289" y="110"/>
                  <a:pt x="298" y="115"/>
                  <a:pt x="307" y="112"/>
                </a:cubicBezTo>
                <a:cubicBezTo>
                  <a:pt x="369" y="93"/>
                  <a:pt x="369" y="93"/>
                  <a:pt x="369" y="93"/>
                </a:cubicBezTo>
                <a:cubicBezTo>
                  <a:pt x="320" y="187"/>
                  <a:pt x="320" y="187"/>
                  <a:pt x="320" y="187"/>
                </a:cubicBezTo>
                <a:cubicBezTo>
                  <a:pt x="214" y="151"/>
                  <a:pt x="96" y="201"/>
                  <a:pt x="49" y="306"/>
                </a:cubicBezTo>
                <a:cubicBezTo>
                  <a:pt x="0" y="417"/>
                  <a:pt x="50" y="546"/>
                  <a:pt x="161" y="595"/>
                </a:cubicBezTo>
                <a:cubicBezTo>
                  <a:pt x="272" y="645"/>
                  <a:pt x="402" y="595"/>
                  <a:pt x="451" y="484"/>
                </a:cubicBezTo>
                <a:cubicBezTo>
                  <a:pt x="494" y="387"/>
                  <a:pt x="461" y="276"/>
                  <a:pt x="378" y="216"/>
                </a:cubicBezTo>
                <a:cubicBezTo>
                  <a:pt x="427" y="123"/>
                  <a:pt x="427" y="123"/>
                  <a:pt x="427" y="123"/>
                </a:cubicBezTo>
                <a:cubicBezTo>
                  <a:pt x="446" y="185"/>
                  <a:pt x="446" y="185"/>
                  <a:pt x="446" y="185"/>
                </a:cubicBezTo>
                <a:cubicBezTo>
                  <a:pt x="449" y="194"/>
                  <a:pt x="459" y="199"/>
                  <a:pt x="468" y="196"/>
                </a:cubicBezTo>
                <a:cubicBezTo>
                  <a:pt x="497" y="187"/>
                  <a:pt x="497" y="187"/>
                  <a:pt x="497" y="187"/>
                </a:cubicBezTo>
                <a:cubicBezTo>
                  <a:pt x="505" y="184"/>
                  <a:pt x="511" y="175"/>
                  <a:pt x="508" y="165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60" y="13"/>
                  <a:pt x="460" y="13"/>
                  <a:pt x="460" y="13"/>
                </a:cubicBezTo>
                <a:cubicBezTo>
                  <a:pt x="457" y="4"/>
                  <a:pt x="447" y="0"/>
                  <a:pt x="439" y="3"/>
                </a:cubicBezTo>
                <a:close/>
                <a:moveTo>
                  <a:pt x="392" y="458"/>
                </a:moveTo>
                <a:cubicBezTo>
                  <a:pt x="357" y="536"/>
                  <a:pt x="266" y="571"/>
                  <a:pt x="187" y="537"/>
                </a:cubicBezTo>
                <a:cubicBezTo>
                  <a:pt x="109" y="502"/>
                  <a:pt x="73" y="410"/>
                  <a:pt x="108" y="332"/>
                </a:cubicBezTo>
                <a:cubicBezTo>
                  <a:pt x="143" y="253"/>
                  <a:pt x="235" y="218"/>
                  <a:pt x="313" y="253"/>
                </a:cubicBezTo>
                <a:cubicBezTo>
                  <a:pt x="391" y="288"/>
                  <a:pt x="427" y="379"/>
                  <a:pt x="392" y="4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AU" sz="1800" kern="0">
              <a:solidFill>
                <a:srgbClr val="000000"/>
              </a:solidFill>
              <a:latin typeface="微软雅黑" panose="020B0503020204020204" pitchFamily="34" charset="-122"/>
              <a:ea typeface="Microsoft YaHei UI" panose="020B0503020204020204" charset="-122"/>
            </a:endParaRPr>
          </a:p>
        </p:txBody>
      </p:sp>
      <p:grpSp>
        <p:nvGrpSpPr>
          <p:cNvPr id="358" name="Group 227"/>
          <p:cNvGrpSpPr/>
          <p:nvPr/>
        </p:nvGrpSpPr>
        <p:grpSpPr>
          <a:xfrm>
            <a:off x="7747113" y="3235801"/>
            <a:ext cx="381000" cy="382588"/>
            <a:chOff x="3346450" y="4684713"/>
            <a:chExt cx="381000" cy="382588"/>
          </a:xfrm>
          <a:solidFill>
            <a:schemeClr val="bg1"/>
          </a:solidFill>
        </p:grpSpPr>
        <p:sp>
          <p:nvSpPr>
            <p:cNvPr id="359" name="Freeform 330"/>
            <p:cNvSpPr/>
            <p:nvPr/>
          </p:nvSpPr>
          <p:spPr bwMode="auto">
            <a:xfrm>
              <a:off x="3389313" y="4905375"/>
              <a:ext cx="115888" cy="115888"/>
            </a:xfrm>
            <a:custGeom>
              <a:avLst/>
              <a:gdLst>
                <a:gd name="T0" fmla="*/ 62 w 73"/>
                <a:gd name="T1" fmla="*/ 0 h 73"/>
                <a:gd name="T2" fmla="*/ 2 w 73"/>
                <a:gd name="T3" fmla="*/ 60 h 73"/>
                <a:gd name="T4" fmla="*/ 0 w 73"/>
                <a:gd name="T5" fmla="*/ 73 h 73"/>
                <a:gd name="T6" fmla="*/ 13 w 73"/>
                <a:gd name="T7" fmla="*/ 70 h 73"/>
                <a:gd name="T8" fmla="*/ 73 w 73"/>
                <a:gd name="T9" fmla="*/ 11 h 73"/>
                <a:gd name="T10" fmla="*/ 62 w 73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3">
                  <a:moveTo>
                    <a:pt x="62" y="0"/>
                  </a:moveTo>
                  <a:lnTo>
                    <a:pt x="2" y="60"/>
                  </a:lnTo>
                  <a:lnTo>
                    <a:pt x="0" y="73"/>
                  </a:lnTo>
                  <a:lnTo>
                    <a:pt x="13" y="70"/>
                  </a:lnTo>
                  <a:lnTo>
                    <a:pt x="73" y="11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60" name="Freeform 331"/>
            <p:cNvSpPr>
              <a:spLocks noEditPoints="1"/>
            </p:cNvSpPr>
            <p:nvPr/>
          </p:nvSpPr>
          <p:spPr bwMode="auto">
            <a:xfrm>
              <a:off x="3346450" y="4684713"/>
              <a:ext cx="381000" cy="382588"/>
            </a:xfrm>
            <a:custGeom>
              <a:avLst/>
              <a:gdLst>
                <a:gd name="T0" fmla="*/ 506 w 506"/>
                <a:gd name="T1" fmla="*/ 66 h 508"/>
                <a:gd name="T2" fmla="*/ 486 w 506"/>
                <a:gd name="T3" fmla="*/ 20 h 508"/>
                <a:gd name="T4" fmla="*/ 440 w 506"/>
                <a:gd name="T5" fmla="*/ 0 h 508"/>
                <a:gd name="T6" fmla="*/ 393 w 506"/>
                <a:gd name="T7" fmla="*/ 20 h 508"/>
                <a:gd name="T8" fmla="*/ 269 w 506"/>
                <a:gd name="T9" fmla="*/ 144 h 508"/>
                <a:gd name="T10" fmla="*/ 212 w 506"/>
                <a:gd name="T11" fmla="*/ 145 h 508"/>
                <a:gd name="T12" fmla="*/ 210 w 506"/>
                <a:gd name="T13" fmla="*/ 199 h 508"/>
                <a:gd name="T14" fmla="*/ 19 w 506"/>
                <a:gd name="T15" fmla="*/ 391 h 508"/>
                <a:gd name="T16" fmla="*/ 14 w 506"/>
                <a:gd name="T17" fmla="*/ 400 h 508"/>
                <a:gd name="T18" fmla="*/ 1 w 506"/>
                <a:gd name="T19" fmla="*/ 488 h 508"/>
                <a:gd name="T20" fmla="*/ 6 w 506"/>
                <a:gd name="T21" fmla="*/ 503 h 508"/>
                <a:gd name="T22" fmla="*/ 18 w 506"/>
                <a:gd name="T23" fmla="*/ 508 h 508"/>
                <a:gd name="T24" fmla="*/ 21 w 506"/>
                <a:gd name="T25" fmla="*/ 507 h 508"/>
                <a:gd name="T26" fmla="*/ 104 w 506"/>
                <a:gd name="T27" fmla="*/ 490 h 508"/>
                <a:gd name="T28" fmla="*/ 113 w 506"/>
                <a:gd name="T29" fmla="*/ 485 h 508"/>
                <a:gd name="T30" fmla="*/ 304 w 506"/>
                <a:gd name="T31" fmla="*/ 294 h 508"/>
                <a:gd name="T32" fmla="*/ 360 w 506"/>
                <a:gd name="T33" fmla="*/ 293 h 508"/>
                <a:gd name="T34" fmla="*/ 362 w 506"/>
                <a:gd name="T35" fmla="*/ 238 h 508"/>
                <a:gd name="T36" fmla="*/ 486 w 506"/>
                <a:gd name="T37" fmla="*/ 113 h 508"/>
                <a:gd name="T38" fmla="*/ 506 w 506"/>
                <a:gd name="T39" fmla="*/ 66 h 508"/>
                <a:gd name="T40" fmla="*/ 92 w 506"/>
                <a:gd name="T41" fmla="*/ 457 h 508"/>
                <a:gd name="T42" fmla="*/ 39 w 506"/>
                <a:gd name="T43" fmla="*/ 468 h 508"/>
                <a:gd name="T44" fmla="*/ 47 w 506"/>
                <a:gd name="T45" fmla="*/ 411 h 508"/>
                <a:gd name="T46" fmla="*/ 234 w 506"/>
                <a:gd name="T47" fmla="*/ 224 h 508"/>
                <a:gd name="T48" fmla="*/ 279 w 506"/>
                <a:gd name="T49" fmla="*/ 270 h 508"/>
                <a:gd name="T50" fmla="*/ 92 w 506"/>
                <a:gd name="T51" fmla="*/ 4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508">
                  <a:moveTo>
                    <a:pt x="506" y="66"/>
                  </a:moveTo>
                  <a:cubicBezTo>
                    <a:pt x="506" y="49"/>
                    <a:pt x="499" y="32"/>
                    <a:pt x="486" y="20"/>
                  </a:cubicBezTo>
                  <a:cubicBezTo>
                    <a:pt x="474" y="7"/>
                    <a:pt x="457" y="0"/>
                    <a:pt x="440" y="0"/>
                  </a:cubicBezTo>
                  <a:cubicBezTo>
                    <a:pt x="422" y="0"/>
                    <a:pt x="405" y="7"/>
                    <a:pt x="393" y="20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53" y="128"/>
                    <a:pt x="228" y="129"/>
                    <a:pt x="212" y="145"/>
                  </a:cubicBezTo>
                  <a:cubicBezTo>
                    <a:pt x="198" y="160"/>
                    <a:pt x="197" y="183"/>
                    <a:pt x="210" y="199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16" y="393"/>
                    <a:pt x="14" y="397"/>
                    <a:pt x="14" y="400"/>
                  </a:cubicBezTo>
                  <a:cubicBezTo>
                    <a:pt x="1" y="488"/>
                    <a:pt x="1" y="488"/>
                    <a:pt x="1" y="488"/>
                  </a:cubicBezTo>
                  <a:cubicBezTo>
                    <a:pt x="0" y="493"/>
                    <a:pt x="2" y="499"/>
                    <a:pt x="6" y="503"/>
                  </a:cubicBezTo>
                  <a:cubicBezTo>
                    <a:pt x="9" y="506"/>
                    <a:pt x="13" y="508"/>
                    <a:pt x="18" y="508"/>
                  </a:cubicBezTo>
                  <a:cubicBezTo>
                    <a:pt x="19" y="508"/>
                    <a:pt x="20" y="508"/>
                    <a:pt x="21" y="507"/>
                  </a:cubicBezTo>
                  <a:cubicBezTo>
                    <a:pt x="104" y="490"/>
                    <a:pt x="104" y="490"/>
                    <a:pt x="104" y="490"/>
                  </a:cubicBezTo>
                  <a:cubicBezTo>
                    <a:pt x="108" y="489"/>
                    <a:pt x="111" y="487"/>
                    <a:pt x="113" y="485"/>
                  </a:cubicBezTo>
                  <a:cubicBezTo>
                    <a:pt x="304" y="294"/>
                    <a:pt x="304" y="294"/>
                    <a:pt x="304" y="294"/>
                  </a:cubicBezTo>
                  <a:cubicBezTo>
                    <a:pt x="320" y="310"/>
                    <a:pt x="345" y="309"/>
                    <a:pt x="360" y="293"/>
                  </a:cubicBezTo>
                  <a:cubicBezTo>
                    <a:pt x="375" y="278"/>
                    <a:pt x="376" y="254"/>
                    <a:pt x="362" y="238"/>
                  </a:cubicBezTo>
                  <a:cubicBezTo>
                    <a:pt x="486" y="113"/>
                    <a:pt x="486" y="113"/>
                    <a:pt x="486" y="113"/>
                  </a:cubicBezTo>
                  <a:cubicBezTo>
                    <a:pt x="499" y="101"/>
                    <a:pt x="506" y="84"/>
                    <a:pt x="506" y="66"/>
                  </a:cubicBezTo>
                  <a:close/>
                  <a:moveTo>
                    <a:pt x="92" y="457"/>
                  </a:moveTo>
                  <a:cubicBezTo>
                    <a:pt x="39" y="468"/>
                    <a:pt x="39" y="468"/>
                    <a:pt x="39" y="468"/>
                  </a:cubicBezTo>
                  <a:cubicBezTo>
                    <a:pt x="47" y="411"/>
                    <a:pt x="47" y="411"/>
                    <a:pt x="47" y="411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79" y="270"/>
                    <a:pt x="279" y="270"/>
                    <a:pt x="279" y="270"/>
                  </a:cubicBezTo>
                  <a:lnTo>
                    <a:pt x="92" y="4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1" name="Group 230"/>
          <p:cNvGrpSpPr/>
          <p:nvPr/>
        </p:nvGrpSpPr>
        <p:grpSpPr>
          <a:xfrm>
            <a:off x="6974681" y="3282899"/>
            <a:ext cx="401638" cy="401638"/>
            <a:chOff x="2506662" y="4675188"/>
            <a:chExt cx="401638" cy="401638"/>
          </a:xfrm>
          <a:solidFill>
            <a:schemeClr val="bg1"/>
          </a:solidFill>
        </p:grpSpPr>
        <p:sp>
          <p:nvSpPr>
            <p:cNvPr id="362" name="Freeform 332"/>
            <p:cNvSpPr/>
            <p:nvPr/>
          </p:nvSpPr>
          <p:spPr bwMode="auto">
            <a:xfrm>
              <a:off x="2787650" y="4675188"/>
              <a:ext cx="120650" cy="117475"/>
            </a:xfrm>
            <a:custGeom>
              <a:avLst/>
              <a:gdLst>
                <a:gd name="T0" fmla="*/ 150 w 161"/>
                <a:gd name="T1" fmla="*/ 111 h 158"/>
                <a:gd name="T2" fmla="*/ 50 w 161"/>
                <a:gd name="T3" fmla="*/ 11 h 158"/>
                <a:gd name="T4" fmla="*/ 11 w 161"/>
                <a:gd name="T5" fmla="*/ 11 h 158"/>
                <a:gd name="T6" fmla="*/ 11 w 161"/>
                <a:gd name="T7" fmla="*/ 50 h 158"/>
                <a:gd name="T8" fmla="*/ 111 w 161"/>
                <a:gd name="T9" fmla="*/ 150 h 158"/>
                <a:gd name="T10" fmla="*/ 131 w 161"/>
                <a:gd name="T11" fmla="*/ 158 h 158"/>
                <a:gd name="T12" fmla="*/ 150 w 161"/>
                <a:gd name="T13" fmla="*/ 150 h 158"/>
                <a:gd name="T14" fmla="*/ 150 w 161"/>
                <a:gd name="T15" fmla="*/ 1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58">
                  <a:moveTo>
                    <a:pt x="150" y="1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39" y="0"/>
                    <a:pt x="22" y="0"/>
                    <a:pt x="11" y="11"/>
                  </a:cubicBezTo>
                  <a:cubicBezTo>
                    <a:pt x="0" y="22"/>
                    <a:pt x="0" y="39"/>
                    <a:pt x="11" y="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7" y="156"/>
                    <a:pt x="124" y="158"/>
                    <a:pt x="131" y="158"/>
                  </a:cubicBezTo>
                  <a:cubicBezTo>
                    <a:pt x="138" y="158"/>
                    <a:pt x="145" y="156"/>
                    <a:pt x="150" y="150"/>
                  </a:cubicBezTo>
                  <a:cubicBezTo>
                    <a:pt x="161" y="140"/>
                    <a:pt x="161" y="122"/>
                    <a:pt x="15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63" name="Freeform 333"/>
            <p:cNvSpPr>
              <a:spLocks noEditPoints="1"/>
            </p:cNvSpPr>
            <p:nvPr/>
          </p:nvSpPr>
          <p:spPr bwMode="auto">
            <a:xfrm>
              <a:off x="2506662" y="4748213"/>
              <a:ext cx="328613" cy="328613"/>
            </a:xfrm>
            <a:custGeom>
              <a:avLst/>
              <a:gdLst>
                <a:gd name="T0" fmla="*/ 398 w 437"/>
                <a:gd name="T1" fmla="*/ 0 h 438"/>
                <a:gd name="T2" fmla="*/ 344 w 437"/>
                <a:gd name="T3" fmla="*/ 54 h 438"/>
                <a:gd name="T4" fmla="*/ 313 w 437"/>
                <a:gd name="T5" fmla="*/ 23 h 438"/>
                <a:gd name="T6" fmla="*/ 287 w 437"/>
                <a:gd name="T7" fmla="*/ 23 h 438"/>
                <a:gd name="T8" fmla="*/ 88 w 437"/>
                <a:gd name="T9" fmla="*/ 222 h 438"/>
                <a:gd name="T10" fmla="*/ 82 w 437"/>
                <a:gd name="T11" fmla="*/ 235 h 438"/>
                <a:gd name="T12" fmla="*/ 82 w 437"/>
                <a:gd name="T13" fmla="*/ 323 h 438"/>
                <a:gd name="T14" fmla="*/ 3 w 437"/>
                <a:gd name="T15" fmla="*/ 419 h 438"/>
                <a:gd name="T16" fmla="*/ 3 w 437"/>
                <a:gd name="T17" fmla="*/ 432 h 438"/>
                <a:gd name="T18" fmla="*/ 18 w 437"/>
                <a:gd name="T19" fmla="*/ 434 h 438"/>
                <a:gd name="T20" fmla="*/ 114 w 437"/>
                <a:gd name="T21" fmla="*/ 354 h 438"/>
                <a:gd name="T22" fmla="*/ 202 w 437"/>
                <a:gd name="T23" fmla="*/ 354 h 438"/>
                <a:gd name="T24" fmla="*/ 215 w 437"/>
                <a:gd name="T25" fmla="*/ 349 h 438"/>
                <a:gd name="T26" fmla="*/ 414 w 437"/>
                <a:gd name="T27" fmla="*/ 150 h 438"/>
                <a:gd name="T28" fmla="*/ 414 w 437"/>
                <a:gd name="T29" fmla="*/ 124 h 438"/>
                <a:gd name="T30" fmla="*/ 383 w 437"/>
                <a:gd name="T31" fmla="*/ 93 h 438"/>
                <a:gd name="T32" fmla="*/ 437 w 437"/>
                <a:gd name="T33" fmla="*/ 39 h 438"/>
                <a:gd name="T34" fmla="*/ 398 w 437"/>
                <a:gd name="T35" fmla="*/ 0 h 438"/>
                <a:gd name="T36" fmla="*/ 194 w 437"/>
                <a:gd name="T37" fmla="*/ 317 h 438"/>
                <a:gd name="T38" fmla="*/ 119 w 437"/>
                <a:gd name="T39" fmla="*/ 317 h 438"/>
                <a:gd name="T40" fmla="*/ 119 w 437"/>
                <a:gd name="T41" fmla="*/ 243 h 438"/>
                <a:gd name="T42" fmla="*/ 139 w 437"/>
                <a:gd name="T43" fmla="*/ 224 h 438"/>
                <a:gd name="T44" fmla="*/ 167 w 437"/>
                <a:gd name="T45" fmla="*/ 252 h 438"/>
                <a:gd name="T46" fmla="*/ 173 w 437"/>
                <a:gd name="T47" fmla="*/ 255 h 438"/>
                <a:gd name="T48" fmla="*/ 180 w 437"/>
                <a:gd name="T49" fmla="*/ 252 h 438"/>
                <a:gd name="T50" fmla="*/ 180 w 437"/>
                <a:gd name="T51" fmla="*/ 239 h 438"/>
                <a:gd name="T52" fmla="*/ 152 w 437"/>
                <a:gd name="T53" fmla="*/ 211 h 438"/>
                <a:gd name="T54" fmla="*/ 179 w 437"/>
                <a:gd name="T55" fmla="*/ 183 h 438"/>
                <a:gd name="T56" fmla="*/ 189 w 437"/>
                <a:gd name="T57" fmla="*/ 193 h 438"/>
                <a:gd name="T58" fmla="*/ 196 w 437"/>
                <a:gd name="T59" fmla="*/ 196 h 438"/>
                <a:gd name="T60" fmla="*/ 202 w 437"/>
                <a:gd name="T61" fmla="*/ 193 h 438"/>
                <a:gd name="T62" fmla="*/ 202 w 437"/>
                <a:gd name="T63" fmla="*/ 180 h 438"/>
                <a:gd name="T64" fmla="*/ 192 w 437"/>
                <a:gd name="T65" fmla="*/ 170 h 438"/>
                <a:gd name="T66" fmla="*/ 220 w 437"/>
                <a:gd name="T67" fmla="*/ 142 h 438"/>
                <a:gd name="T68" fmla="*/ 248 w 437"/>
                <a:gd name="T69" fmla="*/ 171 h 438"/>
                <a:gd name="T70" fmla="*/ 255 w 437"/>
                <a:gd name="T71" fmla="*/ 173 h 438"/>
                <a:gd name="T72" fmla="*/ 261 w 437"/>
                <a:gd name="T73" fmla="*/ 171 h 438"/>
                <a:gd name="T74" fmla="*/ 261 w 437"/>
                <a:gd name="T75" fmla="*/ 158 h 438"/>
                <a:gd name="T76" fmla="*/ 233 w 437"/>
                <a:gd name="T77" fmla="*/ 129 h 438"/>
                <a:gd name="T78" fmla="*/ 261 w 437"/>
                <a:gd name="T79" fmla="*/ 102 h 438"/>
                <a:gd name="T80" fmla="*/ 270 w 437"/>
                <a:gd name="T81" fmla="*/ 112 h 438"/>
                <a:gd name="T82" fmla="*/ 277 w 437"/>
                <a:gd name="T83" fmla="*/ 114 h 438"/>
                <a:gd name="T84" fmla="*/ 283 w 437"/>
                <a:gd name="T85" fmla="*/ 112 h 438"/>
                <a:gd name="T86" fmla="*/ 283 w 437"/>
                <a:gd name="T87" fmla="*/ 99 h 438"/>
                <a:gd name="T88" fmla="*/ 274 w 437"/>
                <a:gd name="T89" fmla="*/ 89 h 438"/>
                <a:gd name="T90" fmla="*/ 300 w 437"/>
                <a:gd name="T91" fmla="*/ 62 h 438"/>
                <a:gd name="T92" fmla="*/ 375 w 437"/>
                <a:gd name="T93" fmla="*/ 137 h 438"/>
                <a:gd name="T94" fmla="*/ 194 w 437"/>
                <a:gd name="T95" fmla="*/ 31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7" h="438">
                  <a:moveTo>
                    <a:pt x="398" y="0"/>
                  </a:moveTo>
                  <a:cubicBezTo>
                    <a:pt x="344" y="54"/>
                    <a:pt x="344" y="54"/>
                    <a:pt x="344" y="54"/>
                  </a:cubicBezTo>
                  <a:cubicBezTo>
                    <a:pt x="313" y="23"/>
                    <a:pt x="313" y="23"/>
                    <a:pt x="313" y="23"/>
                  </a:cubicBezTo>
                  <a:cubicBezTo>
                    <a:pt x="306" y="16"/>
                    <a:pt x="295" y="16"/>
                    <a:pt x="287" y="23"/>
                  </a:cubicBezTo>
                  <a:cubicBezTo>
                    <a:pt x="88" y="222"/>
                    <a:pt x="88" y="222"/>
                    <a:pt x="88" y="222"/>
                  </a:cubicBezTo>
                  <a:cubicBezTo>
                    <a:pt x="84" y="226"/>
                    <a:pt x="82" y="230"/>
                    <a:pt x="82" y="235"/>
                  </a:cubicBezTo>
                  <a:cubicBezTo>
                    <a:pt x="82" y="323"/>
                    <a:pt x="82" y="323"/>
                    <a:pt x="82" y="323"/>
                  </a:cubicBezTo>
                  <a:cubicBezTo>
                    <a:pt x="3" y="419"/>
                    <a:pt x="3" y="419"/>
                    <a:pt x="3" y="419"/>
                  </a:cubicBezTo>
                  <a:cubicBezTo>
                    <a:pt x="0" y="423"/>
                    <a:pt x="0" y="428"/>
                    <a:pt x="3" y="432"/>
                  </a:cubicBezTo>
                  <a:cubicBezTo>
                    <a:pt x="7" y="437"/>
                    <a:pt x="14" y="438"/>
                    <a:pt x="18" y="434"/>
                  </a:cubicBezTo>
                  <a:cubicBezTo>
                    <a:pt x="114" y="354"/>
                    <a:pt x="114" y="354"/>
                    <a:pt x="114" y="354"/>
                  </a:cubicBezTo>
                  <a:cubicBezTo>
                    <a:pt x="202" y="354"/>
                    <a:pt x="202" y="354"/>
                    <a:pt x="202" y="354"/>
                  </a:cubicBezTo>
                  <a:cubicBezTo>
                    <a:pt x="207" y="354"/>
                    <a:pt x="211" y="352"/>
                    <a:pt x="215" y="349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21" y="142"/>
                    <a:pt x="421" y="131"/>
                    <a:pt x="414" y="124"/>
                  </a:cubicBezTo>
                  <a:cubicBezTo>
                    <a:pt x="383" y="93"/>
                    <a:pt x="383" y="93"/>
                    <a:pt x="383" y="93"/>
                  </a:cubicBezTo>
                  <a:cubicBezTo>
                    <a:pt x="437" y="39"/>
                    <a:pt x="437" y="39"/>
                    <a:pt x="437" y="39"/>
                  </a:cubicBezTo>
                  <a:lnTo>
                    <a:pt x="398" y="0"/>
                  </a:lnTo>
                  <a:close/>
                  <a:moveTo>
                    <a:pt x="194" y="317"/>
                  </a:moveTo>
                  <a:cubicBezTo>
                    <a:pt x="119" y="317"/>
                    <a:pt x="119" y="317"/>
                    <a:pt x="119" y="317"/>
                  </a:cubicBezTo>
                  <a:cubicBezTo>
                    <a:pt x="119" y="243"/>
                    <a:pt x="119" y="243"/>
                    <a:pt x="119" y="24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69" y="254"/>
                    <a:pt x="171" y="255"/>
                    <a:pt x="173" y="255"/>
                  </a:cubicBezTo>
                  <a:cubicBezTo>
                    <a:pt x="176" y="255"/>
                    <a:pt x="178" y="254"/>
                    <a:pt x="180" y="252"/>
                  </a:cubicBezTo>
                  <a:cubicBezTo>
                    <a:pt x="184" y="248"/>
                    <a:pt x="184" y="243"/>
                    <a:pt x="180" y="239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89" y="193"/>
                    <a:pt x="189" y="193"/>
                    <a:pt x="189" y="193"/>
                  </a:cubicBezTo>
                  <a:cubicBezTo>
                    <a:pt x="191" y="195"/>
                    <a:pt x="193" y="196"/>
                    <a:pt x="196" y="196"/>
                  </a:cubicBezTo>
                  <a:cubicBezTo>
                    <a:pt x="198" y="196"/>
                    <a:pt x="200" y="195"/>
                    <a:pt x="202" y="193"/>
                  </a:cubicBezTo>
                  <a:cubicBezTo>
                    <a:pt x="206" y="189"/>
                    <a:pt x="206" y="183"/>
                    <a:pt x="202" y="18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50" y="173"/>
                    <a:pt x="252" y="173"/>
                    <a:pt x="255" y="173"/>
                  </a:cubicBezTo>
                  <a:cubicBezTo>
                    <a:pt x="257" y="173"/>
                    <a:pt x="259" y="173"/>
                    <a:pt x="261" y="171"/>
                  </a:cubicBezTo>
                  <a:cubicBezTo>
                    <a:pt x="265" y="167"/>
                    <a:pt x="265" y="161"/>
                    <a:pt x="261" y="158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70" y="112"/>
                    <a:pt x="270" y="112"/>
                    <a:pt x="270" y="112"/>
                  </a:cubicBezTo>
                  <a:cubicBezTo>
                    <a:pt x="272" y="113"/>
                    <a:pt x="274" y="114"/>
                    <a:pt x="277" y="114"/>
                  </a:cubicBezTo>
                  <a:cubicBezTo>
                    <a:pt x="279" y="114"/>
                    <a:pt x="281" y="113"/>
                    <a:pt x="283" y="112"/>
                  </a:cubicBezTo>
                  <a:cubicBezTo>
                    <a:pt x="287" y="108"/>
                    <a:pt x="287" y="102"/>
                    <a:pt x="283" y="99"/>
                  </a:cubicBezTo>
                  <a:cubicBezTo>
                    <a:pt x="274" y="89"/>
                    <a:pt x="274" y="89"/>
                    <a:pt x="274" y="89"/>
                  </a:cubicBezTo>
                  <a:cubicBezTo>
                    <a:pt x="300" y="62"/>
                    <a:pt x="300" y="62"/>
                    <a:pt x="300" y="62"/>
                  </a:cubicBezTo>
                  <a:cubicBezTo>
                    <a:pt x="375" y="137"/>
                    <a:pt x="375" y="137"/>
                    <a:pt x="375" y="137"/>
                  </a:cubicBezTo>
                  <a:lnTo>
                    <a:pt x="194" y="3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64" name="Freeform 334"/>
            <p:cNvSpPr/>
            <p:nvPr/>
          </p:nvSpPr>
          <p:spPr bwMode="auto">
            <a:xfrm>
              <a:off x="2638425" y="4843463"/>
              <a:ext cx="134938" cy="134938"/>
            </a:xfrm>
            <a:custGeom>
              <a:avLst/>
              <a:gdLst>
                <a:gd name="T0" fmla="*/ 4 w 180"/>
                <a:gd name="T1" fmla="*/ 176 h 179"/>
                <a:gd name="T2" fmla="*/ 10 w 180"/>
                <a:gd name="T3" fmla="*/ 179 h 179"/>
                <a:gd name="T4" fmla="*/ 16 w 180"/>
                <a:gd name="T5" fmla="*/ 176 h 179"/>
                <a:gd name="T6" fmla="*/ 177 w 180"/>
                <a:gd name="T7" fmla="*/ 15 h 179"/>
                <a:gd name="T8" fmla="*/ 177 w 180"/>
                <a:gd name="T9" fmla="*/ 3 h 179"/>
                <a:gd name="T10" fmla="*/ 165 w 180"/>
                <a:gd name="T11" fmla="*/ 3 h 179"/>
                <a:gd name="T12" fmla="*/ 4 w 180"/>
                <a:gd name="T13" fmla="*/ 164 h 179"/>
                <a:gd name="T14" fmla="*/ 4 w 180"/>
                <a:gd name="T15" fmla="*/ 17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79">
                  <a:moveTo>
                    <a:pt x="4" y="176"/>
                  </a:moveTo>
                  <a:cubicBezTo>
                    <a:pt x="5" y="178"/>
                    <a:pt x="7" y="179"/>
                    <a:pt x="10" y="179"/>
                  </a:cubicBezTo>
                  <a:cubicBezTo>
                    <a:pt x="12" y="179"/>
                    <a:pt x="14" y="178"/>
                    <a:pt x="16" y="176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80" y="12"/>
                    <a:pt x="180" y="6"/>
                    <a:pt x="177" y="3"/>
                  </a:cubicBezTo>
                  <a:cubicBezTo>
                    <a:pt x="173" y="0"/>
                    <a:pt x="168" y="0"/>
                    <a:pt x="165" y="3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0" y="167"/>
                    <a:pt x="0" y="173"/>
                    <a:pt x="4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5" name="Group 234"/>
          <p:cNvGrpSpPr/>
          <p:nvPr/>
        </p:nvGrpSpPr>
        <p:grpSpPr>
          <a:xfrm>
            <a:off x="6271990" y="3252135"/>
            <a:ext cx="365125" cy="400050"/>
            <a:chOff x="1693862" y="4675188"/>
            <a:chExt cx="365125" cy="400050"/>
          </a:xfrm>
          <a:solidFill>
            <a:schemeClr val="bg1"/>
          </a:solidFill>
        </p:grpSpPr>
        <p:sp>
          <p:nvSpPr>
            <p:cNvPr id="366" name="Freeform 335"/>
            <p:cNvSpPr/>
            <p:nvPr/>
          </p:nvSpPr>
          <p:spPr bwMode="auto">
            <a:xfrm>
              <a:off x="1811337" y="4675188"/>
              <a:ext cx="130175" cy="130175"/>
            </a:xfrm>
            <a:custGeom>
              <a:avLst/>
              <a:gdLst>
                <a:gd name="T0" fmla="*/ 92 w 174"/>
                <a:gd name="T1" fmla="*/ 171 h 173"/>
                <a:gd name="T2" fmla="*/ 171 w 174"/>
                <a:gd name="T3" fmla="*/ 82 h 173"/>
                <a:gd name="T4" fmla="*/ 82 w 174"/>
                <a:gd name="T5" fmla="*/ 3 h 173"/>
                <a:gd name="T6" fmla="*/ 3 w 174"/>
                <a:gd name="T7" fmla="*/ 92 h 173"/>
                <a:gd name="T8" fmla="*/ 92 w 174"/>
                <a:gd name="T9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92" y="171"/>
                  </a:moveTo>
                  <a:cubicBezTo>
                    <a:pt x="138" y="168"/>
                    <a:pt x="174" y="128"/>
                    <a:pt x="171" y="82"/>
                  </a:cubicBezTo>
                  <a:cubicBezTo>
                    <a:pt x="168" y="36"/>
                    <a:pt x="128" y="0"/>
                    <a:pt x="82" y="3"/>
                  </a:cubicBezTo>
                  <a:cubicBezTo>
                    <a:pt x="36" y="6"/>
                    <a:pt x="0" y="46"/>
                    <a:pt x="3" y="92"/>
                  </a:cubicBezTo>
                  <a:cubicBezTo>
                    <a:pt x="6" y="138"/>
                    <a:pt x="46" y="173"/>
                    <a:pt x="92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67" name="Freeform 336"/>
            <p:cNvSpPr/>
            <p:nvPr/>
          </p:nvSpPr>
          <p:spPr bwMode="auto">
            <a:xfrm>
              <a:off x="1693862" y="4826000"/>
              <a:ext cx="365125" cy="249238"/>
            </a:xfrm>
            <a:custGeom>
              <a:avLst/>
              <a:gdLst>
                <a:gd name="T0" fmla="*/ 457 w 486"/>
                <a:gd name="T1" fmla="*/ 129 h 331"/>
                <a:gd name="T2" fmla="*/ 254 w 486"/>
                <a:gd name="T3" fmla="*/ 0 h 331"/>
                <a:gd name="T4" fmla="*/ 254 w 486"/>
                <a:gd name="T5" fmla="*/ 106 h 331"/>
                <a:gd name="T6" fmla="*/ 254 w 486"/>
                <a:gd name="T7" fmla="*/ 107 h 331"/>
                <a:gd name="T8" fmla="*/ 257 w 486"/>
                <a:gd name="T9" fmla="*/ 108 h 331"/>
                <a:gd name="T10" fmla="*/ 263 w 486"/>
                <a:gd name="T11" fmla="*/ 110 h 331"/>
                <a:gd name="T12" fmla="*/ 276 w 486"/>
                <a:gd name="T13" fmla="*/ 66 h 331"/>
                <a:gd name="T14" fmla="*/ 346 w 486"/>
                <a:gd name="T15" fmla="*/ 234 h 331"/>
                <a:gd name="T16" fmla="*/ 279 w 486"/>
                <a:gd name="T17" fmla="*/ 212 h 331"/>
                <a:gd name="T18" fmla="*/ 267 w 486"/>
                <a:gd name="T19" fmla="*/ 185 h 331"/>
                <a:gd name="T20" fmla="*/ 264 w 486"/>
                <a:gd name="T21" fmla="*/ 137 h 331"/>
                <a:gd name="T22" fmla="*/ 262 w 486"/>
                <a:gd name="T23" fmla="*/ 136 h 331"/>
                <a:gd name="T24" fmla="*/ 222 w 486"/>
                <a:gd name="T25" fmla="*/ 136 h 331"/>
                <a:gd name="T26" fmla="*/ 219 w 486"/>
                <a:gd name="T27" fmla="*/ 185 h 331"/>
                <a:gd name="T28" fmla="*/ 207 w 486"/>
                <a:gd name="T29" fmla="*/ 212 h 331"/>
                <a:gd name="T30" fmla="*/ 140 w 486"/>
                <a:gd name="T31" fmla="*/ 234 h 331"/>
                <a:gd name="T32" fmla="*/ 210 w 486"/>
                <a:gd name="T33" fmla="*/ 66 h 331"/>
                <a:gd name="T34" fmla="*/ 223 w 486"/>
                <a:gd name="T35" fmla="*/ 110 h 331"/>
                <a:gd name="T36" fmla="*/ 229 w 486"/>
                <a:gd name="T37" fmla="*/ 108 h 331"/>
                <a:gd name="T38" fmla="*/ 231 w 486"/>
                <a:gd name="T39" fmla="*/ 107 h 331"/>
                <a:gd name="T40" fmla="*/ 231 w 486"/>
                <a:gd name="T41" fmla="*/ 106 h 331"/>
                <a:gd name="T42" fmla="*/ 231 w 486"/>
                <a:gd name="T43" fmla="*/ 104 h 331"/>
                <a:gd name="T44" fmla="*/ 231 w 486"/>
                <a:gd name="T45" fmla="*/ 0 h 331"/>
                <a:gd name="T46" fmla="*/ 29 w 486"/>
                <a:gd name="T47" fmla="*/ 129 h 331"/>
                <a:gd name="T48" fmla="*/ 0 w 486"/>
                <a:gd name="T49" fmla="*/ 331 h 331"/>
                <a:gd name="T50" fmla="*/ 69 w 486"/>
                <a:gd name="T51" fmla="*/ 331 h 331"/>
                <a:gd name="T52" fmla="*/ 100 w 486"/>
                <a:gd name="T53" fmla="*/ 159 h 331"/>
                <a:gd name="T54" fmla="*/ 110 w 486"/>
                <a:gd name="T55" fmla="*/ 151 h 331"/>
                <a:gd name="T56" fmla="*/ 117 w 486"/>
                <a:gd name="T57" fmla="*/ 160 h 331"/>
                <a:gd name="T58" fmla="*/ 109 w 486"/>
                <a:gd name="T59" fmla="*/ 331 h 331"/>
                <a:gd name="T60" fmla="*/ 218 w 486"/>
                <a:gd name="T61" fmla="*/ 331 h 331"/>
                <a:gd name="T62" fmla="*/ 242 w 486"/>
                <a:gd name="T63" fmla="*/ 331 h 331"/>
                <a:gd name="T64" fmla="*/ 377 w 486"/>
                <a:gd name="T65" fmla="*/ 331 h 331"/>
                <a:gd name="T66" fmla="*/ 369 w 486"/>
                <a:gd name="T67" fmla="*/ 160 h 331"/>
                <a:gd name="T68" fmla="*/ 376 w 486"/>
                <a:gd name="T69" fmla="*/ 151 h 331"/>
                <a:gd name="T70" fmla="*/ 386 w 486"/>
                <a:gd name="T71" fmla="*/ 159 h 331"/>
                <a:gd name="T72" fmla="*/ 417 w 486"/>
                <a:gd name="T73" fmla="*/ 331 h 331"/>
                <a:gd name="T74" fmla="*/ 486 w 486"/>
                <a:gd name="T75" fmla="*/ 331 h 331"/>
                <a:gd name="T76" fmla="*/ 457 w 486"/>
                <a:gd name="T77" fmla="*/ 12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6" h="331">
                  <a:moveTo>
                    <a:pt x="457" y="129"/>
                  </a:moveTo>
                  <a:cubicBezTo>
                    <a:pt x="432" y="23"/>
                    <a:pt x="349" y="1"/>
                    <a:pt x="254" y="0"/>
                  </a:cubicBezTo>
                  <a:cubicBezTo>
                    <a:pt x="254" y="106"/>
                    <a:pt x="254" y="106"/>
                    <a:pt x="254" y="106"/>
                  </a:cubicBezTo>
                  <a:cubicBezTo>
                    <a:pt x="254" y="106"/>
                    <a:pt x="254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9" y="109"/>
                    <a:pt x="261" y="109"/>
                    <a:pt x="263" y="110"/>
                  </a:cubicBezTo>
                  <a:cubicBezTo>
                    <a:pt x="264" y="86"/>
                    <a:pt x="267" y="67"/>
                    <a:pt x="276" y="66"/>
                  </a:cubicBezTo>
                  <a:cubicBezTo>
                    <a:pt x="342" y="62"/>
                    <a:pt x="372" y="222"/>
                    <a:pt x="346" y="234"/>
                  </a:cubicBezTo>
                  <a:cubicBezTo>
                    <a:pt x="326" y="243"/>
                    <a:pt x="297" y="226"/>
                    <a:pt x="279" y="212"/>
                  </a:cubicBezTo>
                  <a:cubicBezTo>
                    <a:pt x="269" y="205"/>
                    <a:pt x="268" y="195"/>
                    <a:pt x="267" y="185"/>
                  </a:cubicBezTo>
                  <a:cubicBezTo>
                    <a:pt x="266" y="173"/>
                    <a:pt x="264" y="155"/>
                    <a:pt x="264" y="137"/>
                  </a:cubicBezTo>
                  <a:cubicBezTo>
                    <a:pt x="263" y="137"/>
                    <a:pt x="263" y="136"/>
                    <a:pt x="262" y="136"/>
                  </a:cubicBezTo>
                  <a:cubicBezTo>
                    <a:pt x="249" y="131"/>
                    <a:pt x="235" y="131"/>
                    <a:pt x="222" y="136"/>
                  </a:cubicBezTo>
                  <a:cubicBezTo>
                    <a:pt x="222" y="154"/>
                    <a:pt x="220" y="173"/>
                    <a:pt x="219" y="185"/>
                  </a:cubicBezTo>
                  <a:cubicBezTo>
                    <a:pt x="218" y="195"/>
                    <a:pt x="217" y="205"/>
                    <a:pt x="207" y="212"/>
                  </a:cubicBezTo>
                  <a:cubicBezTo>
                    <a:pt x="189" y="226"/>
                    <a:pt x="160" y="243"/>
                    <a:pt x="140" y="234"/>
                  </a:cubicBezTo>
                  <a:cubicBezTo>
                    <a:pt x="114" y="222"/>
                    <a:pt x="144" y="62"/>
                    <a:pt x="210" y="66"/>
                  </a:cubicBezTo>
                  <a:cubicBezTo>
                    <a:pt x="219" y="67"/>
                    <a:pt x="222" y="86"/>
                    <a:pt x="223" y="110"/>
                  </a:cubicBezTo>
                  <a:cubicBezTo>
                    <a:pt x="225" y="109"/>
                    <a:pt x="227" y="108"/>
                    <a:pt x="229" y="108"/>
                  </a:cubicBezTo>
                  <a:cubicBezTo>
                    <a:pt x="230" y="108"/>
                    <a:pt x="231" y="108"/>
                    <a:pt x="231" y="107"/>
                  </a:cubicBezTo>
                  <a:cubicBezTo>
                    <a:pt x="231" y="107"/>
                    <a:pt x="231" y="106"/>
                    <a:pt x="231" y="106"/>
                  </a:cubicBezTo>
                  <a:cubicBezTo>
                    <a:pt x="231" y="104"/>
                    <a:pt x="231" y="104"/>
                    <a:pt x="231" y="104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6" y="1"/>
                    <a:pt x="54" y="23"/>
                    <a:pt x="29" y="129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2" y="154"/>
                    <a:pt x="105" y="151"/>
                    <a:pt x="110" y="151"/>
                  </a:cubicBezTo>
                  <a:cubicBezTo>
                    <a:pt x="114" y="152"/>
                    <a:pt x="118" y="154"/>
                    <a:pt x="117" y="160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42" y="331"/>
                    <a:pt x="242" y="331"/>
                    <a:pt x="242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8" y="154"/>
                    <a:pt x="372" y="152"/>
                    <a:pt x="376" y="151"/>
                  </a:cubicBezTo>
                  <a:cubicBezTo>
                    <a:pt x="381" y="151"/>
                    <a:pt x="384" y="154"/>
                    <a:pt x="386" y="159"/>
                  </a:cubicBezTo>
                  <a:cubicBezTo>
                    <a:pt x="417" y="331"/>
                    <a:pt x="417" y="331"/>
                    <a:pt x="417" y="331"/>
                  </a:cubicBezTo>
                  <a:cubicBezTo>
                    <a:pt x="486" y="331"/>
                    <a:pt x="486" y="331"/>
                    <a:pt x="486" y="331"/>
                  </a:cubicBezTo>
                  <a:lnTo>
                    <a:pt x="457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68" name="Group 237"/>
          <p:cNvGrpSpPr/>
          <p:nvPr/>
        </p:nvGrpSpPr>
        <p:grpSpPr>
          <a:xfrm>
            <a:off x="5556995" y="3222752"/>
            <a:ext cx="338138" cy="436563"/>
            <a:chOff x="879475" y="4657725"/>
            <a:chExt cx="338138" cy="436563"/>
          </a:xfrm>
          <a:solidFill>
            <a:schemeClr val="bg1"/>
          </a:solidFill>
        </p:grpSpPr>
        <p:sp>
          <p:nvSpPr>
            <p:cNvPr id="369" name="Oval 337"/>
            <p:cNvSpPr>
              <a:spLocks noChangeArrowheads="1"/>
            </p:cNvSpPr>
            <p:nvPr/>
          </p:nvSpPr>
          <p:spPr bwMode="auto">
            <a:xfrm>
              <a:off x="984250" y="4657725"/>
              <a:ext cx="74613" cy="746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70" name="Freeform 338"/>
            <p:cNvSpPr>
              <a:spLocks noEditPoints="1"/>
            </p:cNvSpPr>
            <p:nvPr/>
          </p:nvSpPr>
          <p:spPr bwMode="auto">
            <a:xfrm>
              <a:off x="879475" y="4738688"/>
              <a:ext cx="338138" cy="355600"/>
            </a:xfrm>
            <a:custGeom>
              <a:avLst/>
              <a:gdLst>
                <a:gd name="T0" fmla="*/ 444 w 450"/>
                <a:gd name="T1" fmla="*/ 439 h 474"/>
                <a:gd name="T2" fmla="*/ 398 w 450"/>
                <a:gd name="T3" fmla="*/ 261 h 474"/>
                <a:gd name="T4" fmla="*/ 344 w 450"/>
                <a:gd name="T5" fmla="*/ 217 h 474"/>
                <a:gd name="T6" fmla="*/ 229 w 450"/>
                <a:gd name="T7" fmla="*/ 205 h 474"/>
                <a:gd name="T8" fmla="*/ 226 w 450"/>
                <a:gd name="T9" fmla="*/ 159 h 474"/>
                <a:gd name="T10" fmla="*/ 333 w 450"/>
                <a:gd name="T11" fmla="*/ 160 h 474"/>
                <a:gd name="T12" fmla="*/ 333 w 450"/>
                <a:gd name="T13" fmla="*/ 125 h 474"/>
                <a:gd name="T14" fmla="*/ 222 w 450"/>
                <a:gd name="T15" fmla="*/ 116 h 474"/>
                <a:gd name="T16" fmla="*/ 218 w 450"/>
                <a:gd name="T17" fmla="*/ 63 h 474"/>
                <a:gd name="T18" fmla="*/ 181 w 450"/>
                <a:gd name="T19" fmla="*/ 14 h 474"/>
                <a:gd name="T20" fmla="*/ 147 w 450"/>
                <a:gd name="T21" fmla="*/ 62 h 474"/>
                <a:gd name="T22" fmla="*/ 147 w 450"/>
                <a:gd name="T23" fmla="*/ 124 h 474"/>
                <a:gd name="T24" fmla="*/ 0 w 450"/>
                <a:gd name="T25" fmla="*/ 298 h 474"/>
                <a:gd name="T26" fmla="*/ 176 w 450"/>
                <a:gd name="T27" fmla="*/ 474 h 474"/>
                <a:gd name="T28" fmla="*/ 352 w 450"/>
                <a:gd name="T29" fmla="*/ 311 h 474"/>
                <a:gd name="T30" fmla="*/ 410 w 450"/>
                <a:gd name="T31" fmla="*/ 448 h 474"/>
                <a:gd name="T32" fmla="*/ 444 w 450"/>
                <a:gd name="T33" fmla="*/ 439 h 474"/>
                <a:gd name="T34" fmla="*/ 176 w 450"/>
                <a:gd name="T35" fmla="*/ 429 h 474"/>
                <a:gd name="T36" fmla="*/ 45 w 450"/>
                <a:gd name="T37" fmla="*/ 298 h 474"/>
                <a:gd name="T38" fmla="*/ 147 w 450"/>
                <a:gd name="T39" fmla="*/ 170 h 474"/>
                <a:gd name="T40" fmla="*/ 147 w 450"/>
                <a:gd name="T41" fmla="*/ 219 h 474"/>
                <a:gd name="T42" fmla="*/ 198 w 450"/>
                <a:gd name="T43" fmla="*/ 279 h 474"/>
                <a:gd name="T44" fmla="*/ 306 w 450"/>
                <a:gd name="T45" fmla="*/ 279 h 474"/>
                <a:gd name="T46" fmla="*/ 307 w 450"/>
                <a:gd name="T47" fmla="*/ 298 h 474"/>
                <a:gd name="T48" fmla="*/ 176 w 450"/>
                <a:gd name="T49" fmla="*/ 4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" h="474">
                  <a:moveTo>
                    <a:pt x="444" y="439"/>
                  </a:moveTo>
                  <a:cubicBezTo>
                    <a:pt x="398" y="261"/>
                    <a:pt x="398" y="261"/>
                    <a:pt x="398" y="261"/>
                  </a:cubicBezTo>
                  <a:cubicBezTo>
                    <a:pt x="391" y="236"/>
                    <a:pt x="370" y="219"/>
                    <a:pt x="344" y="217"/>
                  </a:cubicBezTo>
                  <a:cubicBezTo>
                    <a:pt x="229" y="205"/>
                    <a:pt x="229" y="205"/>
                    <a:pt x="229" y="205"/>
                  </a:cubicBezTo>
                  <a:cubicBezTo>
                    <a:pt x="226" y="159"/>
                    <a:pt x="226" y="159"/>
                    <a:pt x="226" y="159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56" y="160"/>
                    <a:pt x="356" y="127"/>
                    <a:pt x="333" y="125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18" y="63"/>
                    <a:pt x="218" y="63"/>
                    <a:pt x="218" y="63"/>
                  </a:cubicBezTo>
                  <a:cubicBezTo>
                    <a:pt x="216" y="39"/>
                    <a:pt x="201" y="23"/>
                    <a:pt x="181" y="14"/>
                  </a:cubicBezTo>
                  <a:cubicBezTo>
                    <a:pt x="148" y="0"/>
                    <a:pt x="147" y="29"/>
                    <a:pt x="147" y="62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63" y="138"/>
                    <a:pt x="0" y="211"/>
                    <a:pt x="0" y="298"/>
                  </a:cubicBezTo>
                  <a:cubicBezTo>
                    <a:pt x="0" y="395"/>
                    <a:pt x="79" y="474"/>
                    <a:pt x="176" y="474"/>
                  </a:cubicBezTo>
                  <a:cubicBezTo>
                    <a:pt x="269" y="474"/>
                    <a:pt x="345" y="402"/>
                    <a:pt x="352" y="311"/>
                  </a:cubicBezTo>
                  <a:cubicBezTo>
                    <a:pt x="410" y="448"/>
                    <a:pt x="410" y="448"/>
                    <a:pt x="410" y="448"/>
                  </a:cubicBezTo>
                  <a:cubicBezTo>
                    <a:pt x="419" y="469"/>
                    <a:pt x="450" y="462"/>
                    <a:pt x="444" y="439"/>
                  </a:cubicBezTo>
                  <a:close/>
                  <a:moveTo>
                    <a:pt x="176" y="429"/>
                  </a:moveTo>
                  <a:cubicBezTo>
                    <a:pt x="104" y="429"/>
                    <a:pt x="45" y="370"/>
                    <a:pt x="45" y="298"/>
                  </a:cubicBezTo>
                  <a:cubicBezTo>
                    <a:pt x="45" y="236"/>
                    <a:pt x="89" y="183"/>
                    <a:pt x="147" y="170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251"/>
                    <a:pt x="164" y="280"/>
                    <a:pt x="198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7" y="285"/>
                    <a:pt x="307" y="291"/>
                    <a:pt x="307" y="298"/>
                  </a:cubicBezTo>
                  <a:cubicBezTo>
                    <a:pt x="307" y="370"/>
                    <a:pt x="248" y="429"/>
                    <a:pt x="176" y="4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71" name="Group 240"/>
          <p:cNvGrpSpPr/>
          <p:nvPr/>
        </p:nvGrpSpPr>
        <p:grpSpPr>
          <a:xfrm>
            <a:off x="8530860" y="3987306"/>
            <a:ext cx="171450" cy="433388"/>
            <a:chOff x="131762" y="4659313"/>
            <a:chExt cx="171450" cy="433388"/>
          </a:xfrm>
          <a:solidFill>
            <a:schemeClr val="bg1"/>
          </a:solidFill>
        </p:grpSpPr>
        <p:sp>
          <p:nvSpPr>
            <p:cNvPr id="372" name="Freeform 339"/>
            <p:cNvSpPr>
              <a:spLocks noEditPoints="1"/>
            </p:cNvSpPr>
            <p:nvPr/>
          </p:nvSpPr>
          <p:spPr bwMode="auto">
            <a:xfrm>
              <a:off x="131762" y="4659313"/>
              <a:ext cx="171450" cy="433388"/>
            </a:xfrm>
            <a:custGeom>
              <a:avLst/>
              <a:gdLst>
                <a:gd name="T0" fmla="*/ 182 w 228"/>
                <a:gd name="T1" fmla="*/ 374 h 578"/>
                <a:gd name="T2" fmla="*/ 182 w 228"/>
                <a:gd name="T3" fmla="*/ 37 h 578"/>
                <a:gd name="T4" fmla="*/ 146 w 228"/>
                <a:gd name="T5" fmla="*/ 0 h 578"/>
                <a:gd name="T6" fmla="*/ 82 w 228"/>
                <a:gd name="T7" fmla="*/ 0 h 578"/>
                <a:gd name="T8" fmla="*/ 46 w 228"/>
                <a:gd name="T9" fmla="*/ 37 h 578"/>
                <a:gd name="T10" fmla="*/ 46 w 228"/>
                <a:gd name="T11" fmla="*/ 374 h 578"/>
                <a:gd name="T12" fmla="*/ 0 w 228"/>
                <a:gd name="T13" fmla="*/ 464 h 578"/>
                <a:gd name="T14" fmla="*/ 114 w 228"/>
                <a:gd name="T15" fmla="*/ 578 h 578"/>
                <a:gd name="T16" fmla="*/ 228 w 228"/>
                <a:gd name="T17" fmla="*/ 464 h 578"/>
                <a:gd name="T18" fmla="*/ 182 w 228"/>
                <a:gd name="T19" fmla="*/ 374 h 578"/>
                <a:gd name="T20" fmla="*/ 114 w 228"/>
                <a:gd name="T21" fmla="*/ 542 h 578"/>
                <a:gd name="T22" fmla="*/ 36 w 228"/>
                <a:gd name="T23" fmla="*/ 464 h 578"/>
                <a:gd name="T24" fmla="*/ 73 w 228"/>
                <a:gd name="T25" fmla="*/ 398 h 578"/>
                <a:gd name="T26" fmla="*/ 81 w 228"/>
                <a:gd name="T27" fmla="*/ 393 h 578"/>
                <a:gd name="T28" fmla="*/ 81 w 228"/>
                <a:gd name="T29" fmla="*/ 37 h 578"/>
                <a:gd name="T30" fmla="*/ 82 w 228"/>
                <a:gd name="T31" fmla="*/ 36 h 578"/>
                <a:gd name="T32" fmla="*/ 146 w 228"/>
                <a:gd name="T33" fmla="*/ 36 h 578"/>
                <a:gd name="T34" fmla="*/ 147 w 228"/>
                <a:gd name="T35" fmla="*/ 37 h 578"/>
                <a:gd name="T36" fmla="*/ 147 w 228"/>
                <a:gd name="T37" fmla="*/ 393 h 578"/>
                <a:gd name="T38" fmla="*/ 155 w 228"/>
                <a:gd name="T39" fmla="*/ 398 h 578"/>
                <a:gd name="T40" fmla="*/ 192 w 228"/>
                <a:gd name="T41" fmla="*/ 464 h 578"/>
                <a:gd name="T42" fmla="*/ 114 w 228"/>
                <a:gd name="T43" fmla="*/ 5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578">
                  <a:moveTo>
                    <a:pt x="182" y="374"/>
                  </a:moveTo>
                  <a:cubicBezTo>
                    <a:pt x="182" y="37"/>
                    <a:pt x="182" y="37"/>
                    <a:pt x="182" y="37"/>
                  </a:cubicBezTo>
                  <a:cubicBezTo>
                    <a:pt x="182" y="16"/>
                    <a:pt x="166" y="0"/>
                    <a:pt x="146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2" y="0"/>
                    <a:pt x="46" y="16"/>
                    <a:pt x="46" y="37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17" y="396"/>
                    <a:pt x="0" y="429"/>
                    <a:pt x="0" y="464"/>
                  </a:cubicBezTo>
                  <a:cubicBezTo>
                    <a:pt x="0" y="527"/>
                    <a:pt x="51" y="578"/>
                    <a:pt x="114" y="578"/>
                  </a:cubicBezTo>
                  <a:cubicBezTo>
                    <a:pt x="177" y="578"/>
                    <a:pt x="228" y="527"/>
                    <a:pt x="228" y="464"/>
                  </a:cubicBezTo>
                  <a:cubicBezTo>
                    <a:pt x="228" y="429"/>
                    <a:pt x="211" y="396"/>
                    <a:pt x="182" y="374"/>
                  </a:cubicBezTo>
                  <a:close/>
                  <a:moveTo>
                    <a:pt x="114" y="542"/>
                  </a:moveTo>
                  <a:cubicBezTo>
                    <a:pt x="71" y="542"/>
                    <a:pt x="36" y="507"/>
                    <a:pt x="36" y="464"/>
                  </a:cubicBezTo>
                  <a:cubicBezTo>
                    <a:pt x="36" y="438"/>
                    <a:pt x="50" y="413"/>
                    <a:pt x="73" y="398"/>
                  </a:cubicBezTo>
                  <a:cubicBezTo>
                    <a:pt x="81" y="393"/>
                    <a:pt x="81" y="393"/>
                    <a:pt x="81" y="39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6"/>
                    <a:pt x="147" y="36"/>
                    <a:pt x="147" y="37"/>
                  </a:cubicBezTo>
                  <a:cubicBezTo>
                    <a:pt x="147" y="393"/>
                    <a:pt x="147" y="393"/>
                    <a:pt x="147" y="393"/>
                  </a:cubicBezTo>
                  <a:cubicBezTo>
                    <a:pt x="155" y="398"/>
                    <a:pt x="155" y="398"/>
                    <a:pt x="155" y="398"/>
                  </a:cubicBezTo>
                  <a:cubicBezTo>
                    <a:pt x="178" y="413"/>
                    <a:pt x="192" y="438"/>
                    <a:pt x="192" y="464"/>
                  </a:cubicBezTo>
                  <a:cubicBezTo>
                    <a:pt x="192" y="507"/>
                    <a:pt x="157" y="542"/>
                    <a:pt x="114" y="5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73" name="Freeform 340"/>
            <p:cNvSpPr/>
            <p:nvPr/>
          </p:nvSpPr>
          <p:spPr bwMode="auto">
            <a:xfrm>
              <a:off x="171450" y="4802188"/>
              <a:ext cx="92075" cy="252413"/>
            </a:xfrm>
            <a:custGeom>
              <a:avLst/>
              <a:gdLst>
                <a:gd name="T0" fmla="*/ 93 w 122"/>
                <a:gd name="T1" fmla="*/ 223 h 336"/>
                <a:gd name="T2" fmla="*/ 77 w 122"/>
                <a:gd name="T3" fmla="*/ 213 h 336"/>
                <a:gd name="T4" fmla="*/ 77 w 122"/>
                <a:gd name="T5" fmla="*/ 0 h 336"/>
                <a:gd name="T6" fmla="*/ 45 w 122"/>
                <a:gd name="T7" fmla="*/ 0 h 336"/>
                <a:gd name="T8" fmla="*/ 45 w 122"/>
                <a:gd name="T9" fmla="*/ 213 h 336"/>
                <a:gd name="T10" fmla="*/ 29 w 122"/>
                <a:gd name="T11" fmla="*/ 223 h 336"/>
                <a:gd name="T12" fmla="*/ 0 w 122"/>
                <a:gd name="T13" fmla="*/ 275 h 336"/>
                <a:gd name="T14" fmla="*/ 61 w 122"/>
                <a:gd name="T15" fmla="*/ 336 h 336"/>
                <a:gd name="T16" fmla="*/ 122 w 122"/>
                <a:gd name="T17" fmla="*/ 275 h 336"/>
                <a:gd name="T18" fmla="*/ 93 w 122"/>
                <a:gd name="T19" fmla="*/ 22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336">
                  <a:moveTo>
                    <a:pt x="93" y="223"/>
                  </a:moveTo>
                  <a:cubicBezTo>
                    <a:pt x="77" y="213"/>
                    <a:pt x="77" y="213"/>
                    <a:pt x="77" y="21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11" y="235"/>
                    <a:pt x="0" y="254"/>
                    <a:pt x="0" y="275"/>
                  </a:cubicBezTo>
                  <a:cubicBezTo>
                    <a:pt x="0" y="309"/>
                    <a:pt x="27" y="336"/>
                    <a:pt x="61" y="336"/>
                  </a:cubicBezTo>
                  <a:cubicBezTo>
                    <a:pt x="95" y="336"/>
                    <a:pt x="122" y="309"/>
                    <a:pt x="122" y="275"/>
                  </a:cubicBezTo>
                  <a:cubicBezTo>
                    <a:pt x="122" y="254"/>
                    <a:pt x="112" y="235"/>
                    <a:pt x="93" y="2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74" name="Group 243"/>
          <p:cNvGrpSpPr/>
          <p:nvPr/>
        </p:nvGrpSpPr>
        <p:grpSpPr>
          <a:xfrm>
            <a:off x="5610695" y="1109643"/>
            <a:ext cx="207963" cy="393700"/>
            <a:chOff x="942975" y="5508625"/>
            <a:chExt cx="207963" cy="393700"/>
          </a:xfrm>
          <a:solidFill>
            <a:schemeClr val="bg1"/>
          </a:solidFill>
        </p:grpSpPr>
        <p:sp>
          <p:nvSpPr>
            <p:cNvPr id="375" name="Freeform 343"/>
            <p:cNvSpPr/>
            <p:nvPr/>
          </p:nvSpPr>
          <p:spPr bwMode="auto">
            <a:xfrm>
              <a:off x="974725" y="5508625"/>
              <a:ext cx="147638" cy="111125"/>
            </a:xfrm>
            <a:custGeom>
              <a:avLst/>
              <a:gdLst>
                <a:gd name="T0" fmla="*/ 23 w 195"/>
                <a:gd name="T1" fmla="*/ 146 h 146"/>
                <a:gd name="T2" fmla="*/ 176 w 195"/>
                <a:gd name="T3" fmla="*/ 146 h 146"/>
                <a:gd name="T4" fmla="*/ 195 w 195"/>
                <a:gd name="T5" fmla="*/ 134 h 146"/>
                <a:gd name="T6" fmla="*/ 195 w 195"/>
                <a:gd name="T7" fmla="*/ 60 h 146"/>
                <a:gd name="T8" fmla="*/ 195 w 195"/>
                <a:gd name="T9" fmla="*/ 57 h 146"/>
                <a:gd name="T10" fmla="*/ 195 w 195"/>
                <a:gd name="T11" fmla="*/ 55 h 146"/>
                <a:gd name="T12" fmla="*/ 195 w 195"/>
                <a:gd name="T13" fmla="*/ 55 h 146"/>
                <a:gd name="T14" fmla="*/ 104 w 195"/>
                <a:gd name="T15" fmla="*/ 2 h 146"/>
                <a:gd name="T16" fmla="*/ 1 w 195"/>
                <a:gd name="T17" fmla="*/ 55 h 146"/>
                <a:gd name="T18" fmla="*/ 1 w 195"/>
                <a:gd name="T19" fmla="*/ 55 h 146"/>
                <a:gd name="T20" fmla="*/ 0 w 195"/>
                <a:gd name="T21" fmla="*/ 55 h 146"/>
                <a:gd name="T22" fmla="*/ 0 w 195"/>
                <a:gd name="T23" fmla="*/ 57 h 146"/>
                <a:gd name="T24" fmla="*/ 0 w 195"/>
                <a:gd name="T25" fmla="*/ 59 h 146"/>
                <a:gd name="T26" fmla="*/ 0 w 195"/>
                <a:gd name="T27" fmla="*/ 135 h 146"/>
                <a:gd name="T28" fmla="*/ 23 w 195"/>
                <a:gd name="T2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46">
                  <a:moveTo>
                    <a:pt x="23" y="146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88" y="146"/>
                    <a:pt x="195" y="142"/>
                    <a:pt x="195" y="134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59"/>
                    <a:pt x="195" y="58"/>
                    <a:pt x="195" y="57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2" y="27"/>
                    <a:pt x="153" y="4"/>
                    <a:pt x="104" y="2"/>
                  </a:cubicBezTo>
                  <a:cubicBezTo>
                    <a:pt x="50" y="0"/>
                    <a:pt x="4" y="24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5"/>
                    <a:pt x="9" y="146"/>
                    <a:pt x="23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76" name="Freeform 344"/>
            <p:cNvSpPr>
              <a:spLocks noEditPoints="1"/>
            </p:cNvSpPr>
            <p:nvPr/>
          </p:nvSpPr>
          <p:spPr bwMode="auto">
            <a:xfrm>
              <a:off x="942975" y="5607050"/>
              <a:ext cx="207963" cy="295275"/>
            </a:xfrm>
            <a:custGeom>
              <a:avLst/>
              <a:gdLst>
                <a:gd name="T0" fmla="*/ 276 w 276"/>
                <a:gd name="T1" fmla="*/ 147 h 393"/>
                <a:gd name="T2" fmla="*/ 0 w 276"/>
                <a:gd name="T3" fmla="*/ 146 h 393"/>
                <a:gd name="T4" fmla="*/ 0 w 276"/>
                <a:gd name="T5" fmla="*/ 147 h 393"/>
                <a:gd name="T6" fmla="*/ 0 w 276"/>
                <a:gd name="T7" fmla="*/ 147 h 393"/>
                <a:gd name="T8" fmla="*/ 0 w 276"/>
                <a:gd name="T9" fmla="*/ 152 h 393"/>
                <a:gd name="T10" fmla="*/ 0 w 276"/>
                <a:gd name="T11" fmla="*/ 157 h 393"/>
                <a:gd name="T12" fmla="*/ 0 w 276"/>
                <a:gd name="T13" fmla="*/ 367 h 393"/>
                <a:gd name="T14" fmla="*/ 32 w 276"/>
                <a:gd name="T15" fmla="*/ 393 h 393"/>
                <a:gd name="T16" fmla="*/ 249 w 276"/>
                <a:gd name="T17" fmla="*/ 393 h 393"/>
                <a:gd name="T18" fmla="*/ 276 w 276"/>
                <a:gd name="T19" fmla="*/ 363 h 393"/>
                <a:gd name="T20" fmla="*/ 276 w 276"/>
                <a:gd name="T21" fmla="*/ 159 h 393"/>
                <a:gd name="T22" fmla="*/ 276 w 276"/>
                <a:gd name="T23" fmla="*/ 151 h 393"/>
                <a:gd name="T24" fmla="*/ 276 w 276"/>
                <a:gd name="T25" fmla="*/ 147 h 393"/>
                <a:gd name="T26" fmla="*/ 229 w 276"/>
                <a:gd name="T27" fmla="*/ 242 h 393"/>
                <a:gd name="T28" fmla="*/ 218 w 276"/>
                <a:gd name="T29" fmla="*/ 253 h 393"/>
                <a:gd name="T30" fmla="*/ 174 w 276"/>
                <a:gd name="T31" fmla="*/ 253 h 393"/>
                <a:gd name="T32" fmla="*/ 174 w 276"/>
                <a:gd name="T33" fmla="*/ 298 h 393"/>
                <a:gd name="T34" fmla="*/ 163 w 276"/>
                <a:gd name="T35" fmla="*/ 309 h 393"/>
                <a:gd name="T36" fmla="*/ 116 w 276"/>
                <a:gd name="T37" fmla="*/ 309 h 393"/>
                <a:gd name="T38" fmla="*/ 105 w 276"/>
                <a:gd name="T39" fmla="*/ 298 h 393"/>
                <a:gd name="T40" fmla="*/ 105 w 276"/>
                <a:gd name="T41" fmla="*/ 253 h 393"/>
                <a:gd name="T42" fmla="*/ 60 w 276"/>
                <a:gd name="T43" fmla="*/ 253 h 393"/>
                <a:gd name="T44" fmla="*/ 49 w 276"/>
                <a:gd name="T45" fmla="*/ 242 h 393"/>
                <a:gd name="T46" fmla="*/ 49 w 276"/>
                <a:gd name="T47" fmla="*/ 195 h 393"/>
                <a:gd name="T48" fmla="*/ 60 w 276"/>
                <a:gd name="T49" fmla="*/ 184 h 393"/>
                <a:gd name="T50" fmla="*/ 105 w 276"/>
                <a:gd name="T51" fmla="*/ 184 h 393"/>
                <a:gd name="T52" fmla="*/ 105 w 276"/>
                <a:gd name="T53" fmla="*/ 140 h 393"/>
                <a:gd name="T54" fmla="*/ 116 w 276"/>
                <a:gd name="T55" fmla="*/ 129 h 393"/>
                <a:gd name="T56" fmla="*/ 163 w 276"/>
                <a:gd name="T57" fmla="*/ 129 h 393"/>
                <a:gd name="T58" fmla="*/ 174 w 276"/>
                <a:gd name="T59" fmla="*/ 140 h 393"/>
                <a:gd name="T60" fmla="*/ 174 w 276"/>
                <a:gd name="T61" fmla="*/ 184 h 393"/>
                <a:gd name="T62" fmla="*/ 218 w 276"/>
                <a:gd name="T63" fmla="*/ 184 h 393"/>
                <a:gd name="T64" fmla="*/ 229 w 276"/>
                <a:gd name="T65" fmla="*/ 195 h 393"/>
                <a:gd name="T66" fmla="*/ 229 w 276"/>
                <a:gd name="T67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6" h="393">
                  <a:moveTo>
                    <a:pt x="276" y="147"/>
                  </a:moveTo>
                  <a:cubicBezTo>
                    <a:pt x="269" y="2"/>
                    <a:pt x="13" y="0"/>
                    <a:pt x="0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90"/>
                    <a:pt x="13" y="393"/>
                    <a:pt x="32" y="393"/>
                  </a:cubicBezTo>
                  <a:cubicBezTo>
                    <a:pt x="249" y="393"/>
                    <a:pt x="249" y="393"/>
                    <a:pt x="249" y="393"/>
                  </a:cubicBezTo>
                  <a:cubicBezTo>
                    <a:pt x="266" y="393"/>
                    <a:pt x="276" y="384"/>
                    <a:pt x="276" y="363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6" y="156"/>
                    <a:pt x="276" y="153"/>
                    <a:pt x="276" y="151"/>
                  </a:cubicBezTo>
                  <a:cubicBezTo>
                    <a:pt x="276" y="147"/>
                    <a:pt x="276" y="147"/>
                    <a:pt x="276" y="147"/>
                  </a:cubicBezTo>
                  <a:close/>
                  <a:moveTo>
                    <a:pt x="229" y="242"/>
                  </a:moveTo>
                  <a:cubicBezTo>
                    <a:pt x="229" y="248"/>
                    <a:pt x="224" y="253"/>
                    <a:pt x="218" y="253"/>
                  </a:cubicBezTo>
                  <a:cubicBezTo>
                    <a:pt x="174" y="253"/>
                    <a:pt x="174" y="253"/>
                    <a:pt x="174" y="253"/>
                  </a:cubicBezTo>
                  <a:cubicBezTo>
                    <a:pt x="174" y="298"/>
                    <a:pt x="174" y="298"/>
                    <a:pt x="174" y="298"/>
                  </a:cubicBezTo>
                  <a:cubicBezTo>
                    <a:pt x="174" y="304"/>
                    <a:pt x="169" y="309"/>
                    <a:pt x="163" y="309"/>
                  </a:cubicBezTo>
                  <a:cubicBezTo>
                    <a:pt x="116" y="309"/>
                    <a:pt x="116" y="309"/>
                    <a:pt x="116" y="309"/>
                  </a:cubicBezTo>
                  <a:cubicBezTo>
                    <a:pt x="110" y="309"/>
                    <a:pt x="105" y="304"/>
                    <a:pt x="105" y="298"/>
                  </a:cubicBezTo>
                  <a:cubicBezTo>
                    <a:pt x="105" y="253"/>
                    <a:pt x="105" y="253"/>
                    <a:pt x="105" y="253"/>
                  </a:cubicBezTo>
                  <a:cubicBezTo>
                    <a:pt x="60" y="253"/>
                    <a:pt x="60" y="253"/>
                    <a:pt x="60" y="253"/>
                  </a:cubicBezTo>
                  <a:cubicBezTo>
                    <a:pt x="54" y="253"/>
                    <a:pt x="49" y="248"/>
                    <a:pt x="49" y="242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49" y="189"/>
                    <a:pt x="54" y="184"/>
                    <a:pt x="60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4"/>
                    <a:pt x="110" y="129"/>
                    <a:pt x="116" y="129"/>
                  </a:cubicBezTo>
                  <a:cubicBezTo>
                    <a:pt x="163" y="129"/>
                    <a:pt x="163" y="129"/>
                    <a:pt x="163" y="129"/>
                  </a:cubicBezTo>
                  <a:cubicBezTo>
                    <a:pt x="169" y="129"/>
                    <a:pt x="174" y="134"/>
                    <a:pt x="174" y="140"/>
                  </a:cubicBezTo>
                  <a:cubicBezTo>
                    <a:pt x="174" y="184"/>
                    <a:pt x="174" y="184"/>
                    <a:pt x="174" y="184"/>
                  </a:cubicBezTo>
                  <a:cubicBezTo>
                    <a:pt x="218" y="184"/>
                    <a:pt x="218" y="184"/>
                    <a:pt x="218" y="184"/>
                  </a:cubicBezTo>
                  <a:cubicBezTo>
                    <a:pt x="224" y="184"/>
                    <a:pt x="229" y="189"/>
                    <a:pt x="229" y="195"/>
                  </a:cubicBezTo>
                  <a:lnTo>
                    <a:pt x="229" y="2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  <p:grpSp>
        <p:nvGrpSpPr>
          <p:cNvPr id="377" name="Group 246"/>
          <p:cNvGrpSpPr/>
          <p:nvPr/>
        </p:nvGrpSpPr>
        <p:grpSpPr>
          <a:xfrm>
            <a:off x="5500141" y="1899560"/>
            <a:ext cx="460375" cy="392112"/>
            <a:chOff x="1635125" y="3014663"/>
            <a:chExt cx="460375" cy="392112"/>
          </a:xfrm>
          <a:solidFill>
            <a:schemeClr val="bg1"/>
          </a:solidFill>
        </p:grpSpPr>
        <p:sp>
          <p:nvSpPr>
            <p:cNvPr id="378" name="Freeform 348"/>
            <p:cNvSpPr/>
            <p:nvPr/>
          </p:nvSpPr>
          <p:spPr bwMode="auto">
            <a:xfrm>
              <a:off x="1635125" y="3014663"/>
              <a:ext cx="460375" cy="238125"/>
            </a:xfrm>
            <a:custGeom>
              <a:avLst/>
              <a:gdLst>
                <a:gd name="T0" fmla="*/ 159 w 613"/>
                <a:gd name="T1" fmla="*/ 254 h 316"/>
                <a:gd name="T2" fmla="*/ 203 w 613"/>
                <a:gd name="T3" fmla="*/ 148 h 316"/>
                <a:gd name="T4" fmla="*/ 222 w 613"/>
                <a:gd name="T5" fmla="*/ 136 h 316"/>
                <a:gd name="T6" fmla="*/ 240 w 613"/>
                <a:gd name="T7" fmla="*/ 149 h 316"/>
                <a:gd name="T8" fmla="*/ 306 w 613"/>
                <a:gd name="T9" fmla="*/ 316 h 316"/>
                <a:gd name="T10" fmla="*/ 372 w 613"/>
                <a:gd name="T11" fmla="*/ 149 h 316"/>
                <a:gd name="T12" fmla="*/ 391 w 613"/>
                <a:gd name="T13" fmla="*/ 136 h 316"/>
                <a:gd name="T14" fmla="*/ 391 w 613"/>
                <a:gd name="T15" fmla="*/ 136 h 316"/>
                <a:gd name="T16" fmla="*/ 409 w 613"/>
                <a:gd name="T17" fmla="*/ 148 h 316"/>
                <a:gd name="T18" fmla="*/ 452 w 613"/>
                <a:gd name="T19" fmla="*/ 254 h 316"/>
                <a:gd name="T20" fmla="*/ 583 w 613"/>
                <a:gd name="T21" fmla="*/ 254 h 316"/>
                <a:gd name="T22" fmla="*/ 613 w 613"/>
                <a:gd name="T23" fmla="*/ 161 h 316"/>
                <a:gd name="T24" fmla="*/ 566 w 613"/>
                <a:gd name="T25" fmla="*/ 47 h 316"/>
                <a:gd name="T26" fmla="*/ 453 w 613"/>
                <a:gd name="T27" fmla="*/ 0 h 316"/>
                <a:gd name="T28" fmla="*/ 339 w 613"/>
                <a:gd name="T29" fmla="*/ 47 h 316"/>
                <a:gd name="T30" fmla="*/ 307 w 613"/>
                <a:gd name="T31" fmla="*/ 80 h 316"/>
                <a:gd name="T32" fmla="*/ 273 w 613"/>
                <a:gd name="T33" fmla="*/ 46 h 316"/>
                <a:gd name="T34" fmla="*/ 160 w 613"/>
                <a:gd name="T35" fmla="*/ 0 h 316"/>
                <a:gd name="T36" fmla="*/ 47 w 613"/>
                <a:gd name="T37" fmla="*/ 47 h 316"/>
                <a:gd name="T38" fmla="*/ 0 w 613"/>
                <a:gd name="T39" fmla="*/ 160 h 316"/>
                <a:gd name="T40" fmla="*/ 30 w 613"/>
                <a:gd name="T41" fmla="*/ 254 h 316"/>
                <a:gd name="T42" fmla="*/ 159 w 613"/>
                <a:gd name="T43" fmla="*/ 25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3" h="316">
                  <a:moveTo>
                    <a:pt x="159" y="254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7" y="141"/>
                    <a:pt x="214" y="136"/>
                    <a:pt x="222" y="136"/>
                  </a:cubicBezTo>
                  <a:cubicBezTo>
                    <a:pt x="230" y="136"/>
                    <a:pt x="237" y="141"/>
                    <a:pt x="240" y="149"/>
                  </a:cubicBezTo>
                  <a:cubicBezTo>
                    <a:pt x="306" y="316"/>
                    <a:pt x="306" y="316"/>
                    <a:pt x="306" y="316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5" y="141"/>
                    <a:pt x="382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9" y="136"/>
                    <a:pt x="406" y="141"/>
                    <a:pt x="409" y="148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583" y="254"/>
                    <a:pt x="583" y="254"/>
                    <a:pt x="583" y="254"/>
                  </a:cubicBezTo>
                  <a:cubicBezTo>
                    <a:pt x="602" y="227"/>
                    <a:pt x="613" y="195"/>
                    <a:pt x="613" y="161"/>
                  </a:cubicBezTo>
                  <a:cubicBezTo>
                    <a:pt x="613" y="118"/>
                    <a:pt x="596" y="78"/>
                    <a:pt x="566" y="47"/>
                  </a:cubicBezTo>
                  <a:cubicBezTo>
                    <a:pt x="536" y="17"/>
                    <a:pt x="495" y="0"/>
                    <a:pt x="453" y="0"/>
                  </a:cubicBezTo>
                  <a:cubicBezTo>
                    <a:pt x="410" y="0"/>
                    <a:pt x="370" y="17"/>
                    <a:pt x="339" y="47"/>
                  </a:cubicBezTo>
                  <a:cubicBezTo>
                    <a:pt x="307" y="80"/>
                    <a:pt x="307" y="80"/>
                    <a:pt x="307" y="80"/>
                  </a:cubicBezTo>
                  <a:cubicBezTo>
                    <a:pt x="273" y="46"/>
                    <a:pt x="273" y="46"/>
                    <a:pt x="273" y="46"/>
                  </a:cubicBezTo>
                  <a:cubicBezTo>
                    <a:pt x="243" y="16"/>
                    <a:pt x="203" y="0"/>
                    <a:pt x="160" y="0"/>
                  </a:cubicBezTo>
                  <a:cubicBezTo>
                    <a:pt x="117" y="0"/>
                    <a:pt x="77" y="16"/>
                    <a:pt x="47" y="47"/>
                  </a:cubicBezTo>
                  <a:cubicBezTo>
                    <a:pt x="16" y="77"/>
                    <a:pt x="0" y="117"/>
                    <a:pt x="0" y="160"/>
                  </a:cubicBezTo>
                  <a:cubicBezTo>
                    <a:pt x="0" y="194"/>
                    <a:pt x="10" y="227"/>
                    <a:pt x="30" y="254"/>
                  </a:cubicBezTo>
                  <a:lnTo>
                    <a:pt x="159" y="2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  <p:sp>
          <p:nvSpPr>
            <p:cNvPr id="379" name="Freeform 349"/>
            <p:cNvSpPr/>
            <p:nvPr/>
          </p:nvSpPr>
          <p:spPr bwMode="auto">
            <a:xfrm>
              <a:off x="1685925" y="3171825"/>
              <a:ext cx="358775" cy="234950"/>
            </a:xfrm>
            <a:custGeom>
              <a:avLst/>
              <a:gdLst>
                <a:gd name="T0" fmla="*/ 372 w 479"/>
                <a:gd name="T1" fmla="*/ 85 h 312"/>
                <a:gd name="T2" fmla="*/ 353 w 479"/>
                <a:gd name="T3" fmla="*/ 72 h 312"/>
                <a:gd name="T4" fmla="*/ 324 w 479"/>
                <a:gd name="T5" fmla="*/ 1 h 312"/>
                <a:gd name="T6" fmla="*/ 258 w 479"/>
                <a:gd name="T7" fmla="*/ 169 h 312"/>
                <a:gd name="T8" fmla="*/ 239 w 479"/>
                <a:gd name="T9" fmla="*/ 182 h 312"/>
                <a:gd name="T10" fmla="*/ 221 w 479"/>
                <a:gd name="T11" fmla="*/ 169 h 312"/>
                <a:gd name="T12" fmla="*/ 154 w 479"/>
                <a:gd name="T13" fmla="*/ 0 h 312"/>
                <a:gd name="T14" fmla="*/ 123 w 479"/>
                <a:gd name="T15" fmla="*/ 72 h 312"/>
                <a:gd name="T16" fmla="*/ 105 w 479"/>
                <a:gd name="T17" fmla="*/ 85 h 312"/>
                <a:gd name="T18" fmla="*/ 0 w 479"/>
                <a:gd name="T19" fmla="*/ 85 h 312"/>
                <a:gd name="T20" fmla="*/ 220 w 479"/>
                <a:gd name="T21" fmla="*/ 303 h 312"/>
                <a:gd name="T22" fmla="*/ 241 w 479"/>
                <a:gd name="T23" fmla="*/ 312 h 312"/>
                <a:gd name="T24" fmla="*/ 241 w 479"/>
                <a:gd name="T25" fmla="*/ 312 h 312"/>
                <a:gd name="T26" fmla="*/ 262 w 479"/>
                <a:gd name="T27" fmla="*/ 303 h 312"/>
                <a:gd name="T28" fmla="*/ 479 w 479"/>
                <a:gd name="T29" fmla="*/ 85 h 312"/>
                <a:gd name="T30" fmla="*/ 372 w 479"/>
                <a:gd name="T31" fmla="*/ 8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312">
                  <a:moveTo>
                    <a:pt x="372" y="85"/>
                  </a:moveTo>
                  <a:cubicBezTo>
                    <a:pt x="364" y="85"/>
                    <a:pt x="356" y="80"/>
                    <a:pt x="353" y="7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258" y="169"/>
                    <a:pt x="258" y="169"/>
                    <a:pt x="258" y="169"/>
                  </a:cubicBezTo>
                  <a:cubicBezTo>
                    <a:pt x="255" y="177"/>
                    <a:pt x="248" y="182"/>
                    <a:pt x="239" y="182"/>
                  </a:cubicBezTo>
                  <a:cubicBezTo>
                    <a:pt x="231" y="182"/>
                    <a:pt x="224" y="177"/>
                    <a:pt x="221" y="16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0" y="80"/>
                    <a:pt x="113" y="85"/>
                    <a:pt x="10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20" y="303"/>
                    <a:pt x="220" y="303"/>
                    <a:pt x="220" y="303"/>
                  </a:cubicBezTo>
                  <a:cubicBezTo>
                    <a:pt x="226" y="309"/>
                    <a:pt x="233" y="312"/>
                    <a:pt x="241" y="312"/>
                  </a:cubicBezTo>
                  <a:cubicBezTo>
                    <a:pt x="241" y="312"/>
                    <a:pt x="241" y="312"/>
                    <a:pt x="241" y="312"/>
                  </a:cubicBezTo>
                  <a:cubicBezTo>
                    <a:pt x="249" y="312"/>
                    <a:pt x="256" y="309"/>
                    <a:pt x="262" y="303"/>
                  </a:cubicBezTo>
                  <a:cubicBezTo>
                    <a:pt x="479" y="85"/>
                    <a:pt x="479" y="85"/>
                    <a:pt x="479" y="85"/>
                  </a:cubicBezTo>
                  <a:lnTo>
                    <a:pt x="37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 panose="020B0503020204020204" pitchFamily="34" charset="-122"/>
                <a:ea typeface="Microsoft YaHei UI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787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5800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-14514"/>
            <a:ext cx="5573486" cy="5158014"/>
          </a:xfrm>
          <a:custGeom>
            <a:avLst/>
            <a:gdLst>
              <a:gd name="connsiteX0" fmla="*/ 0 w 5580112"/>
              <a:gd name="connsiteY0" fmla="*/ 0 h 5143500"/>
              <a:gd name="connsiteX1" fmla="*/ 5580112 w 5580112"/>
              <a:gd name="connsiteY1" fmla="*/ 0 h 5143500"/>
              <a:gd name="connsiteX2" fmla="*/ 5580112 w 5580112"/>
              <a:gd name="connsiteY2" fmla="*/ 5143500 h 5143500"/>
              <a:gd name="connsiteX3" fmla="*/ 0 w 5580112"/>
              <a:gd name="connsiteY3" fmla="*/ 5143500 h 5143500"/>
              <a:gd name="connsiteX4" fmla="*/ 0 w 5580112"/>
              <a:gd name="connsiteY4" fmla="*/ 0 h 5143500"/>
              <a:gd name="connsiteX0" fmla="*/ 0 w 5580112"/>
              <a:gd name="connsiteY0" fmla="*/ 0 h 5143500"/>
              <a:gd name="connsiteX1" fmla="*/ 5580112 w 5580112"/>
              <a:gd name="connsiteY1" fmla="*/ 0 h 5143500"/>
              <a:gd name="connsiteX2" fmla="*/ 5573486 w 5580112"/>
              <a:gd name="connsiteY2" fmla="*/ 1843314 h 5143500"/>
              <a:gd name="connsiteX3" fmla="*/ 5580112 w 5580112"/>
              <a:gd name="connsiteY3" fmla="*/ 5143500 h 5143500"/>
              <a:gd name="connsiteX4" fmla="*/ 0 w 5580112"/>
              <a:gd name="connsiteY4" fmla="*/ 5143500 h 5143500"/>
              <a:gd name="connsiteX5" fmla="*/ 0 w 5580112"/>
              <a:gd name="connsiteY5" fmla="*/ 0 h 5143500"/>
              <a:gd name="connsiteX0" fmla="*/ 0 w 5580112"/>
              <a:gd name="connsiteY0" fmla="*/ 14514 h 5158014"/>
              <a:gd name="connsiteX1" fmla="*/ 2409371 w 5580112"/>
              <a:gd name="connsiteY1" fmla="*/ 0 h 5158014"/>
              <a:gd name="connsiteX2" fmla="*/ 5580112 w 5580112"/>
              <a:gd name="connsiteY2" fmla="*/ 14514 h 5158014"/>
              <a:gd name="connsiteX3" fmla="*/ 5573486 w 5580112"/>
              <a:gd name="connsiteY3" fmla="*/ 1857828 h 5158014"/>
              <a:gd name="connsiteX4" fmla="*/ 5580112 w 5580112"/>
              <a:gd name="connsiteY4" fmla="*/ 5158014 h 5158014"/>
              <a:gd name="connsiteX5" fmla="*/ 0 w 5580112"/>
              <a:gd name="connsiteY5" fmla="*/ 5158014 h 5158014"/>
              <a:gd name="connsiteX6" fmla="*/ 0 w 5580112"/>
              <a:gd name="connsiteY6" fmla="*/ 14514 h 5158014"/>
              <a:gd name="connsiteX0" fmla="*/ 0 w 5580112"/>
              <a:gd name="connsiteY0" fmla="*/ 14514 h 5158014"/>
              <a:gd name="connsiteX1" fmla="*/ 2409371 w 5580112"/>
              <a:gd name="connsiteY1" fmla="*/ 0 h 5158014"/>
              <a:gd name="connsiteX2" fmla="*/ 5573486 w 5580112"/>
              <a:gd name="connsiteY2" fmla="*/ 1857828 h 5158014"/>
              <a:gd name="connsiteX3" fmla="*/ 5580112 w 5580112"/>
              <a:gd name="connsiteY3" fmla="*/ 5158014 h 5158014"/>
              <a:gd name="connsiteX4" fmla="*/ 0 w 5580112"/>
              <a:gd name="connsiteY4" fmla="*/ 5158014 h 5158014"/>
              <a:gd name="connsiteX5" fmla="*/ 0 w 5580112"/>
              <a:gd name="connsiteY5" fmla="*/ 14514 h 5158014"/>
              <a:gd name="connsiteX0" fmla="*/ 0 w 5573486"/>
              <a:gd name="connsiteY0" fmla="*/ 14514 h 5181855"/>
              <a:gd name="connsiteX1" fmla="*/ 2409371 w 5573486"/>
              <a:gd name="connsiteY1" fmla="*/ 0 h 5181855"/>
              <a:gd name="connsiteX2" fmla="*/ 5573486 w 5573486"/>
              <a:gd name="connsiteY2" fmla="*/ 1857828 h 5181855"/>
              <a:gd name="connsiteX3" fmla="*/ 0 w 5573486"/>
              <a:gd name="connsiteY3" fmla="*/ 5158014 h 5181855"/>
              <a:gd name="connsiteX4" fmla="*/ 0 w 5573486"/>
              <a:gd name="connsiteY4" fmla="*/ 14514 h 5181855"/>
              <a:gd name="connsiteX0" fmla="*/ 0 w 5573486"/>
              <a:gd name="connsiteY0" fmla="*/ 14514 h 5158014"/>
              <a:gd name="connsiteX1" fmla="*/ 2409371 w 5573486"/>
              <a:gd name="connsiteY1" fmla="*/ 0 h 5158014"/>
              <a:gd name="connsiteX2" fmla="*/ 5573486 w 5573486"/>
              <a:gd name="connsiteY2" fmla="*/ 1857828 h 5158014"/>
              <a:gd name="connsiteX3" fmla="*/ 0 w 5573486"/>
              <a:gd name="connsiteY3" fmla="*/ 5158014 h 5158014"/>
              <a:gd name="connsiteX4" fmla="*/ 0 w 5573486"/>
              <a:gd name="connsiteY4" fmla="*/ 14514 h 5158014"/>
              <a:gd name="connsiteX0" fmla="*/ 0 w 5573486"/>
              <a:gd name="connsiteY0" fmla="*/ 14514 h 5158014"/>
              <a:gd name="connsiteX1" fmla="*/ 2409371 w 5573486"/>
              <a:gd name="connsiteY1" fmla="*/ 0 h 5158014"/>
              <a:gd name="connsiteX2" fmla="*/ 5573486 w 5573486"/>
              <a:gd name="connsiteY2" fmla="*/ 1857828 h 5158014"/>
              <a:gd name="connsiteX3" fmla="*/ 0 w 5573486"/>
              <a:gd name="connsiteY3" fmla="*/ 5158014 h 5158014"/>
              <a:gd name="connsiteX4" fmla="*/ 0 w 5573486"/>
              <a:gd name="connsiteY4" fmla="*/ 14514 h 5158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3486" h="5158014">
                <a:moveTo>
                  <a:pt x="0" y="14514"/>
                </a:moveTo>
                <a:lnTo>
                  <a:pt x="2409371" y="0"/>
                </a:lnTo>
                <a:lnTo>
                  <a:pt x="5573486" y="1857828"/>
                </a:lnTo>
                <a:cubicBezTo>
                  <a:pt x="5549296" y="1962754"/>
                  <a:pt x="87086" y="5116891"/>
                  <a:pt x="0" y="5158014"/>
                </a:cubicBezTo>
                <a:lnTo>
                  <a:pt x="0" y="14514"/>
                </a:lnTo>
                <a:close/>
              </a:path>
            </a:pathLst>
          </a:custGeom>
          <a:gradFill>
            <a:gsLst>
              <a:gs pos="0">
                <a:srgbClr val="368CE2">
                  <a:alpha val="80000"/>
                </a:srgbClr>
              </a:gs>
              <a:gs pos="88000">
                <a:srgbClr val="2F4DC5">
                  <a:alpha val="90000"/>
                </a:srgb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30"/>
          <p:cNvSpPr>
            <a:spLocks noChangeArrowheads="1"/>
          </p:cNvSpPr>
          <p:nvPr/>
        </p:nvSpPr>
        <p:spPr bwMode="auto">
          <a:xfrm>
            <a:off x="827584" y="1419622"/>
            <a:ext cx="3096344" cy="1334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9" tIns="60954" rIns="121909" bIns="60954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　　在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这里我很荣幸赶上了公司改革的机遇，面对了一个崭新挑战自我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的时机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。感谢公司领导为我们创造了这次公平竞争的机会。我非常自豪地看到我们公司改革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前进</a:t>
            </a:r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的步伐，以这种公平、公正、公开的方式选拔优秀的企业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人才。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467544" y="675636"/>
            <a:ext cx="1944216" cy="7439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前  言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4357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5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5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/>
          <p:bldP spid="8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/>
        </p:nvSpPr>
        <p:spPr>
          <a:xfrm rot="16200000">
            <a:off x="4205606" y="-1539061"/>
            <a:ext cx="3480435" cy="6469377"/>
          </a:xfrm>
          <a:prstGeom prst="triangle">
            <a:avLst>
              <a:gd name="adj" fmla="val 100000"/>
            </a:avLst>
          </a:prstGeom>
          <a:solidFill>
            <a:schemeClr val="bg1"/>
          </a:solidFill>
          <a:ln w="76200">
            <a:solidFill>
              <a:srgbClr val="091F34"/>
            </a:solidFill>
          </a:ln>
          <a:effectLst>
            <a:outerShdw blurRad="406400" dist="889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 flipV="1">
            <a:off x="419297" y="3480435"/>
            <a:ext cx="3103245" cy="1663065"/>
          </a:xfrm>
          <a:prstGeom prst="line">
            <a:avLst/>
          </a:prstGeom>
          <a:ln w="76200">
            <a:solidFill>
              <a:srgbClr val="091F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/>
          <p:cNvSpPr/>
          <p:nvPr/>
        </p:nvSpPr>
        <p:spPr>
          <a:xfrm rot="5400000">
            <a:off x="-324069" y="690465"/>
            <a:ext cx="4097657" cy="3522542"/>
          </a:xfrm>
          <a:prstGeom prst="triangle">
            <a:avLst>
              <a:gd name="adj" fmla="val 34911"/>
            </a:avLst>
          </a:prstGeom>
          <a:solidFill>
            <a:srgbClr val="2B4257"/>
          </a:solidFill>
          <a:ln w="76200">
            <a:solidFill>
              <a:srgbClr val="091F34"/>
            </a:solidFill>
          </a:ln>
          <a:effectLst>
            <a:outerShdw blurRad="3556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7" name="等腰三角形 6"/>
          <p:cNvSpPr/>
          <p:nvPr/>
        </p:nvSpPr>
        <p:spPr>
          <a:xfrm flipV="1">
            <a:off x="-1268730" y="-44591"/>
            <a:ext cx="6479300" cy="1920239"/>
          </a:xfrm>
          <a:prstGeom prst="triangle">
            <a:avLst>
              <a:gd name="adj" fmla="val 58312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1236" t="-67678" r="-67102" b="-222317"/>
            </a:stretch>
          </a:blipFill>
          <a:ln w="76200">
            <a:solidFill>
              <a:srgbClr val="091F34"/>
            </a:solidFill>
          </a:ln>
          <a:effectLst>
            <a:outerShdw blurRad="5080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-2"/>
            <a:ext cx="9144000" cy="5143502"/>
          </a:xfrm>
          <a:custGeom>
            <a:avLst/>
            <a:gdLst>
              <a:gd name="connsiteX0" fmla="*/ 0 w 12192000"/>
              <a:gd name="connsiteY0" fmla="*/ 0 h 6858002"/>
              <a:gd name="connsiteX1" fmla="*/ 12192000 w 12192000"/>
              <a:gd name="connsiteY1" fmla="*/ 0 h 6858002"/>
              <a:gd name="connsiteX2" fmla="*/ 12192000 w 12192000"/>
              <a:gd name="connsiteY2" fmla="*/ 6858002 h 6858002"/>
              <a:gd name="connsiteX3" fmla="*/ 0 w 12192000"/>
              <a:gd name="connsiteY3" fmla="*/ 6858002 h 6858002"/>
              <a:gd name="connsiteX4" fmla="*/ 0 w 12192000"/>
              <a:gd name="connsiteY4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92000 w 12192000"/>
              <a:gd name="connsiteY2" fmla="*/ 0 h 6858002"/>
              <a:gd name="connsiteX3" fmla="*/ 12192000 w 12192000"/>
              <a:gd name="connsiteY3" fmla="*/ 6858002 h 6858002"/>
              <a:gd name="connsiteX4" fmla="*/ 0 w 12192000"/>
              <a:gd name="connsiteY4" fmla="*/ 6858002 h 6858002"/>
              <a:gd name="connsiteX5" fmla="*/ 0 w 12192000"/>
              <a:gd name="connsiteY5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92000 w 12192000"/>
              <a:gd name="connsiteY2" fmla="*/ 0 h 6858002"/>
              <a:gd name="connsiteX3" fmla="*/ 12192000 w 12192000"/>
              <a:gd name="connsiteY3" fmla="*/ 6858002 h 6858002"/>
              <a:gd name="connsiteX4" fmla="*/ 0 w 12192000"/>
              <a:gd name="connsiteY4" fmla="*/ 6858002 h 6858002"/>
              <a:gd name="connsiteX5" fmla="*/ 0 w 12192000"/>
              <a:gd name="connsiteY5" fmla="*/ 4069082 h 6858002"/>
              <a:gd name="connsiteX6" fmla="*/ 0 w 12192000"/>
              <a:gd name="connsiteY6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92000 w 12192000"/>
              <a:gd name="connsiteY2" fmla="*/ 0 h 6858002"/>
              <a:gd name="connsiteX3" fmla="*/ 12192000 w 12192000"/>
              <a:gd name="connsiteY3" fmla="*/ 6858002 h 6858002"/>
              <a:gd name="connsiteX4" fmla="*/ 5143500 w 12192000"/>
              <a:gd name="connsiteY4" fmla="*/ 6858002 h 6858002"/>
              <a:gd name="connsiteX5" fmla="*/ 0 w 12192000"/>
              <a:gd name="connsiteY5" fmla="*/ 6858002 h 6858002"/>
              <a:gd name="connsiteX6" fmla="*/ 0 w 12192000"/>
              <a:gd name="connsiteY6" fmla="*/ 4069082 h 6858002"/>
              <a:gd name="connsiteX7" fmla="*/ 0 w 12192000"/>
              <a:gd name="connsiteY7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92000 w 12192000"/>
              <a:gd name="connsiteY2" fmla="*/ 0 h 6858002"/>
              <a:gd name="connsiteX3" fmla="*/ 12161520 w 12192000"/>
              <a:gd name="connsiteY3" fmla="*/ 5989322 h 6858002"/>
              <a:gd name="connsiteX4" fmla="*/ 12192000 w 12192000"/>
              <a:gd name="connsiteY4" fmla="*/ 6858002 h 6858002"/>
              <a:gd name="connsiteX5" fmla="*/ 5143500 w 12192000"/>
              <a:gd name="connsiteY5" fmla="*/ 6858002 h 6858002"/>
              <a:gd name="connsiteX6" fmla="*/ 0 w 12192000"/>
              <a:gd name="connsiteY6" fmla="*/ 6858002 h 6858002"/>
              <a:gd name="connsiteX7" fmla="*/ 0 w 12192000"/>
              <a:gd name="connsiteY7" fmla="*/ 4069082 h 6858002"/>
              <a:gd name="connsiteX8" fmla="*/ 0 w 12192000"/>
              <a:gd name="connsiteY8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61520 w 12192000"/>
              <a:gd name="connsiteY2" fmla="*/ 5989322 h 6858002"/>
              <a:gd name="connsiteX3" fmla="*/ 12192000 w 12192000"/>
              <a:gd name="connsiteY3" fmla="*/ 6858002 h 6858002"/>
              <a:gd name="connsiteX4" fmla="*/ 5143500 w 12192000"/>
              <a:gd name="connsiteY4" fmla="*/ 6858002 h 6858002"/>
              <a:gd name="connsiteX5" fmla="*/ 0 w 12192000"/>
              <a:gd name="connsiteY5" fmla="*/ 6858002 h 6858002"/>
              <a:gd name="connsiteX6" fmla="*/ 0 w 12192000"/>
              <a:gd name="connsiteY6" fmla="*/ 4069082 h 6858002"/>
              <a:gd name="connsiteX7" fmla="*/ 0 w 12192000"/>
              <a:gd name="connsiteY7" fmla="*/ 0 h 6858002"/>
              <a:gd name="connsiteX0" fmla="*/ 0 w 12192000"/>
              <a:gd name="connsiteY0" fmla="*/ 0 h 6858002"/>
              <a:gd name="connsiteX1" fmla="*/ 777240 w 12192000"/>
              <a:gd name="connsiteY1" fmla="*/ 2 h 6858002"/>
              <a:gd name="connsiteX2" fmla="*/ 12161520 w 12192000"/>
              <a:gd name="connsiteY2" fmla="*/ 5989322 h 6858002"/>
              <a:gd name="connsiteX3" fmla="*/ 12192000 w 12192000"/>
              <a:gd name="connsiteY3" fmla="*/ 6858002 h 6858002"/>
              <a:gd name="connsiteX4" fmla="*/ 5143500 w 12192000"/>
              <a:gd name="connsiteY4" fmla="*/ 6858002 h 6858002"/>
              <a:gd name="connsiteX5" fmla="*/ 0 w 12192000"/>
              <a:gd name="connsiteY5" fmla="*/ 4069082 h 6858002"/>
              <a:gd name="connsiteX6" fmla="*/ 0 w 12192000"/>
              <a:gd name="connsiteY6" fmla="*/ 0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58002">
                <a:moveTo>
                  <a:pt x="0" y="0"/>
                </a:moveTo>
                <a:lnTo>
                  <a:pt x="777240" y="2"/>
                </a:lnTo>
                <a:lnTo>
                  <a:pt x="12161520" y="5989322"/>
                </a:lnTo>
                <a:lnTo>
                  <a:pt x="12192000" y="6858002"/>
                </a:lnTo>
                <a:lnTo>
                  <a:pt x="5143500" y="6858002"/>
                </a:lnTo>
                <a:lnTo>
                  <a:pt x="0" y="4069082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368CE2">
                  <a:alpha val="90000"/>
                </a:srgbClr>
              </a:gs>
              <a:gs pos="100000">
                <a:srgbClr val="2F4DC5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5257" y="1995686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感谢聆听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7666" y="2836561"/>
            <a:ext cx="2909836" cy="3308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5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LISTENING</a:t>
            </a:r>
            <a:endParaRPr lang="zh-CN" altLang="en-US" sz="15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80" t="26630" r="29743"/>
          <a:stretch/>
        </p:blipFill>
        <p:spPr>
          <a:xfrm>
            <a:off x="5162781" y="-48374"/>
            <a:ext cx="3744417" cy="51918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60" y="281036"/>
            <a:ext cx="1560579" cy="46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89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 animBg="1"/>
          <p:bldP spid="7" grpId="0" animBg="1"/>
          <p:bldP spid="10" grpId="0" animBg="1"/>
          <p:bldP spid="11" grpId="0"/>
          <p:bldP spid="1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 tmFilter="0,0; .5, 1; 1, 1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 animBg="1"/>
          <p:bldP spid="7" grpId="0" animBg="1"/>
          <p:bldP spid="10" grpId="0" animBg="1"/>
          <p:bldP spid="11" grpId="0"/>
          <p:bldP spid="12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变色龙 作品   </a:t>
            </a: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147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24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930724" y="1131590"/>
            <a:ext cx="5213276" cy="4011910"/>
          </a:xfrm>
          <a:custGeom>
            <a:avLst/>
            <a:gdLst>
              <a:gd name="connsiteX0" fmla="*/ 0 w 5213276"/>
              <a:gd name="connsiteY0" fmla="*/ 0 h 4011910"/>
              <a:gd name="connsiteX1" fmla="*/ 5213276 w 5213276"/>
              <a:gd name="connsiteY1" fmla="*/ 0 h 4011910"/>
              <a:gd name="connsiteX2" fmla="*/ 5213276 w 5213276"/>
              <a:gd name="connsiteY2" fmla="*/ 4011910 h 4011910"/>
              <a:gd name="connsiteX3" fmla="*/ 0 w 5213276"/>
              <a:gd name="connsiteY3" fmla="*/ 4011910 h 4011910"/>
              <a:gd name="connsiteX4" fmla="*/ 0 w 5213276"/>
              <a:gd name="connsiteY4" fmla="*/ 0 h 4011910"/>
              <a:gd name="connsiteX0" fmla="*/ 0 w 5213276"/>
              <a:gd name="connsiteY0" fmla="*/ 0 h 4011910"/>
              <a:gd name="connsiteX1" fmla="*/ 5213276 w 5213276"/>
              <a:gd name="connsiteY1" fmla="*/ 0 h 4011910"/>
              <a:gd name="connsiteX2" fmla="*/ 5213276 w 5213276"/>
              <a:gd name="connsiteY2" fmla="*/ 4011910 h 4011910"/>
              <a:gd name="connsiteX3" fmla="*/ 2447280 w 5213276"/>
              <a:gd name="connsiteY3" fmla="*/ 3991953 h 4011910"/>
              <a:gd name="connsiteX4" fmla="*/ 0 w 5213276"/>
              <a:gd name="connsiteY4" fmla="*/ 4011910 h 4011910"/>
              <a:gd name="connsiteX5" fmla="*/ 0 w 5213276"/>
              <a:gd name="connsiteY5" fmla="*/ 0 h 4011910"/>
              <a:gd name="connsiteX0" fmla="*/ 0 w 5213276"/>
              <a:gd name="connsiteY0" fmla="*/ 0 h 4011910"/>
              <a:gd name="connsiteX1" fmla="*/ 5213276 w 5213276"/>
              <a:gd name="connsiteY1" fmla="*/ 0 h 4011910"/>
              <a:gd name="connsiteX2" fmla="*/ 5204994 w 5213276"/>
              <a:gd name="connsiteY2" fmla="*/ 1887381 h 4011910"/>
              <a:gd name="connsiteX3" fmla="*/ 5213276 w 5213276"/>
              <a:gd name="connsiteY3" fmla="*/ 4011910 h 4011910"/>
              <a:gd name="connsiteX4" fmla="*/ 2447280 w 5213276"/>
              <a:gd name="connsiteY4" fmla="*/ 3991953 h 4011910"/>
              <a:gd name="connsiteX5" fmla="*/ 0 w 5213276"/>
              <a:gd name="connsiteY5" fmla="*/ 4011910 h 4011910"/>
              <a:gd name="connsiteX6" fmla="*/ 0 w 5213276"/>
              <a:gd name="connsiteY6" fmla="*/ 0 h 4011910"/>
              <a:gd name="connsiteX0" fmla="*/ 0 w 5213276"/>
              <a:gd name="connsiteY0" fmla="*/ 0 h 4011910"/>
              <a:gd name="connsiteX1" fmla="*/ 5213276 w 5213276"/>
              <a:gd name="connsiteY1" fmla="*/ 0 h 4011910"/>
              <a:gd name="connsiteX2" fmla="*/ 5204994 w 5213276"/>
              <a:gd name="connsiteY2" fmla="*/ 1887381 h 4011910"/>
              <a:gd name="connsiteX3" fmla="*/ 2447280 w 5213276"/>
              <a:gd name="connsiteY3" fmla="*/ 3991953 h 4011910"/>
              <a:gd name="connsiteX4" fmla="*/ 0 w 5213276"/>
              <a:gd name="connsiteY4" fmla="*/ 4011910 h 4011910"/>
              <a:gd name="connsiteX5" fmla="*/ 0 w 5213276"/>
              <a:gd name="connsiteY5" fmla="*/ 0 h 4011910"/>
              <a:gd name="connsiteX0" fmla="*/ 0 w 5213276"/>
              <a:gd name="connsiteY0" fmla="*/ 4011910 h 4011910"/>
              <a:gd name="connsiteX1" fmla="*/ 5213276 w 5213276"/>
              <a:gd name="connsiteY1" fmla="*/ 0 h 4011910"/>
              <a:gd name="connsiteX2" fmla="*/ 5204994 w 5213276"/>
              <a:gd name="connsiteY2" fmla="*/ 1887381 h 4011910"/>
              <a:gd name="connsiteX3" fmla="*/ 2447280 w 5213276"/>
              <a:gd name="connsiteY3" fmla="*/ 3991953 h 4011910"/>
              <a:gd name="connsiteX4" fmla="*/ 0 w 5213276"/>
              <a:gd name="connsiteY4" fmla="*/ 4011910 h 4011910"/>
              <a:gd name="connsiteX0" fmla="*/ 0 w 5213276"/>
              <a:gd name="connsiteY0" fmla="*/ 4011910 h 4011910"/>
              <a:gd name="connsiteX1" fmla="*/ 5213276 w 5213276"/>
              <a:gd name="connsiteY1" fmla="*/ 0 h 4011910"/>
              <a:gd name="connsiteX2" fmla="*/ 5204994 w 5213276"/>
              <a:gd name="connsiteY2" fmla="*/ 1887381 h 4011910"/>
              <a:gd name="connsiteX3" fmla="*/ 2447280 w 5213276"/>
              <a:gd name="connsiteY3" fmla="*/ 3991953 h 4011910"/>
              <a:gd name="connsiteX4" fmla="*/ 0 w 5213276"/>
              <a:gd name="connsiteY4" fmla="*/ 4011910 h 4011910"/>
              <a:gd name="connsiteX0" fmla="*/ 0 w 5213276"/>
              <a:gd name="connsiteY0" fmla="*/ 4011910 h 4011910"/>
              <a:gd name="connsiteX1" fmla="*/ 5213276 w 5213276"/>
              <a:gd name="connsiteY1" fmla="*/ 0 h 4011910"/>
              <a:gd name="connsiteX2" fmla="*/ 5204994 w 5213276"/>
              <a:gd name="connsiteY2" fmla="*/ 1887381 h 4011910"/>
              <a:gd name="connsiteX3" fmla="*/ 2447280 w 5213276"/>
              <a:gd name="connsiteY3" fmla="*/ 3991953 h 4011910"/>
              <a:gd name="connsiteX4" fmla="*/ 0 w 5213276"/>
              <a:gd name="connsiteY4" fmla="*/ 4011910 h 401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3276" h="4011910">
                <a:moveTo>
                  <a:pt x="0" y="4011910"/>
                </a:moveTo>
                <a:lnTo>
                  <a:pt x="5213276" y="0"/>
                </a:lnTo>
                <a:cubicBezTo>
                  <a:pt x="5210515" y="629127"/>
                  <a:pt x="5207755" y="1258254"/>
                  <a:pt x="5204994" y="1887381"/>
                </a:cubicBezTo>
                <a:cubicBezTo>
                  <a:pt x="5106853" y="1972135"/>
                  <a:pt x="2560036" y="3913637"/>
                  <a:pt x="2447280" y="3991953"/>
                </a:cubicBezTo>
                <a:lnTo>
                  <a:pt x="0" y="4011910"/>
                </a:lnTo>
                <a:close/>
              </a:path>
            </a:pathLst>
          </a:custGeom>
          <a:gradFill>
            <a:gsLst>
              <a:gs pos="0">
                <a:srgbClr val="368CE2">
                  <a:alpha val="80000"/>
                </a:srgbClr>
              </a:gs>
              <a:gs pos="88000">
                <a:srgbClr val="2F4DC5">
                  <a:alpha val="90000"/>
                </a:srgbClr>
              </a:gs>
            </a:gsLst>
            <a:lin ang="4800000" scaled="0"/>
          </a:gradFill>
          <a:ln>
            <a:noFill/>
          </a:ln>
          <a:effectLst>
            <a:outerShdw blurRad="1143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55576" y="3075806"/>
            <a:ext cx="2376264" cy="1371559"/>
            <a:chOff x="3851920" y="768742"/>
            <a:chExt cx="2376264" cy="13715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3851920" y="771550"/>
              <a:ext cx="2376264" cy="136815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1" b="-1579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851920" y="768742"/>
              <a:ext cx="2376264" cy="1371559"/>
            </a:xfrm>
            <a:custGeom>
              <a:avLst/>
              <a:gdLst>
                <a:gd name="connsiteX0" fmla="*/ 0 w 2376264"/>
                <a:gd name="connsiteY0" fmla="*/ 0 h 1368152"/>
                <a:gd name="connsiteX1" fmla="*/ 2376264 w 2376264"/>
                <a:gd name="connsiteY1" fmla="*/ 0 h 1368152"/>
                <a:gd name="connsiteX2" fmla="*/ 2376264 w 2376264"/>
                <a:gd name="connsiteY2" fmla="*/ 1368152 h 1368152"/>
                <a:gd name="connsiteX3" fmla="*/ 0 w 2376264"/>
                <a:gd name="connsiteY3" fmla="*/ 1368152 h 1368152"/>
                <a:gd name="connsiteX4" fmla="*/ 0 w 2376264"/>
                <a:gd name="connsiteY4" fmla="*/ 0 h 1368152"/>
                <a:gd name="connsiteX0" fmla="*/ 0 w 2376264"/>
                <a:gd name="connsiteY0" fmla="*/ 2807 h 1370959"/>
                <a:gd name="connsiteX1" fmla="*/ 1399811 w 2376264"/>
                <a:gd name="connsiteY1" fmla="*/ 0 h 1370959"/>
                <a:gd name="connsiteX2" fmla="*/ 2376264 w 2376264"/>
                <a:gd name="connsiteY2" fmla="*/ 2807 h 1370959"/>
                <a:gd name="connsiteX3" fmla="*/ 2376264 w 2376264"/>
                <a:gd name="connsiteY3" fmla="*/ 1370959 h 1370959"/>
                <a:gd name="connsiteX4" fmla="*/ 0 w 2376264"/>
                <a:gd name="connsiteY4" fmla="*/ 1370959 h 1370959"/>
                <a:gd name="connsiteX5" fmla="*/ 0 w 2376264"/>
                <a:gd name="connsiteY5" fmla="*/ 2807 h 1370959"/>
                <a:gd name="connsiteX0" fmla="*/ 0 w 2376264"/>
                <a:gd name="connsiteY0" fmla="*/ 2807 h 1370959"/>
                <a:gd name="connsiteX1" fmla="*/ 1399811 w 2376264"/>
                <a:gd name="connsiteY1" fmla="*/ 0 h 1370959"/>
                <a:gd name="connsiteX2" fmla="*/ 2376264 w 2376264"/>
                <a:gd name="connsiteY2" fmla="*/ 2807 h 1370959"/>
                <a:gd name="connsiteX3" fmla="*/ 2376264 w 2376264"/>
                <a:gd name="connsiteY3" fmla="*/ 1370959 h 1370959"/>
                <a:gd name="connsiteX4" fmla="*/ 906197 w 2376264"/>
                <a:gd name="connsiteY4" fmla="*/ 1359463 h 1370959"/>
                <a:gd name="connsiteX5" fmla="*/ 0 w 2376264"/>
                <a:gd name="connsiteY5" fmla="*/ 1370959 h 1370959"/>
                <a:gd name="connsiteX6" fmla="*/ 0 w 2376264"/>
                <a:gd name="connsiteY6" fmla="*/ 2807 h 1370959"/>
                <a:gd name="connsiteX0" fmla="*/ 0 w 2376264"/>
                <a:gd name="connsiteY0" fmla="*/ 2807 h 1370959"/>
                <a:gd name="connsiteX1" fmla="*/ 1399811 w 2376264"/>
                <a:gd name="connsiteY1" fmla="*/ 0 h 1370959"/>
                <a:gd name="connsiteX2" fmla="*/ 2376264 w 2376264"/>
                <a:gd name="connsiteY2" fmla="*/ 2807 h 1370959"/>
                <a:gd name="connsiteX3" fmla="*/ 2376264 w 2376264"/>
                <a:gd name="connsiteY3" fmla="*/ 1370959 h 1370959"/>
                <a:gd name="connsiteX4" fmla="*/ 906197 w 2376264"/>
                <a:gd name="connsiteY4" fmla="*/ 1359463 h 1370959"/>
                <a:gd name="connsiteX5" fmla="*/ 0 w 2376264"/>
                <a:gd name="connsiteY5" fmla="*/ 2807 h 1370959"/>
                <a:gd name="connsiteX0" fmla="*/ 0 w 2376264"/>
                <a:gd name="connsiteY0" fmla="*/ 2807 h 1370959"/>
                <a:gd name="connsiteX1" fmla="*/ 1399811 w 2376264"/>
                <a:gd name="connsiteY1" fmla="*/ 0 h 1370959"/>
                <a:gd name="connsiteX2" fmla="*/ 2376264 w 2376264"/>
                <a:gd name="connsiteY2" fmla="*/ 1370959 h 1370959"/>
                <a:gd name="connsiteX3" fmla="*/ 906197 w 2376264"/>
                <a:gd name="connsiteY3" fmla="*/ 1359463 h 1370959"/>
                <a:gd name="connsiteX4" fmla="*/ 0 w 2376264"/>
                <a:gd name="connsiteY4" fmla="*/ 2807 h 1370959"/>
                <a:gd name="connsiteX0" fmla="*/ 0 w 2376264"/>
                <a:gd name="connsiteY0" fmla="*/ 2807 h 1371558"/>
                <a:gd name="connsiteX1" fmla="*/ 1399811 w 2376264"/>
                <a:gd name="connsiteY1" fmla="*/ 0 h 1371558"/>
                <a:gd name="connsiteX2" fmla="*/ 2376264 w 2376264"/>
                <a:gd name="connsiteY2" fmla="*/ 1370959 h 1371558"/>
                <a:gd name="connsiteX3" fmla="*/ 911035 w 2376264"/>
                <a:gd name="connsiteY3" fmla="*/ 1371558 h 1371558"/>
                <a:gd name="connsiteX4" fmla="*/ 0 w 2376264"/>
                <a:gd name="connsiteY4" fmla="*/ 2807 h 1371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6264" h="1371558">
                  <a:moveTo>
                    <a:pt x="0" y="2807"/>
                  </a:moveTo>
                  <a:lnTo>
                    <a:pt x="1399811" y="0"/>
                  </a:lnTo>
                  <a:lnTo>
                    <a:pt x="2376264" y="1370959"/>
                  </a:lnTo>
                  <a:lnTo>
                    <a:pt x="911035" y="1371558"/>
                  </a:lnTo>
                  <a:lnTo>
                    <a:pt x="0" y="2807"/>
                  </a:lnTo>
                  <a:close/>
                </a:path>
              </a:pathLst>
            </a:custGeom>
            <a:gradFill>
              <a:gsLst>
                <a:gs pos="0">
                  <a:srgbClr val="368CE2">
                    <a:alpha val="80000"/>
                  </a:srgbClr>
                </a:gs>
                <a:gs pos="88000">
                  <a:srgbClr val="2F4DC5">
                    <a:alpha val="90000"/>
                  </a:srgb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4681945" y="1369100"/>
              <a:ext cx="1474231" cy="626586"/>
              <a:chOff x="5801419" y="700757"/>
              <a:chExt cx="1474231" cy="626586"/>
            </a:xfrm>
          </p:grpSpPr>
          <p:sp>
            <p:nvSpPr>
              <p:cNvPr id="9" name="矩形 14"/>
              <p:cNvSpPr>
                <a:spLocks noChangeArrowheads="1"/>
              </p:cNvSpPr>
              <p:nvPr/>
            </p:nvSpPr>
            <p:spPr bwMode="auto">
              <a:xfrm>
                <a:off x="5801419" y="927233"/>
                <a:ext cx="1210588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000" dirty="0">
                    <a:solidFill>
                      <a:schemeClr val="bg1"/>
                    </a:solidFill>
                    <a:latin typeface="微软雅黑"/>
                    <a:ea typeface="微软雅黑"/>
                  </a:rPr>
                  <a:t>个人简介</a:t>
                </a:r>
              </a:p>
            </p:txBody>
          </p:sp>
          <p:sp>
            <p:nvSpPr>
              <p:cNvPr id="11" name="矩形 10"/>
              <p:cNvSpPr>
                <a:spLocks noChangeArrowheads="1"/>
              </p:cNvSpPr>
              <p:nvPr/>
            </p:nvSpPr>
            <p:spPr bwMode="auto">
              <a:xfrm>
                <a:off x="5823296" y="700757"/>
                <a:ext cx="1452354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微软雅黑"/>
                  </a:rPr>
                  <a:t>PART  1</a:t>
                </a:r>
                <a:endParaRPr lang="zh-CN" altLang="en-US" sz="1600" dirty="0">
                  <a:solidFill>
                    <a:schemeClr val="bg1"/>
                  </a:solidFill>
                  <a:latin typeface="Impact" panose="020B0806030902050204" pitchFamily="34" charset="0"/>
                  <a:ea typeface="微软雅黑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355976" y="915566"/>
              <a:ext cx="298154" cy="339483"/>
              <a:chOff x="7627938" y="2082801"/>
              <a:chExt cx="481013" cy="547688"/>
            </a:xfrm>
            <a:solidFill>
              <a:schemeClr val="bg1"/>
            </a:solidFill>
          </p:grpSpPr>
          <p:sp>
            <p:nvSpPr>
              <p:cNvPr id="13" name="Oval 8"/>
              <p:cNvSpPr>
                <a:spLocks noChangeArrowheads="1"/>
              </p:cNvSpPr>
              <p:nvPr/>
            </p:nvSpPr>
            <p:spPr bwMode="auto">
              <a:xfrm>
                <a:off x="7735888" y="2082801"/>
                <a:ext cx="265113" cy="265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7627938" y="2400301"/>
                <a:ext cx="239713" cy="230188"/>
              </a:xfrm>
              <a:custGeom>
                <a:avLst/>
                <a:gdLst>
                  <a:gd name="T0" fmla="*/ 49 w 84"/>
                  <a:gd name="T1" fmla="*/ 0 h 81"/>
                  <a:gd name="T2" fmla="*/ 49 w 84"/>
                  <a:gd name="T3" fmla="*/ 0 h 81"/>
                  <a:gd name="T4" fmla="*/ 0 w 84"/>
                  <a:gd name="T5" fmla="*/ 51 h 81"/>
                  <a:gd name="T6" fmla="*/ 0 w 84"/>
                  <a:gd name="T7" fmla="*/ 81 h 81"/>
                  <a:gd name="T8" fmla="*/ 84 w 84"/>
                  <a:gd name="T9" fmla="*/ 81 h 81"/>
                  <a:gd name="T10" fmla="*/ 50 w 84"/>
                  <a:gd name="T11" fmla="*/ 0 h 81"/>
                  <a:gd name="T12" fmla="*/ 49 w 84"/>
                  <a:gd name="T13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81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21" y="1"/>
                      <a:pt x="0" y="24"/>
                      <a:pt x="0" y="51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7869238" y="2400301"/>
                <a:ext cx="239713" cy="230188"/>
              </a:xfrm>
              <a:custGeom>
                <a:avLst/>
                <a:gdLst>
                  <a:gd name="T0" fmla="*/ 35 w 84"/>
                  <a:gd name="T1" fmla="*/ 0 h 81"/>
                  <a:gd name="T2" fmla="*/ 35 w 84"/>
                  <a:gd name="T3" fmla="*/ 0 h 81"/>
                  <a:gd name="T4" fmla="*/ 0 w 84"/>
                  <a:gd name="T5" fmla="*/ 81 h 81"/>
                  <a:gd name="T6" fmla="*/ 84 w 84"/>
                  <a:gd name="T7" fmla="*/ 81 h 81"/>
                  <a:gd name="T8" fmla="*/ 84 w 84"/>
                  <a:gd name="T9" fmla="*/ 51 h 81"/>
                  <a:gd name="T10" fmla="*/ 35 w 84"/>
                  <a:gd name="T11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4" h="81">
                    <a:moveTo>
                      <a:pt x="35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4" y="81"/>
                      <a:pt x="84" y="81"/>
                      <a:pt x="84" y="81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4" y="24"/>
                      <a:pt x="63" y="1"/>
                      <a:pt x="3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104098" y="3219822"/>
            <a:ext cx="1708262" cy="869865"/>
            <a:chOff x="6215839" y="3291830"/>
            <a:chExt cx="1708262" cy="869865"/>
          </a:xfrm>
        </p:grpSpPr>
        <p:sp>
          <p:nvSpPr>
            <p:cNvPr id="47" name="矩形 46"/>
            <p:cNvSpPr>
              <a:spLocks noChangeArrowheads="1"/>
            </p:cNvSpPr>
            <p:nvPr/>
          </p:nvSpPr>
          <p:spPr bwMode="auto">
            <a:xfrm>
              <a:off x="6421898" y="3291830"/>
              <a:ext cx="1296144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  <a:ea typeface="微软雅黑"/>
                </a:rPr>
                <a:t>目 录</a:t>
              </a:r>
              <a:endPara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微软雅黑"/>
              </a:endParaRPr>
            </a:p>
          </p:txBody>
        </p:sp>
        <p:sp>
          <p:nvSpPr>
            <p:cNvPr id="48" name="矩形 47"/>
            <p:cNvSpPr>
              <a:spLocks noChangeArrowheads="1"/>
            </p:cNvSpPr>
            <p:nvPr/>
          </p:nvSpPr>
          <p:spPr bwMode="auto">
            <a:xfrm>
              <a:off x="6215839" y="3761585"/>
              <a:ext cx="17082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5pPr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6858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微软雅黑"/>
                </a:rPr>
                <a:t>CONTENTS</a:t>
              </a:r>
              <a:endParaRPr lang="zh-CN" altLang="en-US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772943" y="2270434"/>
            <a:ext cx="2376264" cy="1371559"/>
            <a:chOff x="1772943" y="2270434"/>
            <a:chExt cx="2376264" cy="13715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7" name="组合 16"/>
            <p:cNvGrpSpPr/>
            <p:nvPr/>
          </p:nvGrpSpPr>
          <p:grpSpPr>
            <a:xfrm>
              <a:off x="1772943" y="2270434"/>
              <a:ext cx="2376264" cy="1371559"/>
              <a:chOff x="3851920" y="768742"/>
              <a:chExt cx="2376264" cy="137155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3851920" y="771550"/>
                <a:ext cx="2376264" cy="1368152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b="-11292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5"/>
              <p:cNvSpPr/>
              <p:nvPr/>
            </p:nvSpPr>
            <p:spPr>
              <a:xfrm>
                <a:off x="3851920" y="768742"/>
                <a:ext cx="2376264" cy="1371559"/>
              </a:xfrm>
              <a:custGeom>
                <a:avLst/>
                <a:gdLst>
                  <a:gd name="connsiteX0" fmla="*/ 0 w 2376264"/>
                  <a:gd name="connsiteY0" fmla="*/ 0 h 1368152"/>
                  <a:gd name="connsiteX1" fmla="*/ 2376264 w 2376264"/>
                  <a:gd name="connsiteY1" fmla="*/ 0 h 1368152"/>
                  <a:gd name="connsiteX2" fmla="*/ 2376264 w 2376264"/>
                  <a:gd name="connsiteY2" fmla="*/ 1368152 h 1368152"/>
                  <a:gd name="connsiteX3" fmla="*/ 0 w 2376264"/>
                  <a:gd name="connsiteY3" fmla="*/ 1368152 h 1368152"/>
                  <a:gd name="connsiteX4" fmla="*/ 0 w 2376264"/>
                  <a:gd name="connsiteY4" fmla="*/ 0 h 1368152"/>
                  <a:gd name="connsiteX0" fmla="*/ 0 w 2376264"/>
                  <a:gd name="connsiteY0" fmla="*/ 2807 h 1370959"/>
                  <a:gd name="connsiteX1" fmla="*/ 1399811 w 2376264"/>
                  <a:gd name="connsiteY1" fmla="*/ 0 h 1370959"/>
                  <a:gd name="connsiteX2" fmla="*/ 2376264 w 2376264"/>
                  <a:gd name="connsiteY2" fmla="*/ 2807 h 1370959"/>
                  <a:gd name="connsiteX3" fmla="*/ 2376264 w 2376264"/>
                  <a:gd name="connsiteY3" fmla="*/ 1370959 h 1370959"/>
                  <a:gd name="connsiteX4" fmla="*/ 0 w 2376264"/>
                  <a:gd name="connsiteY4" fmla="*/ 1370959 h 1370959"/>
                  <a:gd name="connsiteX5" fmla="*/ 0 w 2376264"/>
                  <a:gd name="connsiteY5" fmla="*/ 2807 h 1370959"/>
                  <a:gd name="connsiteX0" fmla="*/ 0 w 2376264"/>
                  <a:gd name="connsiteY0" fmla="*/ 2807 h 1370959"/>
                  <a:gd name="connsiteX1" fmla="*/ 1399811 w 2376264"/>
                  <a:gd name="connsiteY1" fmla="*/ 0 h 1370959"/>
                  <a:gd name="connsiteX2" fmla="*/ 2376264 w 2376264"/>
                  <a:gd name="connsiteY2" fmla="*/ 2807 h 1370959"/>
                  <a:gd name="connsiteX3" fmla="*/ 2376264 w 2376264"/>
                  <a:gd name="connsiteY3" fmla="*/ 1370959 h 1370959"/>
                  <a:gd name="connsiteX4" fmla="*/ 906197 w 2376264"/>
                  <a:gd name="connsiteY4" fmla="*/ 1359463 h 1370959"/>
                  <a:gd name="connsiteX5" fmla="*/ 0 w 2376264"/>
                  <a:gd name="connsiteY5" fmla="*/ 1370959 h 1370959"/>
                  <a:gd name="connsiteX6" fmla="*/ 0 w 2376264"/>
                  <a:gd name="connsiteY6" fmla="*/ 2807 h 1370959"/>
                  <a:gd name="connsiteX0" fmla="*/ 0 w 2376264"/>
                  <a:gd name="connsiteY0" fmla="*/ 2807 h 1370959"/>
                  <a:gd name="connsiteX1" fmla="*/ 1399811 w 2376264"/>
                  <a:gd name="connsiteY1" fmla="*/ 0 h 1370959"/>
                  <a:gd name="connsiteX2" fmla="*/ 2376264 w 2376264"/>
                  <a:gd name="connsiteY2" fmla="*/ 2807 h 1370959"/>
                  <a:gd name="connsiteX3" fmla="*/ 2376264 w 2376264"/>
                  <a:gd name="connsiteY3" fmla="*/ 1370959 h 1370959"/>
                  <a:gd name="connsiteX4" fmla="*/ 906197 w 2376264"/>
                  <a:gd name="connsiteY4" fmla="*/ 1359463 h 1370959"/>
                  <a:gd name="connsiteX5" fmla="*/ 0 w 2376264"/>
                  <a:gd name="connsiteY5" fmla="*/ 2807 h 1370959"/>
                  <a:gd name="connsiteX0" fmla="*/ 0 w 2376264"/>
                  <a:gd name="connsiteY0" fmla="*/ 2807 h 1370959"/>
                  <a:gd name="connsiteX1" fmla="*/ 1399811 w 2376264"/>
                  <a:gd name="connsiteY1" fmla="*/ 0 h 1370959"/>
                  <a:gd name="connsiteX2" fmla="*/ 2376264 w 2376264"/>
                  <a:gd name="connsiteY2" fmla="*/ 1370959 h 1370959"/>
                  <a:gd name="connsiteX3" fmla="*/ 906197 w 2376264"/>
                  <a:gd name="connsiteY3" fmla="*/ 1359463 h 1370959"/>
                  <a:gd name="connsiteX4" fmla="*/ 0 w 2376264"/>
                  <a:gd name="connsiteY4" fmla="*/ 2807 h 1370959"/>
                  <a:gd name="connsiteX0" fmla="*/ 0 w 2376264"/>
                  <a:gd name="connsiteY0" fmla="*/ 2807 h 1371558"/>
                  <a:gd name="connsiteX1" fmla="*/ 1399811 w 2376264"/>
                  <a:gd name="connsiteY1" fmla="*/ 0 h 1371558"/>
                  <a:gd name="connsiteX2" fmla="*/ 2376264 w 2376264"/>
                  <a:gd name="connsiteY2" fmla="*/ 1370959 h 1371558"/>
                  <a:gd name="connsiteX3" fmla="*/ 911035 w 2376264"/>
                  <a:gd name="connsiteY3" fmla="*/ 1371558 h 1371558"/>
                  <a:gd name="connsiteX4" fmla="*/ 0 w 2376264"/>
                  <a:gd name="connsiteY4" fmla="*/ 2807 h 1371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6264" h="1371558">
                    <a:moveTo>
                      <a:pt x="0" y="2807"/>
                    </a:moveTo>
                    <a:lnTo>
                      <a:pt x="1399811" y="0"/>
                    </a:lnTo>
                    <a:lnTo>
                      <a:pt x="2376264" y="1370959"/>
                    </a:lnTo>
                    <a:lnTo>
                      <a:pt x="911035" y="1371558"/>
                    </a:lnTo>
                    <a:lnTo>
                      <a:pt x="0" y="2807"/>
                    </a:lnTo>
                    <a:close/>
                  </a:path>
                </a:pathLst>
              </a:custGeom>
              <a:gradFill>
                <a:gsLst>
                  <a:gs pos="0">
                    <a:srgbClr val="368CE2">
                      <a:alpha val="80000"/>
                    </a:srgbClr>
                  </a:gs>
                  <a:gs pos="88000">
                    <a:srgbClr val="2F4DC5">
                      <a:alpha val="9000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4681945" y="1369100"/>
                <a:ext cx="1474231" cy="626586"/>
                <a:chOff x="5801419" y="700757"/>
                <a:chExt cx="1474231" cy="626586"/>
              </a:xfrm>
            </p:grpSpPr>
            <p:sp>
              <p:nvSpPr>
                <p:cNvPr id="25" name="矩形 14"/>
                <p:cNvSpPr>
                  <a:spLocks noChangeArrowheads="1"/>
                </p:cNvSpPr>
                <p:nvPr/>
              </p:nvSpPr>
              <p:spPr bwMode="auto">
                <a:xfrm>
                  <a:off x="5801419" y="927233"/>
                  <a:ext cx="1210588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pPr defTabSz="6858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000" dirty="0" smtClean="0">
                      <a:solidFill>
                        <a:schemeClr val="bg1"/>
                      </a:solidFill>
                      <a:latin typeface="微软雅黑"/>
                      <a:ea typeface="微软雅黑"/>
                    </a:rPr>
                    <a:t>岗位认知</a:t>
                  </a:r>
                  <a:endParaRPr lang="zh-CN" altLang="en-US" sz="2000" dirty="0">
                    <a:solidFill>
                      <a:schemeClr val="bg1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6" name="矩形 25"/>
                <p:cNvSpPr>
                  <a:spLocks noChangeArrowheads="1"/>
                </p:cNvSpPr>
                <p:nvPr/>
              </p:nvSpPr>
              <p:spPr bwMode="auto">
                <a:xfrm>
                  <a:off x="5823296" y="700757"/>
                  <a:ext cx="1452354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pPr defTabSz="6858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600" dirty="0" smtClean="0">
                      <a:solidFill>
                        <a:schemeClr val="bg1"/>
                      </a:solidFill>
                      <a:latin typeface="Impact" panose="020B0806030902050204" pitchFamily="34" charset="0"/>
                      <a:ea typeface="微软雅黑"/>
                    </a:rPr>
                    <a:t>PART  2</a:t>
                  </a:r>
                  <a:endParaRPr lang="zh-CN" altLang="en-US" sz="1600" dirty="0">
                    <a:solidFill>
                      <a:schemeClr val="bg1"/>
                    </a:solidFill>
                    <a:latin typeface="Impact" panose="020B0806030902050204" pitchFamily="34" charset="0"/>
                    <a:ea typeface="微软雅黑"/>
                  </a:endParaRPr>
                </a:p>
              </p:txBody>
            </p:sp>
          </p:grpSp>
        </p:grpSp>
        <p:grpSp>
          <p:nvGrpSpPr>
            <p:cNvPr id="53" name="Group 253"/>
            <p:cNvGrpSpPr/>
            <p:nvPr/>
          </p:nvGrpSpPr>
          <p:grpSpPr>
            <a:xfrm>
              <a:off x="2223051" y="2448783"/>
              <a:ext cx="414439" cy="308771"/>
              <a:chOff x="2044700" y="5510213"/>
              <a:chExt cx="479425" cy="357188"/>
            </a:xfrm>
            <a:solidFill>
              <a:schemeClr val="bg1"/>
            </a:solidFill>
          </p:grpSpPr>
          <p:sp>
            <p:nvSpPr>
              <p:cNvPr id="54" name="Freeform 236"/>
              <p:cNvSpPr>
                <a:spLocks noEditPoints="1"/>
              </p:cNvSpPr>
              <p:nvPr/>
            </p:nvSpPr>
            <p:spPr bwMode="auto">
              <a:xfrm>
                <a:off x="2044700" y="5510213"/>
                <a:ext cx="479425" cy="357188"/>
              </a:xfrm>
              <a:custGeom>
                <a:avLst/>
                <a:gdLst>
                  <a:gd name="T0" fmla="*/ 614 w 624"/>
                  <a:gd name="T1" fmla="*/ 355 h 464"/>
                  <a:gd name="T2" fmla="*/ 535 w 624"/>
                  <a:gd name="T3" fmla="*/ 461 h 464"/>
                  <a:gd name="T4" fmla="*/ 519 w 624"/>
                  <a:gd name="T5" fmla="*/ 464 h 464"/>
                  <a:gd name="T6" fmla="*/ 65 w 624"/>
                  <a:gd name="T7" fmla="*/ 464 h 464"/>
                  <a:gd name="T8" fmla="*/ 0 w 624"/>
                  <a:gd name="T9" fmla="*/ 399 h 464"/>
                  <a:gd name="T10" fmla="*/ 0 w 624"/>
                  <a:gd name="T11" fmla="*/ 394 h 464"/>
                  <a:gd name="T12" fmla="*/ 0 w 624"/>
                  <a:gd name="T13" fmla="*/ 124 h 464"/>
                  <a:gd name="T14" fmla="*/ 0 w 624"/>
                  <a:gd name="T15" fmla="*/ 59 h 464"/>
                  <a:gd name="T16" fmla="*/ 4 w 624"/>
                  <a:gd name="T17" fmla="*/ 48 h 464"/>
                  <a:gd name="T18" fmla="*/ 15 w 624"/>
                  <a:gd name="T19" fmla="*/ 44 h 464"/>
                  <a:gd name="T20" fmla="*/ 37 w 624"/>
                  <a:gd name="T21" fmla="*/ 44 h 464"/>
                  <a:gd name="T22" fmla="*/ 75 w 624"/>
                  <a:gd name="T23" fmla="*/ 0 h 464"/>
                  <a:gd name="T24" fmla="*/ 579 w 624"/>
                  <a:gd name="T25" fmla="*/ 0 h 464"/>
                  <a:gd name="T26" fmla="*/ 614 w 624"/>
                  <a:gd name="T27" fmla="*/ 32 h 464"/>
                  <a:gd name="T28" fmla="*/ 614 w 624"/>
                  <a:gd name="T29" fmla="*/ 355 h 464"/>
                  <a:gd name="T30" fmla="*/ 554 w 624"/>
                  <a:gd name="T31" fmla="*/ 74 h 464"/>
                  <a:gd name="T32" fmla="*/ 30 w 624"/>
                  <a:gd name="T33" fmla="*/ 74 h 464"/>
                  <a:gd name="T34" fmla="*/ 30 w 624"/>
                  <a:gd name="T35" fmla="*/ 124 h 464"/>
                  <a:gd name="T36" fmla="*/ 30 w 624"/>
                  <a:gd name="T37" fmla="*/ 394 h 464"/>
                  <a:gd name="T38" fmla="*/ 30 w 624"/>
                  <a:gd name="T39" fmla="*/ 399 h 464"/>
                  <a:gd name="T40" fmla="*/ 65 w 624"/>
                  <a:gd name="T41" fmla="*/ 434 h 464"/>
                  <a:gd name="T42" fmla="*/ 519 w 624"/>
                  <a:gd name="T43" fmla="*/ 434 h 464"/>
                  <a:gd name="T44" fmla="*/ 554 w 624"/>
                  <a:gd name="T45" fmla="*/ 399 h 464"/>
                  <a:gd name="T46" fmla="*/ 554 w 624"/>
                  <a:gd name="T47" fmla="*/ 394 h 464"/>
                  <a:gd name="T48" fmla="*/ 554 w 624"/>
                  <a:gd name="T49" fmla="*/ 124 h 464"/>
                  <a:gd name="T50" fmla="*/ 554 w 624"/>
                  <a:gd name="T51" fmla="*/ 74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24" h="464">
                    <a:moveTo>
                      <a:pt x="614" y="355"/>
                    </a:moveTo>
                    <a:cubicBezTo>
                      <a:pt x="613" y="377"/>
                      <a:pt x="624" y="460"/>
                      <a:pt x="535" y="461"/>
                    </a:cubicBezTo>
                    <a:cubicBezTo>
                      <a:pt x="530" y="463"/>
                      <a:pt x="525" y="464"/>
                      <a:pt x="519" y="464"/>
                    </a:cubicBezTo>
                    <a:cubicBezTo>
                      <a:pt x="65" y="464"/>
                      <a:pt x="65" y="464"/>
                      <a:pt x="65" y="464"/>
                    </a:cubicBezTo>
                    <a:cubicBezTo>
                      <a:pt x="29" y="464"/>
                      <a:pt x="0" y="435"/>
                      <a:pt x="0" y="399"/>
                    </a:cubicBezTo>
                    <a:cubicBezTo>
                      <a:pt x="0" y="394"/>
                      <a:pt x="0" y="394"/>
                      <a:pt x="0" y="394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5"/>
                      <a:pt x="2" y="51"/>
                      <a:pt x="4" y="48"/>
                    </a:cubicBezTo>
                    <a:cubicBezTo>
                      <a:pt x="7" y="46"/>
                      <a:pt x="11" y="44"/>
                      <a:pt x="15" y="44"/>
                    </a:cubicBezTo>
                    <a:cubicBezTo>
                      <a:pt x="37" y="44"/>
                      <a:pt x="37" y="44"/>
                      <a:pt x="37" y="44"/>
                    </a:cubicBezTo>
                    <a:cubicBezTo>
                      <a:pt x="90" y="35"/>
                      <a:pt x="75" y="0"/>
                      <a:pt x="75" y="0"/>
                    </a:cubicBezTo>
                    <a:cubicBezTo>
                      <a:pt x="579" y="0"/>
                      <a:pt x="579" y="0"/>
                      <a:pt x="579" y="0"/>
                    </a:cubicBezTo>
                    <a:cubicBezTo>
                      <a:pt x="598" y="0"/>
                      <a:pt x="614" y="8"/>
                      <a:pt x="614" y="32"/>
                    </a:cubicBezTo>
                    <a:lnTo>
                      <a:pt x="614" y="355"/>
                    </a:lnTo>
                    <a:close/>
                    <a:moveTo>
                      <a:pt x="554" y="74"/>
                    </a:move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124"/>
                      <a:pt x="30" y="124"/>
                      <a:pt x="30" y="124"/>
                    </a:cubicBezTo>
                    <a:cubicBezTo>
                      <a:pt x="30" y="394"/>
                      <a:pt x="30" y="394"/>
                      <a:pt x="30" y="394"/>
                    </a:cubicBezTo>
                    <a:cubicBezTo>
                      <a:pt x="30" y="399"/>
                      <a:pt x="30" y="399"/>
                      <a:pt x="30" y="399"/>
                    </a:cubicBezTo>
                    <a:cubicBezTo>
                      <a:pt x="30" y="418"/>
                      <a:pt x="46" y="434"/>
                      <a:pt x="65" y="434"/>
                    </a:cubicBezTo>
                    <a:cubicBezTo>
                      <a:pt x="519" y="434"/>
                      <a:pt x="519" y="434"/>
                      <a:pt x="519" y="434"/>
                    </a:cubicBezTo>
                    <a:cubicBezTo>
                      <a:pt x="538" y="434"/>
                      <a:pt x="554" y="418"/>
                      <a:pt x="554" y="399"/>
                    </a:cubicBezTo>
                    <a:cubicBezTo>
                      <a:pt x="554" y="394"/>
                      <a:pt x="554" y="394"/>
                      <a:pt x="554" y="394"/>
                    </a:cubicBezTo>
                    <a:cubicBezTo>
                      <a:pt x="554" y="124"/>
                      <a:pt x="554" y="124"/>
                      <a:pt x="554" y="124"/>
                    </a:cubicBezTo>
                    <a:lnTo>
                      <a:pt x="554" y="74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55" name="Freeform 237"/>
              <p:cNvSpPr/>
              <p:nvPr/>
            </p:nvSpPr>
            <p:spPr bwMode="auto">
              <a:xfrm>
                <a:off x="2271713" y="5668963"/>
                <a:ext cx="176213" cy="17463"/>
              </a:xfrm>
              <a:custGeom>
                <a:avLst/>
                <a:gdLst>
                  <a:gd name="T0" fmla="*/ 0 w 229"/>
                  <a:gd name="T1" fmla="*/ 12 h 24"/>
                  <a:gd name="T2" fmla="*/ 12 w 229"/>
                  <a:gd name="T3" fmla="*/ 0 h 24"/>
                  <a:gd name="T4" fmla="*/ 217 w 229"/>
                  <a:gd name="T5" fmla="*/ 0 h 24"/>
                  <a:gd name="T6" fmla="*/ 229 w 229"/>
                  <a:gd name="T7" fmla="*/ 12 h 24"/>
                  <a:gd name="T8" fmla="*/ 217 w 229"/>
                  <a:gd name="T9" fmla="*/ 24 h 24"/>
                  <a:gd name="T10" fmla="*/ 12 w 229"/>
                  <a:gd name="T11" fmla="*/ 24 h 24"/>
                  <a:gd name="T12" fmla="*/ 0 w 229"/>
                  <a:gd name="T13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9" h="24">
                    <a:moveTo>
                      <a:pt x="0" y="12"/>
                    </a:moveTo>
                    <a:cubicBezTo>
                      <a:pt x="0" y="5"/>
                      <a:pt x="5" y="0"/>
                      <a:pt x="12" y="0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24" y="0"/>
                      <a:pt x="229" y="5"/>
                      <a:pt x="229" y="12"/>
                    </a:cubicBezTo>
                    <a:cubicBezTo>
                      <a:pt x="229" y="18"/>
                      <a:pt x="224" y="24"/>
                      <a:pt x="217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8"/>
                      <a:pt x="0" y="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56" name="Freeform 238"/>
              <p:cNvSpPr/>
              <p:nvPr/>
            </p:nvSpPr>
            <p:spPr bwMode="auto">
              <a:xfrm>
                <a:off x="2271713" y="5749925"/>
                <a:ext cx="176213" cy="19050"/>
              </a:xfrm>
              <a:custGeom>
                <a:avLst/>
                <a:gdLst>
                  <a:gd name="T0" fmla="*/ 12 w 229"/>
                  <a:gd name="T1" fmla="*/ 24 h 24"/>
                  <a:gd name="T2" fmla="*/ 217 w 229"/>
                  <a:gd name="T3" fmla="*/ 24 h 24"/>
                  <a:gd name="T4" fmla="*/ 229 w 229"/>
                  <a:gd name="T5" fmla="*/ 12 h 24"/>
                  <a:gd name="T6" fmla="*/ 217 w 229"/>
                  <a:gd name="T7" fmla="*/ 0 h 24"/>
                  <a:gd name="T8" fmla="*/ 12 w 229"/>
                  <a:gd name="T9" fmla="*/ 0 h 24"/>
                  <a:gd name="T10" fmla="*/ 0 w 229"/>
                  <a:gd name="T11" fmla="*/ 12 h 24"/>
                  <a:gd name="T12" fmla="*/ 12 w 229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9" h="24">
                    <a:moveTo>
                      <a:pt x="12" y="24"/>
                    </a:moveTo>
                    <a:cubicBezTo>
                      <a:pt x="217" y="24"/>
                      <a:pt x="217" y="24"/>
                      <a:pt x="217" y="24"/>
                    </a:cubicBezTo>
                    <a:cubicBezTo>
                      <a:pt x="224" y="24"/>
                      <a:pt x="229" y="18"/>
                      <a:pt x="229" y="12"/>
                    </a:cubicBezTo>
                    <a:cubicBezTo>
                      <a:pt x="229" y="5"/>
                      <a:pt x="224" y="0"/>
                      <a:pt x="21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8"/>
                      <a:pt x="5" y="24"/>
                      <a:pt x="12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57" name="Freeform 239"/>
              <p:cNvSpPr/>
              <p:nvPr/>
            </p:nvSpPr>
            <p:spPr bwMode="auto">
              <a:xfrm>
                <a:off x="2271713" y="5708650"/>
                <a:ext cx="176213" cy="19050"/>
              </a:xfrm>
              <a:custGeom>
                <a:avLst/>
                <a:gdLst>
                  <a:gd name="T0" fmla="*/ 12 w 229"/>
                  <a:gd name="T1" fmla="*/ 24 h 24"/>
                  <a:gd name="T2" fmla="*/ 217 w 229"/>
                  <a:gd name="T3" fmla="*/ 24 h 24"/>
                  <a:gd name="T4" fmla="*/ 229 w 229"/>
                  <a:gd name="T5" fmla="*/ 12 h 24"/>
                  <a:gd name="T6" fmla="*/ 217 w 229"/>
                  <a:gd name="T7" fmla="*/ 0 h 24"/>
                  <a:gd name="T8" fmla="*/ 12 w 229"/>
                  <a:gd name="T9" fmla="*/ 0 h 24"/>
                  <a:gd name="T10" fmla="*/ 0 w 229"/>
                  <a:gd name="T11" fmla="*/ 12 h 24"/>
                  <a:gd name="T12" fmla="*/ 12 w 229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9" h="24">
                    <a:moveTo>
                      <a:pt x="12" y="24"/>
                    </a:moveTo>
                    <a:cubicBezTo>
                      <a:pt x="217" y="24"/>
                      <a:pt x="217" y="24"/>
                      <a:pt x="217" y="24"/>
                    </a:cubicBezTo>
                    <a:cubicBezTo>
                      <a:pt x="224" y="24"/>
                      <a:pt x="229" y="19"/>
                      <a:pt x="229" y="12"/>
                    </a:cubicBezTo>
                    <a:cubicBezTo>
                      <a:pt x="229" y="6"/>
                      <a:pt x="224" y="0"/>
                      <a:pt x="21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58" name="Freeform 240"/>
              <p:cNvSpPr>
                <a:spLocks noEditPoints="1"/>
              </p:cNvSpPr>
              <p:nvPr/>
            </p:nvSpPr>
            <p:spPr bwMode="auto">
              <a:xfrm>
                <a:off x="2093913" y="5654675"/>
                <a:ext cx="150813" cy="168275"/>
              </a:xfrm>
              <a:custGeom>
                <a:avLst/>
                <a:gdLst>
                  <a:gd name="T0" fmla="*/ 0 w 196"/>
                  <a:gd name="T1" fmla="*/ 0 h 218"/>
                  <a:gd name="T2" fmla="*/ 0 w 196"/>
                  <a:gd name="T3" fmla="*/ 218 h 218"/>
                  <a:gd name="T4" fmla="*/ 196 w 196"/>
                  <a:gd name="T5" fmla="*/ 218 h 218"/>
                  <a:gd name="T6" fmla="*/ 196 w 196"/>
                  <a:gd name="T7" fmla="*/ 0 h 218"/>
                  <a:gd name="T8" fmla="*/ 0 w 196"/>
                  <a:gd name="T9" fmla="*/ 0 h 218"/>
                  <a:gd name="T10" fmla="*/ 7 w 196"/>
                  <a:gd name="T11" fmla="*/ 208 h 218"/>
                  <a:gd name="T12" fmla="*/ 13 w 196"/>
                  <a:gd name="T13" fmla="*/ 181 h 218"/>
                  <a:gd name="T14" fmla="*/ 27 w 196"/>
                  <a:gd name="T15" fmla="*/ 162 h 218"/>
                  <a:gd name="T16" fmla="*/ 63 w 196"/>
                  <a:gd name="T17" fmla="*/ 145 h 218"/>
                  <a:gd name="T18" fmla="*/ 79 w 196"/>
                  <a:gd name="T19" fmla="*/ 133 h 218"/>
                  <a:gd name="T20" fmla="*/ 79 w 196"/>
                  <a:gd name="T21" fmla="*/ 133 h 218"/>
                  <a:gd name="T22" fmla="*/ 79 w 196"/>
                  <a:gd name="T23" fmla="*/ 128 h 218"/>
                  <a:gd name="T24" fmla="*/ 67 w 196"/>
                  <a:gd name="T25" fmla="*/ 110 h 218"/>
                  <a:gd name="T26" fmla="*/ 63 w 196"/>
                  <a:gd name="T27" fmla="*/ 75 h 218"/>
                  <a:gd name="T28" fmla="*/ 78 w 196"/>
                  <a:gd name="T29" fmla="*/ 50 h 218"/>
                  <a:gd name="T30" fmla="*/ 121 w 196"/>
                  <a:gd name="T31" fmla="*/ 48 h 218"/>
                  <a:gd name="T32" fmla="*/ 137 w 196"/>
                  <a:gd name="T33" fmla="*/ 56 h 218"/>
                  <a:gd name="T34" fmla="*/ 139 w 196"/>
                  <a:gd name="T35" fmla="*/ 76 h 218"/>
                  <a:gd name="T36" fmla="*/ 133 w 196"/>
                  <a:gd name="T37" fmla="*/ 93 h 218"/>
                  <a:gd name="T38" fmla="*/ 132 w 196"/>
                  <a:gd name="T39" fmla="*/ 112 h 218"/>
                  <a:gd name="T40" fmla="*/ 123 w 196"/>
                  <a:gd name="T41" fmla="*/ 132 h 218"/>
                  <a:gd name="T42" fmla="*/ 123 w 196"/>
                  <a:gd name="T43" fmla="*/ 133 h 218"/>
                  <a:gd name="T44" fmla="*/ 123 w 196"/>
                  <a:gd name="T45" fmla="*/ 133 h 218"/>
                  <a:gd name="T46" fmla="*/ 145 w 196"/>
                  <a:gd name="T47" fmla="*/ 150 h 218"/>
                  <a:gd name="T48" fmla="*/ 177 w 196"/>
                  <a:gd name="T49" fmla="*/ 178 h 218"/>
                  <a:gd name="T50" fmla="*/ 183 w 196"/>
                  <a:gd name="T51" fmla="*/ 209 h 218"/>
                  <a:gd name="T52" fmla="*/ 7 w 196"/>
                  <a:gd name="T53" fmla="*/ 20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6" h="218">
                    <a:moveTo>
                      <a:pt x="0" y="0"/>
                    </a:moveTo>
                    <a:cubicBezTo>
                      <a:pt x="0" y="218"/>
                      <a:pt x="0" y="218"/>
                      <a:pt x="0" y="218"/>
                    </a:cubicBezTo>
                    <a:cubicBezTo>
                      <a:pt x="196" y="218"/>
                      <a:pt x="196" y="218"/>
                      <a:pt x="196" y="218"/>
                    </a:cubicBezTo>
                    <a:cubicBezTo>
                      <a:pt x="196" y="0"/>
                      <a:pt x="196" y="0"/>
                      <a:pt x="196" y="0"/>
                    </a:cubicBezTo>
                    <a:lnTo>
                      <a:pt x="0" y="0"/>
                    </a:lnTo>
                    <a:close/>
                    <a:moveTo>
                      <a:pt x="7" y="208"/>
                    </a:moveTo>
                    <a:cubicBezTo>
                      <a:pt x="7" y="208"/>
                      <a:pt x="11" y="189"/>
                      <a:pt x="13" y="181"/>
                    </a:cubicBezTo>
                    <a:cubicBezTo>
                      <a:pt x="15" y="173"/>
                      <a:pt x="14" y="169"/>
                      <a:pt x="27" y="162"/>
                    </a:cubicBezTo>
                    <a:cubicBezTo>
                      <a:pt x="40" y="155"/>
                      <a:pt x="61" y="147"/>
                      <a:pt x="63" y="145"/>
                    </a:cubicBezTo>
                    <a:cubicBezTo>
                      <a:pt x="65" y="143"/>
                      <a:pt x="77" y="135"/>
                      <a:pt x="79" y="133"/>
                    </a:cubicBezTo>
                    <a:cubicBezTo>
                      <a:pt x="79" y="133"/>
                      <a:pt x="79" y="133"/>
                      <a:pt x="79" y="133"/>
                    </a:cubicBezTo>
                    <a:cubicBezTo>
                      <a:pt x="79" y="132"/>
                      <a:pt x="79" y="130"/>
                      <a:pt x="79" y="128"/>
                    </a:cubicBezTo>
                    <a:cubicBezTo>
                      <a:pt x="77" y="122"/>
                      <a:pt x="70" y="115"/>
                      <a:pt x="67" y="110"/>
                    </a:cubicBezTo>
                    <a:cubicBezTo>
                      <a:pt x="63" y="104"/>
                      <a:pt x="62" y="90"/>
                      <a:pt x="63" y="75"/>
                    </a:cubicBezTo>
                    <a:cubicBezTo>
                      <a:pt x="64" y="60"/>
                      <a:pt x="78" y="50"/>
                      <a:pt x="78" y="50"/>
                    </a:cubicBezTo>
                    <a:cubicBezTo>
                      <a:pt x="103" y="36"/>
                      <a:pt x="114" y="45"/>
                      <a:pt x="121" y="48"/>
                    </a:cubicBezTo>
                    <a:cubicBezTo>
                      <a:pt x="128" y="50"/>
                      <a:pt x="136" y="52"/>
                      <a:pt x="137" y="56"/>
                    </a:cubicBezTo>
                    <a:cubicBezTo>
                      <a:pt x="138" y="61"/>
                      <a:pt x="139" y="71"/>
                      <a:pt x="139" y="76"/>
                    </a:cubicBezTo>
                    <a:cubicBezTo>
                      <a:pt x="139" y="82"/>
                      <a:pt x="134" y="91"/>
                      <a:pt x="133" y="93"/>
                    </a:cubicBezTo>
                    <a:cubicBezTo>
                      <a:pt x="133" y="100"/>
                      <a:pt x="132" y="110"/>
                      <a:pt x="132" y="112"/>
                    </a:cubicBezTo>
                    <a:cubicBezTo>
                      <a:pt x="131" y="117"/>
                      <a:pt x="127" y="125"/>
                      <a:pt x="123" y="132"/>
                    </a:cubicBezTo>
                    <a:cubicBezTo>
                      <a:pt x="123" y="132"/>
                      <a:pt x="123" y="132"/>
                      <a:pt x="123" y="133"/>
                    </a:cubicBezTo>
                    <a:cubicBezTo>
                      <a:pt x="123" y="133"/>
                      <a:pt x="123" y="133"/>
                      <a:pt x="123" y="133"/>
                    </a:cubicBezTo>
                    <a:cubicBezTo>
                      <a:pt x="123" y="133"/>
                      <a:pt x="121" y="138"/>
                      <a:pt x="145" y="150"/>
                    </a:cubicBezTo>
                    <a:cubicBezTo>
                      <a:pt x="168" y="162"/>
                      <a:pt x="175" y="171"/>
                      <a:pt x="177" y="178"/>
                    </a:cubicBezTo>
                    <a:cubicBezTo>
                      <a:pt x="179" y="186"/>
                      <a:pt x="183" y="209"/>
                      <a:pt x="183" y="209"/>
                    </a:cubicBezTo>
                    <a:lnTo>
                      <a:pt x="7" y="20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790310" y="1465062"/>
            <a:ext cx="2376264" cy="1371559"/>
            <a:chOff x="2790310" y="1465062"/>
            <a:chExt cx="2376264" cy="13715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7" name="组合 26"/>
            <p:cNvGrpSpPr/>
            <p:nvPr/>
          </p:nvGrpSpPr>
          <p:grpSpPr>
            <a:xfrm>
              <a:off x="2790310" y="1465062"/>
              <a:ext cx="2376264" cy="1371559"/>
              <a:chOff x="3851920" y="768742"/>
              <a:chExt cx="2376264" cy="1371559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3851920" y="771550"/>
                <a:ext cx="2376264" cy="1368152"/>
              </a:xfrm>
              <a:prstGeom prst="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矩形 5"/>
              <p:cNvSpPr/>
              <p:nvPr/>
            </p:nvSpPr>
            <p:spPr>
              <a:xfrm>
                <a:off x="3851920" y="768742"/>
                <a:ext cx="2376264" cy="1371559"/>
              </a:xfrm>
              <a:custGeom>
                <a:avLst/>
                <a:gdLst>
                  <a:gd name="connsiteX0" fmla="*/ 0 w 2376264"/>
                  <a:gd name="connsiteY0" fmla="*/ 0 h 1368152"/>
                  <a:gd name="connsiteX1" fmla="*/ 2376264 w 2376264"/>
                  <a:gd name="connsiteY1" fmla="*/ 0 h 1368152"/>
                  <a:gd name="connsiteX2" fmla="*/ 2376264 w 2376264"/>
                  <a:gd name="connsiteY2" fmla="*/ 1368152 h 1368152"/>
                  <a:gd name="connsiteX3" fmla="*/ 0 w 2376264"/>
                  <a:gd name="connsiteY3" fmla="*/ 1368152 h 1368152"/>
                  <a:gd name="connsiteX4" fmla="*/ 0 w 2376264"/>
                  <a:gd name="connsiteY4" fmla="*/ 0 h 1368152"/>
                  <a:gd name="connsiteX0" fmla="*/ 0 w 2376264"/>
                  <a:gd name="connsiteY0" fmla="*/ 2807 h 1370959"/>
                  <a:gd name="connsiteX1" fmla="*/ 1399811 w 2376264"/>
                  <a:gd name="connsiteY1" fmla="*/ 0 h 1370959"/>
                  <a:gd name="connsiteX2" fmla="*/ 2376264 w 2376264"/>
                  <a:gd name="connsiteY2" fmla="*/ 2807 h 1370959"/>
                  <a:gd name="connsiteX3" fmla="*/ 2376264 w 2376264"/>
                  <a:gd name="connsiteY3" fmla="*/ 1370959 h 1370959"/>
                  <a:gd name="connsiteX4" fmla="*/ 0 w 2376264"/>
                  <a:gd name="connsiteY4" fmla="*/ 1370959 h 1370959"/>
                  <a:gd name="connsiteX5" fmla="*/ 0 w 2376264"/>
                  <a:gd name="connsiteY5" fmla="*/ 2807 h 1370959"/>
                  <a:gd name="connsiteX0" fmla="*/ 0 w 2376264"/>
                  <a:gd name="connsiteY0" fmla="*/ 2807 h 1370959"/>
                  <a:gd name="connsiteX1" fmla="*/ 1399811 w 2376264"/>
                  <a:gd name="connsiteY1" fmla="*/ 0 h 1370959"/>
                  <a:gd name="connsiteX2" fmla="*/ 2376264 w 2376264"/>
                  <a:gd name="connsiteY2" fmla="*/ 2807 h 1370959"/>
                  <a:gd name="connsiteX3" fmla="*/ 2376264 w 2376264"/>
                  <a:gd name="connsiteY3" fmla="*/ 1370959 h 1370959"/>
                  <a:gd name="connsiteX4" fmla="*/ 906197 w 2376264"/>
                  <a:gd name="connsiteY4" fmla="*/ 1359463 h 1370959"/>
                  <a:gd name="connsiteX5" fmla="*/ 0 w 2376264"/>
                  <a:gd name="connsiteY5" fmla="*/ 1370959 h 1370959"/>
                  <a:gd name="connsiteX6" fmla="*/ 0 w 2376264"/>
                  <a:gd name="connsiteY6" fmla="*/ 2807 h 1370959"/>
                  <a:gd name="connsiteX0" fmla="*/ 0 w 2376264"/>
                  <a:gd name="connsiteY0" fmla="*/ 2807 h 1370959"/>
                  <a:gd name="connsiteX1" fmla="*/ 1399811 w 2376264"/>
                  <a:gd name="connsiteY1" fmla="*/ 0 h 1370959"/>
                  <a:gd name="connsiteX2" fmla="*/ 2376264 w 2376264"/>
                  <a:gd name="connsiteY2" fmla="*/ 2807 h 1370959"/>
                  <a:gd name="connsiteX3" fmla="*/ 2376264 w 2376264"/>
                  <a:gd name="connsiteY3" fmla="*/ 1370959 h 1370959"/>
                  <a:gd name="connsiteX4" fmla="*/ 906197 w 2376264"/>
                  <a:gd name="connsiteY4" fmla="*/ 1359463 h 1370959"/>
                  <a:gd name="connsiteX5" fmla="*/ 0 w 2376264"/>
                  <a:gd name="connsiteY5" fmla="*/ 2807 h 1370959"/>
                  <a:gd name="connsiteX0" fmla="*/ 0 w 2376264"/>
                  <a:gd name="connsiteY0" fmla="*/ 2807 h 1370959"/>
                  <a:gd name="connsiteX1" fmla="*/ 1399811 w 2376264"/>
                  <a:gd name="connsiteY1" fmla="*/ 0 h 1370959"/>
                  <a:gd name="connsiteX2" fmla="*/ 2376264 w 2376264"/>
                  <a:gd name="connsiteY2" fmla="*/ 1370959 h 1370959"/>
                  <a:gd name="connsiteX3" fmla="*/ 906197 w 2376264"/>
                  <a:gd name="connsiteY3" fmla="*/ 1359463 h 1370959"/>
                  <a:gd name="connsiteX4" fmla="*/ 0 w 2376264"/>
                  <a:gd name="connsiteY4" fmla="*/ 2807 h 1370959"/>
                  <a:gd name="connsiteX0" fmla="*/ 0 w 2376264"/>
                  <a:gd name="connsiteY0" fmla="*/ 2807 h 1371558"/>
                  <a:gd name="connsiteX1" fmla="*/ 1399811 w 2376264"/>
                  <a:gd name="connsiteY1" fmla="*/ 0 h 1371558"/>
                  <a:gd name="connsiteX2" fmla="*/ 2376264 w 2376264"/>
                  <a:gd name="connsiteY2" fmla="*/ 1370959 h 1371558"/>
                  <a:gd name="connsiteX3" fmla="*/ 911035 w 2376264"/>
                  <a:gd name="connsiteY3" fmla="*/ 1371558 h 1371558"/>
                  <a:gd name="connsiteX4" fmla="*/ 0 w 2376264"/>
                  <a:gd name="connsiteY4" fmla="*/ 2807 h 1371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6264" h="1371558">
                    <a:moveTo>
                      <a:pt x="0" y="2807"/>
                    </a:moveTo>
                    <a:lnTo>
                      <a:pt x="1399811" y="0"/>
                    </a:lnTo>
                    <a:lnTo>
                      <a:pt x="2376264" y="1370959"/>
                    </a:lnTo>
                    <a:lnTo>
                      <a:pt x="911035" y="1371558"/>
                    </a:lnTo>
                    <a:lnTo>
                      <a:pt x="0" y="2807"/>
                    </a:lnTo>
                    <a:close/>
                  </a:path>
                </a:pathLst>
              </a:custGeom>
              <a:gradFill>
                <a:gsLst>
                  <a:gs pos="0">
                    <a:srgbClr val="368CE2">
                      <a:alpha val="80000"/>
                    </a:srgbClr>
                  </a:gs>
                  <a:gs pos="88000">
                    <a:srgbClr val="2F4DC5">
                      <a:alpha val="9000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4681945" y="1369100"/>
                <a:ext cx="1474231" cy="626586"/>
                <a:chOff x="5801419" y="700757"/>
                <a:chExt cx="1474231" cy="626586"/>
              </a:xfrm>
            </p:grpSpPr>
            <p:sp>
              <p:nvSpPr>
                <p:cNvPr id="35" name="矩形 14"/>
                <p:cNvSpPr>
                  <a:spLocks noChangeArrowheads="1"/>
                </p:cNvSpPr>
                <p:nvPr/>
              </p:nvSpPr>
              <p:spPr bwMode="auto">
                <a:xfrm>
                  <a:off x="5801419" y="927233"/>
                  <a:ext cx="1210588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pPr defTabSz="6858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000" dirty="0" smtClean="0">
                      <a:solidFill>
                        <a:schemeClr val="bg1"/>
                      </a:solidFill>
                      <a:latin typeface="微软雅黑"/>
                      <a:ea typeface="微软雅黑"/>
                    </a:rPr>
                    <a:t>胜任能力</a:t>
                  </a:r>
                  <a:endParaRPr lang="zh-CN" altLang="en-US" sz="2000" dirty="0">
                    <a:solidFill>
                      <a:schemeClr val="bg1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36" name="矩形 35"/>
                <p:cNvSpPr>
                  <a:spLocks noChangeArrowheads="1"/>
                </p:cNvSpPr>
                <p:nvPr/>
              </p:nvSpPr>
              <p:spPr bwMode="auto">
                <a:xfrm>
                  <a:off x="5823296" y="700757"/>
                  <a:ext cx="1452354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pPr defTabSz="6858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600" dirty="0" smtClean="0">
                      <a:solidFill>
                        <a:schemeClr val="bg1"/>
                      </a:solidFill>
                      <a:latin typeface="Impact" panose="020B0806030902050204" pitchFamily="34" charset="0"/>
                      <a:ea typeface="微软雅黑"/>
                    </a:rPr>
                    <a:t>PART  3</a:t>
                  </a:r>
                  <a:endParaRPr lang="zh-CN" altLang="en-US" sz="1600" dirty="0">
                    <a:solidFill>
                      <a:schemeClr val="bg1"/>
                    </a:solidFill>
                    <a:latin typeface="Impact" panose="020B0806030902050204" pitchFamily="34" charset="0"/>
                    <a:ea typeface="微软雅黑"/>
                  </a:endParaRPr>
                </a:p>
              </p:txBody>
            </p:sp>
          </p:grpSp>
        </p:grpSp>
        <p:grpSp>
          <p:nvGrpSpPr>
            <p:cNvPr id="59" name="Group 268"/>
            <p:cNvGrpSpPr/>
            <p:nvPr/>
          </p:nvGrpSpPr>
          <p:grpSpPr>
            <a:xfrm>
              <a:off x="3366344" y="1605529"/>
              <a:ext cx="266228" cy="422672"/>
              <a:chOff x="3824288" y="5486400"/>
              <a:chExt cx="307975" cy="488950"/>
            </a:xfrm>
            <a:solidFill>
              <a:schemeClr val="bg1"/>
            </a:solidFill>
          </p:grpSpPr>
          <p:sp>
            <p:nvSpPr>
              <p:cNvPr id="60" name="Freeform 248"/>
              <p:cNvSpPr>
                <a:spLocks noEditPoints="1"/>
              </p:cNvSpPr>
              <p:nvPr/>
            </p:nvSpPr>
            <p:spPr bwMode="auto">
              <a:xfrm>
                <a:off x="3824288" y="5486400"/>
                <a:ext cx="307975" cy="338138"/>
              </a:xfrm>
              <a:custGeom>
                <a:avLst/>
                <a:gdLst>
                  <a:gd name="T0" fmla="*/ 227 w 401"/>
                  <a:gd name="T1" fmla="*/ 250 h 440"/>
                  <a:gd name="T2" fmla="*/ 215 w 401"/>
                  <a:gd name="T3" fmla="*/ 251 h 440"/>
                  <a:gd name="T4" fmla="*/ 224 w 401"/>
                  <a:gd name="T5" fmla="*/ 283 h 440"/>
                  <a:gd name="T6" fmla="*/ 200 w 401"/>
                  <a:gd name="T7" fmla="*/ 329 h 440"/>
                  <a:gd name="T8" fmla="*/ 175 w 401"/>
                  <a:gd name="T9" fmla="*/ 283 h 440"/>
                  <a:gd name="T10" fmla="*/ 187 w 401"/>
                  <a:gd name="T11" fmla="*/ 251 h 440"/>
                  <a:gd name="T12" fmla="*/ 181 w 401"/>
                  <a:gd name="T13" fmla="*/ 250 h 440"/>
                  <a:gd name="T14" fmla="*/ 148 w 401"/>
                  <a:gd name="T15" fmla="*/ 283 h 440"/>
                  <a:gd name="T16" fmla="*/ 148 w 401"/>
                  <a:gd name="T17" fmla="*/ 440 h 440"/>
                  <a:gd name="T18" fmla="*/ 254 w 401"/>
                  <a:gd name="T19" fmla="*/ 440 h 440"/>
                  <a:gd name="T20" fmla="*/ 254 w 401"/>
                  <a:gd name="T21" fmla="*/ 280 h 440"/>
                  <a:gd name="T22" fmla="*/ 227 w 401"/>
                  <a:gd name="T23" fmla="*/ 250 h 440"/>
                  <a:gd name="T24" fmla="*/ 401 w 401"/>
                  <a:gd name="T25" fmla="*/ 201 h 440"/>
                  <a:gd name="T26" fmla="*/ 200 w 401"/>
                  <a:gd name="T27" fmla="*/ 0 h 440"/>
                  <a:gd name="T28" fmla="*/ 0 w 401"/>
                  <a:gd name="T29" fmla="*/ 201 h 440"/>
                  <a:gd name="T30" fmla="*/ 0 w 401"/>
                  <a:gd name="T31" fmla="*/ 211 h 440"/>
                  <a:gd name="T32" fmla="*/ 0 w 401"/>
                  <a:gd name="T33" fmla="*/ 220 h 440"/>
                  <a:gd name="T34" fmla="*/ 84 w 401"/>
                  <a:gd name="T35" fmla="*/ 375 h 440"/>
                  <a:gd name="T36" fmla="*/ 113 w 401"/>
                  <a:gd name="T37" fmla="*/ 440 h 440"/>
                  <a:gd name="T38" fmla="*/ 113 w 401"/>
                  <a:gd name="T39" fmla="*/ 440 h 440"/>
                  <a:gd name="T40" fmla="*/ 131 w 401"/>
                  <a:gd name="T41" fmla="*/ 440 h 440"/>
                  <a:gd name="T42" fmla="*/ 131 w 401"/>
                  <a:gd name="T43" fmla="*/ 283 h 440"/>
                  <a:gd name="T44" fmla="*/ 181 w 401"/>
                  <a:gd name="T45" fmla="*/ 234 h 440"/>
                  <a:gd name="T46" fmla="*/ 202 w 401"/>
                  <a:gd name="T47" fmla="*/ 239 h 440"/>
                  <a:gd name="T48" fmla="*/ 227 w 401"/>
                  <a:gd name="T49" fmla="*/ 233 h 440"/>
                  <a:gd name="T50" fmla="*/ 271 w 401"/>
                  <a:gd name="T51" fmla="*/ 280 h 440"/>
                  <a:gd name="T52" fmla="*/ 271 w 401"/>
                  <a:gd name="T53" fmla="*/ 440 h 440"/>
                  <a:gd name="T54" fmla="*/ 288 w 401"/>
                  <a:gd name="T55" fmla="*/ 440 h 440"/>
                  <a:gd name="T56" fmla="*/ 288 w 401"/>
                  <a:gd name="T57" fmla="*/ 440 h 440"/>
                  <a:gd name="T58" fmla="*/ 317 w 401"/>
                  <a:gd name="T59" fmla="*/ 375 h 440"/>
                  <a:gd name="T60" fmla="*/ 401 w 401"/>
                  <a:gd name="T61" fmla="*/ 220 h 440"/>
                  <a:gd name="T62" fmla="*/ 401 w 401"/>
                  <a:gd name="T63" fmla="*/ 211 h 440"/>
                  <a:gd name="T64" fmla="*/ 401 w 401"/>
                  <a:gd name="T65" fmla="*/ 201 h 440"/>
                  <a:gd name="T66" fmla="*/ 208 w 401"/>
                  <a:gd name="T67" fmla="*/ 283 h 440"/>
                  <a:gd name="T68" fmla="*/ 201 w 401"/>
                  <a:gd name="T69" fmla="*/ 260 h 440"/>
                  <a:gd name="T70" fmla="*/ 192 w 401"/>
                  <a:gd name="T71" fmla="*/ 283 h 440"/>
                  <a:gd name="T72" fmla="*/ 200 w 401"/>
                  <a:gd name="T73" fmla="*/ 313 h 440"/>
                  <a:gd name="T74" fmla="*/ 208 w 401"/>
                  <a:gd name="T75" fmla="*/ 28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1" h="440">
                    <a:moveTo>
                      <a:pt x="227" y="250"/>
                    </a:moveTo>
                    <a:cubicBezTo>
                      <a:pt x="223" y="250"/>
                      <a:pt x="219" y="250"/>
                      <a:pt x="215" y="251"/>
                    </a:cubicBezTo>
                    <a:cubicBezTo>
                      <a:pt x="221" y="260"/>
                      <a:pt x="224" y="270"/>
                      <a:pt x="224" y="283"/>
                    </a:cubicBezTo>
                    <a:cubicBezTo>
                      <a:pt x="224" y="317"/>
                      <a:pt x="211" y="329"/>
                      <a:pt x="200" y="329"/>
                    </a:cubicBezTo>
                    <a:cubicBezTo>
                      <a:pt x="188" y="329"/>
                      <a:pt x="175" y="315"/>
                      <a:pt x="175" y="283"/>
                    </a:cubicBezTo>
                    <a:cubicBezTo>
                      <a:pt x="175" y="270"/>
                      <a:pt x="180" y="259"/>
                      <a:pt x="187" y="251"/>
                    </a:cubicBezTo>
                    <a:cubicBezTo>
                      <a:pt x="185" y="250"/>
                      <a:pt x="183" y="250"/>
                      <a:pt x="181" y="250"/>
                    </a:cubicBezTo>
                    <a:cubicBezTo>
                      <a:pt x="165" y="250"/>
                      <a:pt x="148" y="262"/>
                      <a:pt x="148" y="283"/>
                    </a:cubicBezTo>
                    <a:cubicBezTo>
                      <a:pt x="148" y="440"/>
                      <a:pt x="148" y="440"/>
                      <a:pt x="148" y="440"/>
                    </a:cubicBezTo>
                    <a:cubicBezTo>
                      <a:pt x="254" y="440"/>
                      <a:pt x="254" y="440"/>
                      <a:pt x="254" y="44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52"/>
                      <a:pt x="233" y="250"/>
                      <a:pt x="227" y="250"/>
                    </a:cubicBezTo>
                    <a:close/>
                    <a:moveTo>
                      <a:pt x="401" y="201"/>
                    </a:moveTo>
                    <a:cubicBezTo>
                      <a:pt x="401" y="90"/>
                      <a:pt x="311" y="0"/>
                      <a:pt x="200" y="0"/>
                    </a:cubicBezTo>
                    <a:cubicBezTo>
                      <a:pt x="89" y="0"/>
                      <a:pt x="0" y="90"/>
                      <a:pt x="0" y="201"/>
                    </a:cubicBezTo>
                    <a:cubicBezTo>
                      <a:pt x="0" y="204"/>
                      <a:pt x="0" y="208"/>
                      <a:pt x="0" y="211"/>
                    </a:cubicBezTo>
                    <a:cubicBezTo>
                      <a:pt x="0" y="214"/>
                      <a:pt x="0" y="217"/>
                      <a:pt x="0" y="220"/>
                    </a:cubicBezTo>
                    <a:cubicBezTo>
                      <a:pt x="0" y="300"/>
                      <a:pt x="84" y="375"/>
                      <a:pt x="84" y="375"/>
                    </a:cubicBezTo>
                    <a:cubicBezTo>
                      <a:pt x="100" y="390"/>
                      <a:pt x="113" y="419"/>
                      <a:pt x="113" y="440"/>
                    </a:cubicBezTo>
                    <a:cubicBezTo>
                      <a:pt x="113" y="440"/>
                      <a:pt x="113" y="440"/>
                      <a:pt x="113" y="440"/>
                    </a:cubicBezTo>
                    <a:cubicBezTo>
                      <a:pt x="131" y="440"/>
                      <a:pt x="131" y="440"/>
                      <a:pt x="131" y="440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1" y="252"/>
                      <a:pt x="156" y="234"/>
                      <a:pt x="181" y="234"/>
                    </a:cubicBezTo>
                    <a:cubicBezTo>
                      <a:pt x="189" y="234"/>
                      <a:pt x="196" y="236"/>
                      <a:pt x="202" y="239"/>
                    </a:cubicBezTo>
                    <a:cubicBezTo>
                      <a:pt x="210" y="235"/>
                      <a:pt x="218" y="233"/>
                      <a:pt x="227" y="233"/>
                    </a:cubicBezTo>
                    <a:cubicBezTo>
                      <a:pt x="249" y="233"/>
                      <a:pt x="271" y="248"/>
                      <a:pt x="271" y="280"/>
                    </a:cubicBezTo>
                    <a:cubicBezTo>
                      <a:pt x="271" y="440"/>
                      <a:pt x="271" y="440"/>
                      <a:pt x="271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19"/>
                      <a:pt x="301" y="390"/>
                      <a:pt x="317" y="375"/>
                    </a:cubicBezTo>
                    <a:cubicBezTo>
                      <a:pt x="317" y="375"/>
                      <a:pt x="401" y="300"/>
                      <a:pt x="401" y="220"/>
                    </a:cubicBezTo>
                    <a:cubicBezTo>
                      <a:pt x="401" y="217"/>
                      <a:pt x="401" y="214"/>
                      <a:pt x="401" y="211"/>
                    </a:cubicBezTo>
                    <a:cubicBezTo>
                      <a:pt x="401" y="208"/>
                      <a:pt x="401" y="204"/>
                      <a:pt x="401" y="201"/>
                    </a:cubicBezTo>
                    <a:close/>
                    <a:moveTo>
                      <a:pt x="208" y="283"/>
                    </a:moveTo>
                    <a:cubicBezTo>
                      <a:pt x="208" y="272"/>
                      <a:pt x="205" y="265"/>
                      <a:pt x="201" y="260"/>
                    </a:cubicBezTo>
                    <a:cubicBezTo>
                      <a:pt x="195" y="265"/>
                      <a:pt x="192" y="273"/>
                      <a:pt x="192" y="283"/>
                    </a:cubicBezTo>
                    <a:cubicBezTo>
                      <a:pt x="192" y="304"/>
                      <a:pt x="198" y="312"/>
                      <a:pt x="200" y="313"/>
                    </a:cubicBezTo>
                    <a:cubicBezTo>
                      <a:pt x="201" y="312"/>
                      <a:pt x="208" y="306"/>
                      <a:pt x="208" y="28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61" name="Freeform 249"/>
              <p:cNvSpPr/>
              <p:nvPr/>
            </p:nvSpPr>
            <p:spPr bwMode="auto">
              <a:xfrm>
                <a:off x="3917950" y="5843588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62" name="Freeform 250"/>
              <p:cNvSpPr/>
              <p:nvPr/>
            </p:nvSpPr>
            <p:spPr bwMode="auto">
              <a:xfrm>
                <a:off x="3917950" y="5880100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9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5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63" name="Freeform 251"/>
              <p:cNvSpPr/>
              <p:nvPr/>
            </p:nvSpPr>
            <p:spPr bwMode="auto">
              <a:xfrm>
                <a:off x="3917950" y="5916613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64" name="Freeform 252"/>
              <p:cNvSpPr/>
              <p:nvPr/>
            </p:nvSpPr>
            <p:spPr bwMode="auto">
              <a:xfrm>
                <a:off x="3943350" y="5953125"/>
                <a:ext cx="68263" cy="22225"/>
              </a:xfrm>
              <a:custGeom>
                <a:avLst/>
                <a:gdLst>
                  <a:gd name="T0" fmla="*/ 0 w 90"/>
                  <a:gd name="T1" fmla="*/ 0 h 29"/>
                  <a:gd name="T2" fmla="*/ 45 w 90"/>
                  <a:gd name="T3" fmla="*/ 29 h 29"/>
                  <a:gd name="T4" fmla="*/ 90 w 90"/>
                  <a:gd name="T5" fmla="*/ 0 h 29"/>
                  <a:gd name="T6" fmla="*/ 0 w 9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9">
                    <a:moveTo>
                      <a:pt x="0" y="0"/>
                    </a:moveTo>
                    <a:cubicBezTo>
                      <a:pt x="9" y="17"/>
                      <a:pt x="26" y="29"/>
                      <a:pt x="45" y="29"/>
                    </a:cubicBezTo>
                    <a:cubicBezTo>
                      <a:pt x="65" y="29"/>
                      <a:pt x="82" y="17"/>
                      <a:pt x="9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07677" y="659690"/>
            <a:ext cx="2376264" cy="1371559"/>
            <a:chOff x="3807677" y="659690"/>
            <a:chExt cx="2376264" cy="137155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37" name="组合 36"/>
            <p:cNvGrpSpPr/>
            <p:nvPr/>
          </p:nvGrpSpPr>
          <p:grpSpPr>
            <a:xfrm>
              <a:off x="3807677" y="659690"/>
              <a:ext cx="2376264" cy="1371559"/>
              <a:chOff x="3851920" y="768742"/>
              <a:chExt cx="2376264" cy="1371559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3851920" y="771550"/>
                <a:ext cx="2376264" cy="1368152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 b="-797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5"/>
              <p:cNvSpPr/>
              <p:nvPr/>
            </p:nvSpPr>
            <p:spPr>
              <a:xfrm>
                <a:off x="3851920" y="768742"/>
                <a:ext cx="2376264" cy="1371559"/>
              </a:xfrm>
              <a:custGeom>
                <a:avLst/>
                <a:gdLst>
                  <a:gd name="connsiteX0" fmla="*/ 0 w 2376264"/>
                  <a:gd name="connsiteY0" fmla="*/ 0 h 1368152"/>
                  <a:gd name="connsiteX1" fmla="*/ 2376264 w 2376264"/>
                  <a:gd name="connsiteY1" fmla="*/ 0 h 1368152"/>
                  <a:gd name="connsiteX2" fmla="*/ 2376264 w 2376264"/>
                  <a:gd name="connsiteY2" fmla="*/ 1368152 h 1368152"/>
                  <a:gd name="connsiteX3" fmla="*/ 0 w 2376264"/>
                  <a:gd name="connsiteY3" fmla="*/ 1368152 h 1368152"/>
                  <a:gd name="connsiteX4" fmla="*/ 0 w 2376264"/>
                  <a:gd name="connsiteY4" fmla="*/ 0 h 1368152"/>
                  <a:gd name="connsiteX0" fmla="*/ 0 w 2376264"/>
                  <a:gd name="connsiteY0" fmla="*/ 2807 h 1370959"/>
                  <a:gd name="connsiteX1" fmla="*/ 1399811 w 2376264"/>
                  <a:gd name="connsiteY1" fmla="*/ 0 h 1370959"/>
                  <a:gd name="connsiteX2" fmla="*/ 2376264 w 2376264"/>
                  <a:gd name="connsiteY2" fmla="*/ 2807 h 1370959"/>
                  <a:gd name="connsiteX3" fmla="*/ 2376264 w 2376264"/>
                  <a:gd name="connsiteY3" fmla="*/ 1370959 h 1370959"/>
                  <a:gd name="connsiteX4" fmla="*/ 0 w 2376264"/>
                  <a:gd name="connsiteY4" fmla="*/ 1370959 h 1370959"/>
                  <a:gd name="connsiteX5" fmla="*/ 0 w 2376264"/>
                  <a:gd name="connsiteY5" fmla="*/ 2807 h 1370959"/>
                  <a:gd name="connsiteX0" fmla="*/ 0 w 2376264"/>
                  <a:gd name="connsiteY0" fmla="*/ 2807 h 1370959"/>
                  <a:gd name="connsiteX1" fmla="*/ 1399811 w 2376264"/>
                  <a:gd name="connsiteY1" fmla="*/ 0 h 1370959"/>
                  <a:gd name="connsiteX2" fmla="*/ 2376264 w 2376264"/>
                  <a:gd name="connsiteY2" fmla="*/ 2807 h 1370959"/>
                  <a:gd name="connsiteX3" fmla="*/ 2376264 w 2376264"/>
                  <a:gd name="connsiteY3" fmla="*/ 1370959 h 1370959"/>
                  <a:gd name="connsiteX4" fmla="*/ 906197 w 2376264"/>
                  <a:gd name="connsiteY4" fmla="*/ 1359463 h 1370959"/>
                  <a:gd name="connsiteX5" fmla="*/ 0 w 2376264"/>
                  <a:gd name="connsiteY5" fmla="*/ 1370959 h 1370959"/>
                  <a:gd name="connsiteX6" fmla="*/ 0 w 2376264"/>
                  <a:gd name="connsiteY6" fmla="*/ 2807 h 1370959"/>
                  <a:gd name="connsiteX0" fmla="*/ 0 w 2376264"/>
                  <a:gd name="connsiteY0" fmla="*/ 2807 h 1370959"/>
                  <a:gd name="connsiteX1" fmla="*/ 1399811 w 2376264"/>
                  <a:gd name="connsiteY1" fmla="*/ 0 h 1370959"/>
                  <a:gd name="connsiteX2" fmla="*/ 2376264 w 2376264"/>
                  <a:gd name="connsiteY2" fmla="*/ 2807 h 1370959"/>
                  <a:gd name="connsiteX3" fmla="*/ 2376264 w 2376264"/>
                  <a:gd name="connsiteY3" fmla="*/ 1370959 h 1370959"/>
                  <a:gd name="connsiteX4" fmla="*/ 906197 w 2376264"/>
                  <a:gd name="connsiteY4" fmla="*/ 1359463 h 1370959"/>
                  <a:gd name="connsiteX5" fmla="*/ 0 w 2376264"/>
                  <a:gd name="connsiteY5" fmla="*/ 2807 h 1370959"/>
                  <a:gd name="connsiteX0" fmla="*/ 0 w 2376264"/>
                  <a:gd name="connsiteY0" fmla="*/ 2807 h 1370959"/>
                  <a:gd name="connsiteX1" fmla="*/ 1399811 w 2376264"/>
                  <a:gd name="connsiteY1" fmla="*/ 0 h 1370959"/>
                  <a:gd name="connsiteX2" fmla="*/ 2376264 w 2376264"/>
                  <a:gd name="connsiteY2" fmla="*/ 1370959 h 1370959"/>
                  <a:gd name="connsiteX3" fmla="*/ 906197 w 2376264"/>
                  <a:gd name="connsiteY3" fmla="*/ 1359463 h 1370959"/>
                  <a:gd name="connsiteX4" fmla="*/ 0 w 2376264"/>
                  <a:gd name="connsiteY4" fmla="*/ 2807 h 1370959"/>
                  <a:gd name="connsiteX0" fmla="*/ 0 w 2376264"/>
                  <a:gd name="connsiteY0" fmla="*/ 2807 h 1371558"/>
                  <a:gd name="connsiteX1" fmla="*/ 1399811 w 2376264"/>
                  <a:gd name="connsiteY1" fmla="*/ 0 h 1371558"/>
                  <a:gd name="connsiteX2" fmla="*/ 2376264 w 2376264"/>
                  <a:gd name="connsiteY2" fmla="*/ 1370959 h 1371558"/>
                  <a:gd name="connsiteX3" fmla="*/ 911035 w 2376264"/>
                  <a:gd name="connsiteY3" fmla="*/ 1371558 h 1371558"/>
                  <a:gd name="connsiteX4" fmla="*/ 0 w 2376264"/>
                  <a:gd name="connsiteY4" fmla="*/ 2807 h 1371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76264" h="1371558">
                    <a:moveTo>
                      <a:pt x="0" y="2807"/>
                    </a:moveTo>
                    <a:lnTo>
                      <a:pt x="1399811" y="0"/>
                    </a:lnTo>
                    <a:lnTo>
                      <a:pt x="2376264" y="1370959"/>
                    </a:lnTo>
                    <a:lnTo>
                      <a:pt x="911035" y="1371558"/>
                    </a:lnTo>
                    <a:lnTo>
                      <a:pt x="0" y="2807"/>
                    </a:lnTo>
                    <a:close/>
                  </a:path>
                </a:pathLst>
              </a:custGeom>
              <a:gradFill>
                <a:gsLst>
                  <a:gs pos="0">
                    <a:srgbClr val="368CE2">
                      <a:alpha val="80000"/>
                    </a:srgbClr>
                  </a:gs>
                  <a:gs pos="88000">
                    <a:srgbClr val="2F4DC5">
                      <a:alpha val="90000"/>
                    </a:srgbClr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/>
              <p:cNvGrpSpPr/>
              <p:nvPr/>
            </p:nvGrpSpPr>
            <p:grpSpPr>
              <a:xfrm>
                <a:off x="4681945" y="1369100"/>
                <a:ext cx="1474231" cy="626586"/>
                <a:chOff x="5801419" y="700757"/>
                <a:chExt cx="1474231" cy="626586"/>
              </a:xfrm>
            </p:grpSpPr>
            <p:sp>
              <p:nvSpPr>
                <p:cNvPr id="45" name="矩形 14"/>
                <p:cNvSpPr>
                  <a:spLocks noChangeArrowheads="1"/>
                </p:cNvSpPr>
                <p:nvPr/>
              </p:nvSpPr>
              <p:spPr bwMode="auto">
                <a:xfrm>
                  <a:off x="5801419" y="927233"/>
                  <a:ext cx="1210588" cy="4001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pPr defTabSz="6858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zh-CN" altLang="en-US" sz="2000" dirty="0" smtClean="0">
                      <a:solidFill>
                        <a:schemeClr val="bg1"/>
                      </a:solidFill>
                      <a:latin typeface="微软雅黑"/>
                      <a:ea typeface="微软雅黑"/>
                    </a:rPr>
                    <a:t>未来规划</a:t>
                  </a:r>
                  <a:endParaRPr lang="zh-CN" altLang="en-US" sz="2000" dirty="0">
                    <a:solidFill>
                      <a:schemeClr val="bg1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46" name="矩形 45"/>
                <p:cNvSpPr>
                  <a:spLocks noChangeArrowheads="1"/>
                </p:cNvSpPr>
                <p:nvPr/>
              </p:nvSpPr>
              <p:spPr bwMode="auto">
                <a:xfrm>
                  <a:off x="5823296" y="700757"/>
                  <a:ext cx="1452354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1pPr>
                  <a:lvl2pPr marL="742950" indent="-28575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2pPr>
                  <a:lvl3pPr marL="11430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3pPr>
                  <a:lvl4pPr marL="16002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4pPr>
                  <a:lvl5pPr marL="2057400" indent="-228600"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5pPr>
                  <a:lvl6pPr marL="25146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6pPr>
                  <a:lvl7pPr marL="29718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7pPr>
                  <a:lvl8pPr marL="34290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8pPr>
                  <a:lvl9pPr marL="3886200" indent="-228600" defTabSz="685800" fontAlgn="base">
                    <a:spcBef>
                      <a:spcPct val="0"/>
                    </a:spcBef>
                    <a:spcAft>
                      <a:spcPct val="0"/>
                    </a:spcAft>
                    <a:defRPr sz="1300">
                      <a:solidFill>
                        <a:schemeClr val="tx1"/>
                      </a:solidFill>
                      <a:latin typeface="Calibri" panose="020F0502020204030204" pitchFamily="34" charset="0"/>
                      <a:ea typeface="微软雅黑" panose="020B0503020204020204" pitchFamily="34" charset="-122"/>
                    </a:defRPr>
                  </a:lvl9pPr>
                </a:lstStyle>
                <a:p>
                  <a:pPr defTabSz="685800" fontAlgn="base">
                    <a:spcBef>
                      <a:spcPct val="0"/>
                    </a:spcBef>
                    <a:spcAft>
                      <a:spcPct val="0"/>
                    </a:spcAft>
                  </a:pPr>
                  <a:r>
                    <a:rPr lang="en-US" altLang="zh-CN" sz="1600" dirty="0" smtClean="0">
                      <a:solidFill>
                        <a:schemeClr val="bg1"/>
                      </a:solidFill>
                      <a:latin typeface="Impact" panose="020B0806030902050204" pitchFamily="34" charset="0"/>
                      <a:ea typeface="微软雅黑"/>
                    </a:rPr>
                    <a:t>PART  4</a:t>
                  </a:r>
                  <a:endParaRPr lang="zh-CN" altLang="en-US" sz="1600" dirty="0">
                    <a:solidFill>
                      <a:schemeClr val="bg1"/>
                    </a:solidFill>
                    <a:latin typeface="Impact" panose="020B0806030902050204" pitchFamily="34" charset="0"/>
                    <a:ea typeface="微软雅黑"/>
                  </a:endParaRPr>
                </a:p>
              </p:txBody>
            </p:sp>
          </p:grpSp>
        </p:grpSp>
        <p:grpSp>
          <p:nvGrpSpPr>
            <p:cNvPr id="49" name="Group 85"/>
            <p:cNvGrpSpPr/>
            <p:nvPr/>
          </p:nvGrpSpPr>
          <p:grpSpPr>
            <a:xfrm>
              <a:off x="4391523" y="843558"/>
              <a:ext cx="385620" cy="385620"/>
              <a:chOff x="1200150" y="3768725"/>
              <a:chExt cx="446088" cy="446088"/>
            </a:xfrm>
            <a:solidFill>
              <a:schemeClr val="bg1"/>
            </a:solidFill>
          </p:grpSpPr>
          <p:sp>
            <p:nvSpPr>
              <p:cNvPr id="50" name="Freeform 78"/>
              <p:cNvSpPr/>
              <p:nvPr/>
            </p:nvSpPr>
            <p:spPr bwMode="auto">
              <a:xfrm>
                <a:off x="1200150" y="3768725"/>
                <a:ext cx="446088" cy="446088"/>
              </a:xfrm>
              <a:custGeom>
                <a:avLst/>
                <a:gdLst>
                  <a:gd name="T0" fmla="*/ 539 w 580"/>
                  <a:gd name="T1" fmla="*/ 141 h 580"/>
                  <a:gd name="T2" fmla="*/ 509 w 580"/>
                  <a:gd name="T3" fmla="*/ 171 h 580"/>
                  <a:gd name="T4" fmla="*/ 489 w 580"/>
                  <a:gd name="T5" fmla="*/ 181 h 580"/>
                  <a:gd name="T6" fmla="*/ 517 w 580"/>
                  <a:gd name="T7" fmla="*/ 290 h 580"/>
                  <a:gd name="T8" fmla="*/ 290 w 580"/>
                  <a:gd name="T9" fmla="*/ 517 h 580"/>
                  <a:gd name="T10" fmla="*/ 63 w 580"/>
                  <a:gd name="T11" fmla="*/ 290 h 580"/>
                  <a:gd name="T12" fmla="*/ 290 w 580"/>
                  <a:gd name="T13" fmla="*/ 63 h 580"/>
                  <a:gd name="T14" fmla="*/ 401 w 580"/>
                  <a:gd name="T15" fmla="*/ 92 h 580"/>
                  <a:gd name="T16" fmla="*/ 411 w 580"/>
                  <a:gd name="T17" fmla="*/ 72 h 580"/>
                  <a:gd name="T18" fmla="*/ 441 w 580"/>
                  <a:gd name="T19" fmla="*/ 42 h 580"/>
                  <a:gd name="T20" fmla="*/ 290 w 580"/>
                  <a:gd name="T21" fmla="*/ 0 h 580"/>
                  <a:gd name="T22" fmla="*/ 0 w 580"/>
                  <a:gd name="T23" fmla="*/ 290 h 580"/>
                  <a:gd name="T24" fmla="*/ 290 w 580"/>
                  <a:gd name="T25" fmla="*/ 580 h 580"/>
                  <a:gd name="T26" fmla="*/ 580 w 580"/>
                  <a:gd name="T27" fmla="*/ 290 h 580"/>
                  <a:gd name="T28" fmla="*/ 539 w 580"/>
                  <a:gd name="T29" fmla="*/ 141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0" h="580">
                    <a:moveTo>
                      <a:pt x="539" y="141"/>
                    </a:move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4" y="176"/>
                      <a:pt x="496" y="179"/>
                      <a:pt x="489" y="181"/>
                    </a:cubicBezTo>
                    <a:cubicBezTo>
                      <a:pt x="506" y="213"/>
                      <a:pt x="517" y="250"/>
                      <a:pt x="517" y="290"/>
                    </a:cubicBezTo>
                    <a:cubicBezTo>
                      <a:pt x="517" y="415"/>
                      <a:pt x="415" y="517"/>
                      <a:pt x="290" y="517"/>
                    </a:cubicBezTo>
                    <a:cubicBezTo>
                      <a:pt x="165" y="517"/>
                      <a:pt x="63" y="415"/>
                      <a:pt x="63" y="290"/>
                    </a:cubicBezTo>
                    <a:cubicBezTo>
                      <a:pt x="63" y="165"/>
                      <a:pt x="165" y="63"/>
                      <a:pt x="290" y="63"/>
                    </a:cubicBezTo>
                    <a:cubicBezTo>
                      <a:pt x="330" y="63"/>
                      <a:pt x="368" y="74"/>
                      <a:pt x="401" y="92"/>
                    </a:cubicBezTo>
                    <a:cubicBezTo>
                      <a:pt x="402" y="85"/>
                      <a:pt x="406" y="78"/>
                      <a:pt x="411" y="72"/>
                    </a:cubicBezTo>
                    <a:cubicBezTo>
                      <a:pt x="441" y="42"/>
                      <a:pt x="441" y="42"/>
                      <a:pt x="441" y="42"/>
                    </a:cubicBezTo>
                    <a:cubicBezTo>
                      <a:pt x="397" y="15"/>
                      <a:pt x="345" y="0"/>
                      <a:pt x="290" y="0"/>
                    </a:cubicBezTo>
                    <a:cubicBezTo>
                      <a:pt x="130" y="0"/>
                      <a:pt x="0" y="130"/>
                      <a:pt x="0" y="290"/>
                    </a:cubicBezTo>
                    <a:cubicBezTo>
                      <a:pt x="0" y="450"/>
                      <a:pt x="130" y="580"/>
                      <a:pt x="290" y="580"/>
                    </a:cubicBezTo>
                    <a:cubicBezTo>
                      <a:pt x="450" y="580"/>
                      <a:pt x="580" y="450"/>
                      <a:pt x="580" y="290"/>
                    </a:cubicBezTo>
                    <a:cubicBezTo>
                      <a:pt x="580" y="235"/>
                      <a:pt x="565" y="184"/>
                      <a:pt x="539" y="14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51" name="Freeform 79"/>
              <p:cNvSpPr/>
              <p:nvPr/>
            </p:nvSpPr>
            <p:spPr bwMode="auto">
              <a:xfrm>
                <a:off x="1381125" y="3781425"/>
                <a:ext cx="252413" cy="252413"/>
              </a:xfrm>
              <a:custGeom>
                <a:avLst/>
                <a:gdLst>
                  <a:gd name="T0" fmla="*/ 186 w 329"/>
                  <a:gd name="T1" fmla="*/ 67 h 328"/>
                  <a:gd name="T2" fmla="*/ 249 w 329"/>
                  <a:gd name="T3" fmla="*/ 4 h 328"/>
                  <a:gd name="T4" fmla="*/ 257 w 329"/>
                  <a:gd name="T5" fmla="*/ 7 h 328"/>
                  <a:gd name="T6" fmla="*/ 263 w 329"/>
                  <a:gd name="T7" fmla="*/ 66 h 328"/>
                  <a:gd name="T8" fmla="*/ 322 w 329"/>
                  <a:gd name="T9" fmla="*/ 71 h 328"/>
                  <a:gd name="T10" fmla="*/ 325 w 329"/>
                  <a:gd name="T11" fmla="*/ 80 h 328"/>
                  <a:gd name="T12" fmla="*/ 262 w 329"/>
                  <a:gd name="T13" fmla="*/ 142 h 328"/>
                  <a:gd name="T14" fmla="*/ 245 w 329"/>
                  <a:gd name="T15" fmla="*/ 149 h 328"/>
                  <a:gd name="T16" fmla="*/ 207 w 329"/>
                  <a:gd name="T17" fmla="*/ 145 h 328"/>
                  <a:gd name="T18" fmla="*/ 99 w 329"/>
                  <a:gd name="T19" fmla="*/ 253 h 328"/>
                  <a:gd name="T20" fmla="*/ 89 w 329"/>
                  <a:gd name="T21" fmla="*/ 309 h 328"/>
                  <a:gd name="T22" fmla="*/ 19 w 329"/>
                  <a:gd name="T23" fmla="*/ 309 h 328"/>
                  <a:gd name="T24" fmla="*/ 19 w 329"/>
                  <a:gd name="T25" fmla="*/ 239 h 328"/>
                  <a:gd name="T26" fmla="*/ 75 w 329"/>
                  <a:gd name="T27" fmla="*/ 230 h 328"/>
                  <a:gd name="T28" fmla="*/ 184 w 329"/>
                  <a:gd name="T29" fmla="*/ 121 h 328"/>
                  <a:gd name="T30" fmla="*/ 180 w 329"/>
                  <a:gd name="T31" fmla="*/ 84 h 328"/>
                  <a:gd name="T32" fmla="*/ 186 w 329"/>
                  <a:gd name="T33" fmla="*/ 6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9" h="328">
                    <a:moveTo>
                      <a:pt x="186" y="67"/>
                    </a:moveTo>
                    <a:cubicBezTo>
                      <a:pt x="249" y="4"/>
                      <a:pt x="249" y="4"/>
                      <a:pt x="249" y="4"/>
                    </a:cubicBezTo>
                    <a:cubicBezTo>
                      <a:pt x="253" y="0"/>
                      <a:pt x="256" y="1"/>
                      <a:pt x="257" y="7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322" y="71"/>
                      <a:pt x="322" y="71"/>
                      <a:pt x="322" y="71"/>
                    </a:cubicBezTo>
                    <a:cubicBezTo>
                      <a:pt x="327" y="72"/>
                      <a:pt x="329" y="76"/>
                      <a:pt x="325" y="80"/>
                    </a:cubicBezTo>
                    <a:cubicBezTo>
                      <a:pt x="262" y="142"/>
                      <a:pt x="262" y="142"/>
                      <a:pt x="262" y="142"/>
                    </a:cubicBezTo>
                    <a:cubicBezTo>
                      <a:pt x="258" y="146"/>
                      <a:pt x="250" y="149"/>
                      <a:pt x="245" y="149"/>
                    </a:cubicBezTo>
                    <a:cubicBezTo>
                      <a:pt x="207" y="145"/>
                      <a:pt x="207" y="145"/>
                      <a:pt x="207" y="145"/>
                    </a:cubicBezTo>
                    <a:cubicBezTo>
                      <a:pt x="99" y="253"/>
                      <a:pt x="99" y="253"/>
                      <a:pt x="99" y="253"/>
                    </a:cubicBezTo>
                    <a:cubicBezTo>
                      <a:pt x="107" y="272"/>
                      <a:pt x="104" y="294"/>
                      <a:pt x="89" y="309"/>
                    </a:cubicBezTo>
                    <a:cubicBezTo>
                      <a:pt x="70" y="328"/>
                      <a:pt x="39" y="328"/>
                      <a:pt x="19" y="309"/>
                    </a:cubicBezTo>
                    <a:cubicBezTo>
                      <a:pt x="0" y="290"/>
                      <a:pt x="0" y="259"/>
                      <a:pt x="19" y="239"/>
                    </a:cubicBezTo>
                    <a:cubicBezTo>
                      <a:pt x="34" y="224"/>
                      <a:pt x="57" y="221"/>
                      <a:pt x="75" y="230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179" y="78"/>
                      <a:pt x="182" y="71"/>
                      <a:pt x="186" y="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52" name="Freeform 80"/>
              <p:cNvSpPr/>
              <p:nvPr/>
            </p:nvSpPr>
            <p:spPr bwMode="auto">
              <a:xfrm>
                <a:off x="1292225" y="3860800"/>
                <a:ext cx="261938" cy="261938"/>
              </a:xfrm>
              <a:custGeom>
                <a:avLst/>
                <a:gdLst>
                  <a:gd name="T0" fmla="*/ 170 w 340"/>
                  <a:gd name="T1" fmla="*/ 73 h 340"/>
                  <a:gd name="T2" fmla="*/ 212 w 340"/>
                  <a:gd name="T3" fmla="*/ 83 h 340"/>
                  <a:gd name="T4" fmla="*/ 266 w 340"/>
                  <a:gd name="T5" fmla="*/ 30 h 340"/>
                  <a:gd name="T6" fmla="*/ 170 w 340"/>
                  <a:gd name="T7" fmla="*/ 0 h 340"/>
                  <a:gd name="T8" fmla="*/ 0 w 340"/>
                  <a:gd name="T9" fmla="*/ 170 h 340"/>
                  <a:gd name="T10" fmla="*/ 170 w 340"/>
                  <a:gd name="T11" fmla="*/ 340 h 340"/>
                  <a:gd name="T12" fmla="*/ 340 w 340"/>
                  <a:gd name="T13" fmla="*/ 170 h 340"/>
                  <a:gd name="T14" fmla="*/ 311 w 340"/>
                  <a:gd name="T15" fmla="*/ 76 h 340"/>
                  <a:gd name="T16" fmla="*/ 258 w 340"/>
                  <a:gd name="T17" fmla="*/ 130 h 340"/>
                  <a:gd name="T18" fmla="*/ 267 w 340"/>
                  <a:gd name="T19" fmla="*/ 170 h 340"/>
                  <a:gd name="T20" fmla="*/ 170 w 340"/>
                  <a:gd name="T21" fmla="*/ 267 h 340"/>
                  <a:gd name="T22" fmla="*/ 73 w 340"/>
                  <a:gd name="T23" fmla="*/ 170 h 340"/>
                  <a:gd name="T24" fmla="*/ 170 w 340"/>
                  <a:gd name="T25" fmla="*/ 73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0" h="340">
                    <a:moveTo>
                      <a:pt x="170" y="73"/>
                    </a:moveTo>
                    <a:cubicBezTo>
                      <a:pt x="185" y="73"/>
                      <a:pt x="199" y="77"/>
                      <a:pt x="212" y="83"/>
                    </a:cubicBezTo>
                    <a:cubicBezTo>
                      <a:pt x="266" y="30"/>
                      <a:pt x="266" y="30"/>
                      <a:pt x="266" y="30"/>
                    </a:cubicBezTo>
                    <a:cubicBezTo>
                      <a:pt x="238" y="11"/>
                      <a:pt x="205" y="0"/>
                      <a:pt x="170" y="0"/>
                    </a:cubicBezTo>
                    <a:cubicBezTo>
                      <a:pt x="76" y="0"/>
                      <a:pt x="0" y="76"/>
                      <a:pt x="0" y="170"/>
                    </a:cubicBezTo>
                    <a:cubicBezTo>
                      <a:pt x="0" y="264"/>
                      <a:pt x="76" y="340"/>
                      <a:pt x="170" y="340"/>
                    </a:cubicBezTo>
                    <a:cubicBezTo>
                      <a:pt x="264" y="340"/>
                      <a:pt x="340" y="264"/>
                      <a:pt x="340" y="170"/>
                    </a:cubicBezTo>
                    <a:cubicBezTo>
                      <a:pt x="340" y="135"/>
                      <a:pt x="329" y="103"/>
                      <a:pt x="311" y="76"/>
                    </a:cubicBezTo>
                    <a:cubicBezTo>
                      <a:pt x="258" y="130"/>
                      <a:pt x="258" y="130"/>
                      <a:pt x="258" y="130"/>
                    </a:cubicBezTo>
                    <a:cubicBezTo>
                      <a:pt x="264" y="142"/>
                      <a:pt x="267" y="156"/>
                      <a:pt x="267" y="170"/>
                    </a:cubicBezTo>
                    <a:cubicBezTo>
                      <a:pt x="267" y="223"/>
                      <a:pt x="223" y="267"/>
                      <a:pt x="170" y="267"/>
                    </a:cubicBezTo>
                    <a:cubicBezTo>
                      <a:pt x="117" y="267"/>
                      <a:pt x="73" y="223"/>
                      <a:pt x="73" y="170"/>
                    </a:cubicBezTo>
                    <a:cubicBezTo>
                      <a:pt x="73" y="117"/>
                      <a:pt x="117" y="73"/>
                      <a:pt x="170" y="7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914400">
                  <a:defRPr/>
                </a:pPr>
                <a:endParaRPr lang="en-AU" sz="1800" kern="0">
                  <a:solidFill>
                    <a:srgbClr val="000000"/>
                  </a:solidFill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95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:dissolve/>
      </p:transition>
    </mc:Choice>
    <mc:Fallback xmlns="">
      <p:transition spd="slow" advClick="0" advTm="0">
        <p:dissolv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1" b="-102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0" y="843558"/>
            <a:ext cx="5420844" cy="2160240"/>
            <a:chOff x="0" y="843558"/>
            <a:chExt cx="5420844" cy="2160240"/>
          </a:xfrm>
        </p:grpSpPr>
        <p:sp>
          <p:nvSpPr>
            <p:cNvPr id="7" name="矩形 5"/>
            <p:cNvSpPr/>
            <p:nvPr/>
          </p:nvSpPr>
          <p:spPr>
            <a:xfrm>
              <a:off x="0" y="843558"/>
              <a:ext cx="5420844" cy="2160240"/>
            </a:xfrm>
            <a:custGeom>
              <a:avLst/>
              <a:gdLst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4610911 w 5220072"/>
                <a:gd name="connsiteY3" fmla="*/ 1862630 h 1872208"/>
                <a:gd name="connsiteX4" fmla="*/ 0 w 5220072"/>
                <a:gd name="connsiteY4" fmla="*/ 1872208 h 1872208"/>
                <a:gd name="connsiteX5" fmla="*/ 0 w 5220072"/>
                <a:gd name="connsiteY5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610911 w 5220072"/>
                <a:gd name="connsiteY2" fmla="*/ 1862630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555531 w 5220072"/>
                <a:gd name="connsiteY2" fmla="*/ 1862630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538918 w 5220072"/>
                <a:gd name="connsiteY2" fmla="*/ 1867615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0072" h="1872208">
                  <a:moveTo>
                    <a:pt x="0" y="0"/>
                  </a:moveTo>
                  <a:lnTo>
                    <a:pt x="5220072" y="0"/>
                  </a:lnTo>
                  <a:lnTo>
                    <a:pt x="4538918" y="1867615"/>
                  </a:lnTo>
                  <a:lnTo>
                    <a:pt x="0" y="18722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68CE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987574"/>
              <a:ext cx="5220072" cy="1872208"/>
            </a:xfrm>
            <a:custGeom>
              <a:avLst/>
              <a:gdLst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5220072 w 5220072"/>
                <a:gd name="connsiteY2" fmla="*/ 1872208 h 1872208"/>
                <a:gd name="connsiteX3" fmla="*/ 4610911 w 5220072"/>
                <a:gd name="connsiteY3" fmla="*/ 1862630 h 1872208"/>
                <a:gd name="connsiteX4" fmla="*/ 0 w 5220072"/>
                <a:gd name="connsiteY4" fmla="*/ 1872208 h 1872208"/>
                <a:gd name="connsiteX5" fmla="*/ 0 w 5220072"/>
                <a:gd name="connsiteY5" fmla="*/ 0 h 1872208"/>
                <a:gd name="connsiteX0" fmla="*/ 0 w 5220072"/>
                <a:gd name="connsiteY0" fmla="*/ 0 h 1872208"/>
                <a:gd name="connsiteX1" fmla="*/ 5220072 w 5220072"/>
                <a:gd name="connsiteY1" fmla="*/ 0 h 1872208"/>
                <a:gd name="connsiteX2" fmla="*/ 4610911 w 5220072"/>
                <a:gd name="connsiteY2" fmla="*/ 1862630 h 1872208"/>
                <a:gd name="connsiteX3" fmla="*/ 0 w 5220072"/>
                <a:gd name="connsiteY3" fmla="*/ 1872208 h 1872208"/>
                <a:gd name="connsiteX4" fmla="*/ 0 w 5220072"/>
                <a:gd name="connsiteY4" fmla="*/ 0 h 1872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20072" h="1872208">
                  <a:moveTo>
                    <a:pt x="0" y="0"/>
                  </a:moveTo>
                  <a:lnTo>
                    <a:pt x="5220072" y="0"/>
                  </a:lnTo>
                  <a:lnTo>
                    <a:pt x="4610911" y="1862630"/>
                  </a:lnTo>
                  <a:lnTo>
                    <a:pt x="0" y="187220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2F4DC5">
                    <a:alpha val="90000"/>
                  </a:srgbClr>
                </a:gs>
                <a:gs pos="0">
                  <a:srgbClr val="368CE2">
                    <a:alpha val="85000"/>
                  </a:srgb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036619" y="1226825"/>
            <a:ext cx="2031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chemeClr val="bg1"/>
                </a:solidFill>
                <a:latin typeface="微软雅黑"/>
                <a:ea typeface="微软雅黑"/>
              </a:rPr>
              <a:t>个人简介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036619" y="1801148"/>
            <a:ext cx="2959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en-US" altLang="zh-CN" sz="1600" dirty="0" smtClean="0">
                <a:solidFill>
                  <a:schemeClr val="bg1"/>
                </a:solidFill>
                <a:latin typeface="Arial"/>
                <a:ea typeface="方正粗谭黑简体" panose="02000000000000000000" pitchFamily="2" charset="-122"/>
              </a:rPr>
              <a:t>Personal Profile</a:t>
            </a:r>
          </a:p>
        </p:txBody>
      </p:sp>
      <p:sp>
        <p:nvSpPr>
          <p:cNvPr id="17" name="矩形 16"/>
          <p:cNvSpPr/>
          <p:nvPr/>
        </p:nvSpPr>
        <p:spPr>
          <a:xfrm>
            <a:off x="2036619" y="2067694"/>
            <a:ext cx="259899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,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consectetuer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adipiscing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elit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.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Aenean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commodo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ligula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eget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dolor.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Lorem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</a:t>
            </a:r>
            <a:r>
              <a:rPr lang="en-US" altLang="zh-CN" sz="900" dirty="0" err="1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ipsum</a:t>
            </a:r>
            <a:r>
              <a:rPr lang="en-US" altLang="zh-CN" sz="900" dirty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dolor sit </a:t>
            </a:r>
            <a:r>
              <a:rPr lang="en-US" altLang="zh-CN" sz="900" dirty="0" err="1" smtClean="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amet</a:t>
            </a:r>
            <a:endParaRPr lang="zh-CN" altLang="en-US" sz="9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971600" y="960678"/>
            <a:ext cx="77136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5pPr>
            <a:lvl6pPr marL="25146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9pPr>
          </a:lstStyle>
          <a:p>
            <a:pPr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0" dirty="0">
                <a:solidFill>
                  <a:schemeClr val="bg1"/>
                </a:solidFill>
                <a:latin typeface="Impact" panose="020B0806030902050204" pitchFamily="34" charset="0"/>
                <a:ea typeface="微软雅黑"/>
              </a:rPr>
              <a:t>1</a:t>
            </a:r>
            <a:endParaRPr lang="zh-CN" altLang="en-US" sz="12000" dirty="0">
              <a:solidFill>
                <a:schemeClr val="bg1"/>
              </a:solidFill>
              <a:latin typeface="Impact" panose="020B0806030902050204" pitchFamily="34" charset="0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63518001"/>
      </p:ext>
    </p:extLst>
  </p:cSld>
  <p:clrMapOvr>
    <a:masterClrMapping/>
  </p:clrMapOvr>
  <p:transition spd="slow" advClick="0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5" grpId="0"/>
          <p:bldP spid="16" grpId="0"/>
          <p:bldP spid="17" grpId="0" build="allAtOnce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650"/>
                                </p:stCondLst>
                                <p:childTnLst>
                                  <p:par>
                                    <p:cTn id="28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 tmFilter="0,0; .5, 1; 1, 1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2850"/>
                                </p:stCondLst>
                                <p:childTnLst>
                                  <p:par>
                                    <p:cTn id="36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 tmFilter="0,0; .5, 1; 1, 1"/>
                                            <p:tgtEl>
                                              <p:spTgt spid="17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5" grpId="0"/>
          <p:bldP spid="16" grpId="0"/>
          <p:bldP spid="17" grpId="0" build="allAtOnce"/>
          <p:bldP spid="1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Other_1"/>
          <p:cNvSpPr/>
          <p:nvPr>
            <p:custDataLst>
              <p:tags r:id="rId2"/>
            </p:custDataLst>
          </p:nvPr>
        </p:nvSpPr>
        <p:spPr>
          <a:xfrm>
            <a:off x="899592" y="1131590"/>
            <a:ext cx="2952000" cy="3456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MH_Other_1"/>
          <p:cNvSpPr/>
          <p:nvPr>
            <p:custDataLst>
              <p:tags r:id="rId3"/>
            </p:custDataLst>
          </p:nvPr>
        </p:nvSpPr>
        <p:spPr>
          <a:xfrm>
            <a:off x="1025592" y="1207665"/>
            <a:ext cx="2700000" cy="2736862"/>
          </a:xfrm>
          <a:prstGeom prst="rect">
            <a:avLst/>
          </a:prstGeom>
          <a:gradFill>
            <a:gsLst>
              <a:gs pos="35000">
                <a:srgbClr val="2F4DC5"/>
              </a:gs>
              <a:gs pos="0">
                <a:srgbClr val="368CE2"/>
              </a:gs>
            </a:gsLst>
            <a:lin ang="4800000" scaled="0"/>
          </a:gradFill>
          <a:ln w="6350" cap="flat" cmpd="sng" algn="ctr">
            <a:noFill/>
            <a:prstDash val="solid"/>
          </a:ln>
          <a:effectLst/>
        </p:spPr>
        <p:txBody>
          <a:bodyPr lIns="0" rIns="0" rtlCol="0" anchor="ctr"/>
          <a:lstStyle/>
          <a:p>
            <a:pPr algn="ctr"/>
            <a:endParaRPr lang="zh-CN" altLang="en-US" sz="1400" kern="0">
              <a:solidFill>
                <a:schemeClr val="accent3"/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MH_Picture_1"/>
          <p:cNvSpPr/>
          <p:nvPr>
            <p:custDataLst>
              <p:tags r:id="rId4"/>
            </p:custDataLst>
          </p:nvPr>
        </p:nvSpPr>
        <p:spPr>
          <a:xfrm>
            <a:off x="1133592" y="1322690"/>
            <a:ext cx="2484000" cy="2484000"/>
          </a:xfrm>
          <a:prstGeom prst="rect">
            <a:avLst/>
          </a:prstGeom>
          <a:blipFill dpi="0"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r="-363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MH_SubTitle_1"/>
          <p:cNvSpPr/>
          <p:nvPr>
            <p:custDataLst>
              <p:tags r:id="rId5"/>
            </p:custDataLst>
          </p:nvPr>
        </p:nvSpPr>
        <p:spPr>
          <a:xfrm>
            <a:off x="969496" y="3973103"/>
            <a:ext cx="2812209" cy="584883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2500" lnSpcReduction="10000"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艾菲德</a:t>
            </a:r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·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詹姆斯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IT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信息工程师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  <a:cs typeface="+mn-ea"/>
                <a:sym typeface="+mn-lt"/>
              </a:rPr>
              <a:t>基本信息 </a:t>
            </a:r>
            <a:r>
              <a:rPr lang="en-US" altLang="zh-CN" sz="1800" dirty="0">
                <a:solidFill>
                  <a:prstClr val="black">
                    <a:lumMod val="65000"/>
                    <a:lumOff val="35000"/>
                  </a:prstClr>
                </a:solidFill>
                <a:latin typeface="Arial"/>
                <a:ea typeface="微软雅黑"/>
                <a:cs typeface="+mn-ea"/>
                <a:sym typeface="+mn-lt"/>
              </a:rPr>
              <a:t>| Information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09732" y="2862105"/>
            <a:ext cx="20988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学历：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大学本科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409732" y="3101687"/>
            <a:ext cx="20988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毕业院校：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清华大学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09732" y="3341213"/>
            <a:ext cx="20988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专业：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某某学院某某专业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409732" y="3580739"/>
            <a:ext cx="30425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通信地址：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北京市某某区某某路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409732" y="3820280"/>
            <a:ext cx="209884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电话：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139-1234-5678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409732" y="4059818"/>
            <a:ext cx="3834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自我评价：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我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是一个爱学习、有计划、乐观向上、兴趣广泛的人，拥有较强的组织能力和适应能力、并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具有较强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的管理策划与组织管理协调能力。</a:t>
            </a:r>
          </a:p>
        </p:txBody>
      </p:sp>
      <p:sp>
        <p:nvSpPr>
          <p:cNvPr id="21" name="MH_Other_3"/>
          <p:cNvSpPr/>
          <p:nvPr>
            <p:custDataLst>
              <p:tags r:id="rId6"/>
            </p:custDataLst>
          </p:nvPr>
        </p:nvSpPr>
        <p:spPr>
          <a:xfrm>
            <a:off x="4427983" y="1606119"/>
            <a:ext cx="2808312" cy="1952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26" name="MH_Other_5"/>
          <p:cNvSpPr/>
          <p:nvPr>
            <p:custDataLst>
              <p:tags r:id="rId7"/>
            </p:custDataLst>
          </p:nvPr>
        </p:nvSpPr>
        <p:spPr>
          <a:xfrm>
            <a:off x="4427989" y="1606119"/>
            <a:ext cx="1656000" cy="195244"/>
          </a:xfrm>
          <a:prstGeom prst="roundRect">
            <a:avLst>
              <a:gd name="adj" fmla="val 50000"/>
            </a:avLst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4B4D4F"/>
              </a:solidFill>
              <a:cs typeface="+mn-ea"/>
              <a:sym typeface="+mn-lt"/>
            </a:endParaRPr>
          </a:p>
        </p:txBody>
      </p:sp>
      <p:sp>
        <p:nvSpPr>
          <p:cNvPr id="30" name="MH_Other_2"/>
          <p:cNvSpPr/>
          <p:nvPr>
            <p:custDataLst>
              <p:tags r:id="rId8"/>
            </p:custDataLst>
          </p:nvPr>
        </p:nvSpPr>
        <p:spPr>
          <a:xfrm>
            <a:off x="4427984" y="2041579"/>
            <a:ext cx="2808312" cy="1938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1" name="MH_Other_6"/>
          <p:cNvSpPr/>
          <p:nvPr>
            <p:custDataLst>
              <p:tags r:id="rId9"/>
            </p:custDataLst>
          </p:nvPr>
        </p:nvSpPr>
        <p:spPr>
          <a:xfrm>
            <a:off x="4428095" y="2041579"/>
            <a:ext cx="2413340" cy="193820"/>
          </a:xfrm>
          <a:prstGeom prst="roundRect">
            <a:avLst>
              <a:gd name="adj" fmla="val 50000"/>
            </a:avLst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4B4D4F"/>
              </a:solidFill>
              <a:cs typeface="+mn-ea"/>
              <a:sym typeface="+mn-lt"/>
            </a:endParaRPr>
          </a:p>
        </p:txBody>
      </p:sp>
      <p:sp>
        <p:nvSpPr>
          <p:cNvPr id="32" name="MH_Other_1"/>
          <p:cNvSpPr/>
          <p:nvPr>
            <p:custDataLst>
              <p:tags r:id="rId10"/>
            </p:custDataLst>
          </p:nvPr>
        </p:nvSpPr>
        <p:spPr>
          <a:xfrm>
            <a:off x="4427983" y="2475613"/>
            <a:ext cx="2808312" cy="1938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3" name="MH_Other_7"/>
          <p:cNvSpPr/>
          <p:nvPr>
            <p:custDataLst>
              <p:tags r:id="rId11"/>
            </p:custDataLst>
          </p:nvPr>
        </p:nvSpPr>
        <p:spPr>
          <a:xfrm>
            <a:off x="4428027" y="2475613"/>
            <a:ext cx="1224000" cy="193820"/>
          </a:xfrm>
          <a:prstGeom prst="roundRect">
            <a:avLst>
              <a:gd name="adj" fmla="val 50000"/>
            </a:avLst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4B4D4F"/>
              </a:solidFill>
              <a:cs typeface="+mn-ea"/>
              <a:sym typeface="+mn-lt"/>
            </a:endParaRPr>
          </a:p>
        </p:txBody>
      </p:sp>
      <p:sp>
        <p:nvSpPr>
          <p:cNvPr id="34" name="MH_Other_4"/>
          <p:cNvSpPr/>
          <p:nvPr>
            <p:custDataLst>
              <p:tags r:id="rId12"/>
            </p:custDataLst>
          </p:nvPr>
        </p:nvSpPr>
        <p:spPr>
          <a:xfrm>
            <a:off x="4427984" y="1172086"/>
            <a:ext cx="2808312" cy="19382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rgbClr val="E0E0E0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5" name="MH_Other_8"/>
          <p:cNvSpPr/>
          <p:nvPr>
            <p:custDataLst>
              <p:tags r:id="rId13"/>
            </p:custDataLst>
          </p:nvPr>
        </p:nvSpPr>
        <p:spPr>
          <a:xfrm>
            <a:off x="4427995" y="1172086"/>
            <a:ext cx="1033797" cy="193820"/>
          </a:xfrm>
          <a:prstGeom prst="roundRect">
            <a:avLst>
              <a:gd name="adj" fmla="val 50000"/>
            </a:avLst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  <a:sym typeface="+mn-lt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 flipH="1">
            <a:off x="7398938" y="1131590"/>
            <a:ext cx="1152000" cy="2616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创新能力</a:t>
            </a:r>
            <a:endParaRPr lang="en-US" altLang="zh-CN" sz="11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 flipH="1">
            <a:off x="7398938" y="1577398"/>
            <a:ext cx="1152000" cy="2616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策划能力</a:t>
            </a:r>
            <a:endParaRPr lang="en-US" altLang="zh-CN" sz="11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 flipH="1">
            <a:off x="7398938" y="2023206"/>
            <a:ext cx="1152000" cy="2616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执行能力</a:t>
            </a:r>
            <a:endParaRPr lang="en-US" altLang="zh-CN" sz="11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 flipH="1">
            <a:off x="7398938" y="2469014"/>
            <a:ext cx="1152000" cy="2616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b="1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管理经验</a:t>
            </a:r>
            <a:endParaRPr lang="en-US" altLang="zh-CN" sz="1100" b="1" kern="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8129682"/>
      </p:ext>
    </p:extLst>
  </p:cSld>
  <p:clrMapOvr>
    <a:masterClrMapping/>
  </p:clrMapOvr>
  <p:transition spd="slow" advClick="0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4" grpId="0" animBg="1"/>
      <p:bldP spid="5" grpId="0"/>
      <p:bldP spid="28" grpId="0"/>
      <p:bldP spid="29" grpId="0"/>
      <p:bldP spid="38" grpId="0"/>
      <p:bldP spid="39" grpId="0"/>
      <p:bldP spid="40" grpId="0"/>
      <p:bldP spid="41" grpId="0"/>
      <p:bldP spid="21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43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燕尾形箭头 1"/>
          <p:cNvSpPr/>
          <p:nvPr/>
        </p:nvSpPr>
        <p:spPr>
          <a:xfrm>
            <a:off x="863584" y="2782597"/>
            <a:ext cx="1440000" cy="143984"/>
          </a:xfrm>
          <a:custGeom>
            <a:avLst/>
            <a:gdLst/>
            <a:ahLst/>
            <a:cxnLst/>
            <a:rect l="l" t="t" r="r" b="b"/>
            <a:pathLst>
              <a:path w="1475992" h="143984">
                <a:moveTo>
                  <a:pt x="0" y="0"/>
                </a:moveTo>
                <a:lnTo>
                  <a:pt x="1404000" y="0"/>
                </a:lnTo>
                <a:lnTo>
                  <a:pt x="1475992" y="71992"/>
                </a:lnTo>
                <a:lnTo>
                  <a:pt x="1404000" y="143984"/>
                </a:lnTo>
                <a:lnTo>
                  <a:pt x="0" y="143984"/>
                </a:lnTo>
                <a:lnTo>
                  <a:pt x="71992" y="71992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燕尾形箭头 1"/>
          <p:cNvSpPr/>
          <p:nvPr/>
        </p:nvSpPr>
        <p:spPr>
          <a:xfrm>
            <a:off x="2283872" y="2782597"/>
            <a:ext cx="1440000" cy="143984"/>
          </a:xfrm>
          <a:custGeom>
            <a:avLst/>
            <a:gdLst/>
            <a:ahLst/>
            <a:cxnLst/>
            <a:rect l="l" t="t" r="r" b="b"/>
            <a:pathLst>
              <a:path w="1475992" h="143984">
                <a:moveTo>
                  <a:pt x="0" y="0"/>
                </a:moveTo>
                <a:lnTo>
                  <a:pt x="1404000" y="0"/>
                </a:lnTo>
                <a:lnTo>
                  <a:pt x="1475992" y="71992"/>
                </a:lnTo>
                <a:lnTo>
                  <a:pt x="1404000" y="143984"/>
                </a:lnTo>
                <a:lnTo>
                  <a:pt x="0" y="143984"/>
                </a:lnTo>
                <a:lnTo>
                  <a:pt x="71992" y="71992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燕尾形箭头 1"/>
          <p:cNvSpPr/>
          <p:nvPr/>
        </p:nvSpPr>
        <p:spPr>
          <a:xfrm>
            <a:off x="3740160" y="2782597"/>
            <a:ext cx="1440000" cy="143984"/>
          </a:xfrm>
          <a:custGeom>
            <a:avLst/>
            <a:gdLst/>
            <a:ahLst/>
            <a:cxnLst/>
            <a:rect l="l" t="t" r="r" b="b"/>
            <a:pathLst>
              <a:path w="1475992" h="143984">
                <a:moveTo>
                  <a:pt x="0" y="0"/>
                </a:moveTo>
                <a:lnTo>
                  <a:pt x="1404000" y="0"/>
                </a:lnTo>
                <a:lnTo>
                  <a:pt x="1475992" y="71992"/>
                </a:lnTo>
                <a:lnTo>
                  <a:pt x="1404000" y="143984"/>
                </a:lnTo>
                <a:lnTo>
                  <a:pt x="0" y="143984"/>
                </a:lnTo>
                <a:lnTo>
                  <a:pt x="71992" y="71992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燕尾形箭头 1"/>
          <p:cNvSpPr/>
          <p:nvPr/>
        </p:nvSpPr>
        <p:spPr>
          <a:xfrm>
            <a:off x="5196448" y="2782597"/>
            <a:ext cx="1440000" cy="143984"/>
          </a:xfrm>
          <a:custGeom>
            <a:avLst/>
            <a:gdLst/>
            <a:ahLst/>
            <a:cxnLst/>
            <a:rect l="l" t="t" r="r" b="b"/>
            <a:pathLst>
              <a:path w="1475992" h="143984">
                <a:moveTo>
                  <a:pt x="0" y="0"/>
                </a:moveTo>
                <a:lnTo>
                  <a:pt x="1404000" y="0"/>
                </a:lnTo>
                <a:lnTo>
                  <a:pt x="1475992" y="71992"/>
                </a:lnTo>
                <a:lnTo>
                  <a:pt x="1404000" y="143984"/>
                </a:lnTo>
                <a:lnTo>
                  <a:pt x="0" y="143984"/>
                </a:lnTo>
                <a:lnTo>
                  <a:pt x="71992" y="71992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燕尾形箭头 1"/>
          <p:cNvSpPr/>
          <p:nvPr/>
        </p:nvSpPr>
        <p:spPr>
          <a:xfrm>
            <a:off x="6652737" y="2782597"/>
            <a:ext cx="1440000" cy="143984"/>
          </a:xfrm>
          <a:custGeom>
            <a:avLst/>
            <a:gdLst/>
            <a:ahLst/>
            <a:cxnLst/>
            <a:rect l="l" t="t" r="r" b="b"/>
            <a:pathLst>
              <a:path w="1475992" h="143984">
                <a:moveTo>
                  <a:pt x="0" y="0"/>
                </a:moveTo>
                <a:lnTo>
                  <a:pt x="1404000" y="0"/>
                </a:lnTo>
                <a:lnTo>
                  <a:pt x="1475992" y="71992"/>
                </a:lnTo>
                <a:lnTo>
                  <a:pt x="1404000" y="143984"/>
                </a:lnTo>
                <a:lnTo>
                  <a:pt x="0" y="143984"/>
                </a:lnTo>
                <a:lnTo>
                  <a:pt x="71992" y="71992"/>
                </a:lnTo>
                <a:close/>
              </a:path>
            </a:pathLst>
          </a:cu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187624" y="2320633"/>
            <a:ext cx="864000" cy="52322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2F4DC5"/>
                </a:solidFill>
                <a:latin typeface="Impact" pitchFamily="34" charset="0"/>
              </a:rPr>
              <a:t>1994</a:t>
            </a:r>
            <a:endParaRPr lang="zh-CN" altLang="en-US" sz="2800" dirty="0">
              <a:solidFill>
                <a:srgbClr val="2F4DC5"/>
              </a:solidFill>
              <a:latin typeface="Impact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30380" y="2974267"/>
            <a:ext cx="864000" cy="52322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2F4DC5"/>
                </a:solidFill>
                <a:latin typeface="Impact" pitchFamily="34" charset="0"/>
              </a:rPr>
              <a:t>1998</a:t>
            </a:r>
            <a:endParaRPr lang="zh-CN" altLang="en-US" sz="2800" dirty="0">
              <a:solidFill>
                <a:srgbClr val="2F4DC5"/>
              </a:solidFill>
              <a:latin typeface="Impact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055176" y="2311024"/>
            <a:ext cx="864000" cy="52322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2F4DC5"/>
                </a:solidFill>
                <a:latin typeface="Impact" pitchFamily="34" charset="0"/>
              </a:rPr>
              <a:t>2000</a:t>
            </a:r>
            <a:endParaRPr lang="zh-CN" altLang="en-US" sz="2800" dirty="0">
              <a:solidFill>
                <a:srgbClr val="2F4DC5"/>
              </a:solidFill>
              <a:latin typeface="Impact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479972" y="2974267"/>
            <a:ext cx="864000" cy="52322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2F4DC5"/>
                </a:solidFill>
                <a:latin typeface="Impact" pitchFamily="34" charset="0"/>
              </a:rPr>
              <a:t>2016</a:t>
            </a:r>
            <a:endParaRPr lang="zh-CN" altLang="en-US" sz="2800" dirty="0">
              <a:solidFill>
                <a:srgbClr val="2F4DC5"/>
              </a:solidFill>
              <a:latin typeface="Impact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904769" y="2311024"/>
            <a:ext cx="864000" cy="523220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altLang="zh-CN" sz="2800" dirty="0" smtClean="0">
                <a:solidFill>
                  <a:srgbClr val="2F4DC5"/>
                </a:solidFill>
                <a:latin typeface="Impact" pitchFamily="34" charset="0"/>
              </a:rPr>
              <a:t>2017</a:t>
            </a:r>
            <a:endParaRPr lang="zh-CN" altLang="en-US" sz="2800" dirty="0">
              <a:solidFill>
                <a:srgbClr val="2F4DC5"/>
              </a:solidFill>
              <a:latin typeface="Impact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720" y="4110095"/>
            <a:ext cx="936000" cy="307777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1994-1998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517402" y="1261226"/>
            <a:ext cx="936000" cy="307777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1998-2000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979858" y="4110095"/>
            <a:ext cx="936000" cy="307777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2000-2006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442314" y="1261226"/>
            <a:ext cx="936000" cy="307777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2000-2006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904769" y="4110095"/>
            <a:ext cx="936000" cy="307777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ctr"/>
            <a:r>
              <a:rPr lang="en-US" altLang="zh-CN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2016-2017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278682" y="2819737"/>
            <a:ext cx="576064" cy="1130915"/>
            <a:chOff x="1278682" y="2819646"/>
            <a:chExt cx="576064" cy="1130915"/>
          </a:xfrm>
        </p:grpSpPr>
        <p:grpSp>
          <p:nvGrpSpPr>
            <p:cNvPr id="13" name="组合 12"/>
            <p:cNvGrpSpPr/>
            <p:nvPr/>
          </p:nvGrpSpPr>
          <p:grpSpPr>
            <a:xfrm>
              <a:off x="1547584" y="2819646"/>
              <a:ext cx="72000" cy="612000"/>
              <a:chOff x="467544" y="2421862"/>
              <a:chExt cx="72000" cy="612000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503544" y="2421862"/>
                <a:ext cx="0" cy="612000"/>
              </a:xfrm>
              <a:prstGeom prst="line">
                <a:avLst/>
              </a:prstGeom>
              <a:ln w="19050">
                <a:solidFill>
                  <a:srgbClr val="2F4DC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椭圆 11"/>
              <p:cNvSpPr/>
              <p:nvPr/>
            </p:nvSpPr>
            <p:spPr>
              <a:xfrm>
                <a:off x="467544" y="242186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1278682" y="3374497"/>
              <a:ext cx="576064" cy="576064"/>
            </a:xfrm>
            <a:prstGeom prst="ellipse">
              <a:avLst/>
            </a:prstGeom>
            <a:solidFill>
              <a:srgbClr val="2F4DC5"/>
            </a:solidFill>
            <a:ln>
              <a:solidFill>
                <a:srgbClr val="2F4D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>
              <a:spLocks noChangeAspect="1"/>
            </p:cNvSpPr>
            <p:nvPr/>
          </p:nvSpPr>
          <p:spPr bwMode="auto">
            <a:xfrm>
              <a:off x="1386714" y="3499328"/>
              <a:ext cx="360000" cy="326400"/>
            </a:xfrm>
            <a:custGeom>
              <a:avLst/>
              <a:gdLst>
                <a:gd name="T0" fmla="*/ 489274 w 2228850"/>
                <a:gd name="T1" fmla="*/ 1171178 h 2019300"/>
                <a:gd name="T2" fmla="*/ 683136 w 2228850"/>
                <a:gd name="T3" fmla="*/ 1519238 h 2019300"/>
                <a:gd name="T4" fmla="*/ 1056587 w 2228850"/>
                <a:gd name="T5" fmla="*/ 1377950 h 2019300"/>
                <a:gd name="T6" fmla="*/ 970559 w 2228850"/>
                <a:gd name="T7" fmla="*/ 988219 h 2019300"/>
                <a:gd name="T8" fmla="*/ 1033990 w 2228850"/>
                <a:gd name="T9" fmla="*/ 962025 h 2019300"/>
                <a:gd name="T10" fmla="*/ 1091871 w 2228850"/>
                <a:gd name="T11" fmla="*/ 1437085 h 2019300"/>
                <a:gd name="T12" fmla="*/ 629616 w 2228850"/>
                <a:gd name="T13" fmla="*/ 1562498 h 2019300"/>
                <a:gd name="T14" fmla="*/ 438529 w 2228850"/>
                <a:gd name="T15" fmla="*/ 1123950 h 2019300"/>
                <a:gd name="T16" fmla="*/ 761603 w 2228850"/>
                <a:gd name="T17" fmla="*/ 832840 h 2019300"/>
                <a:gd name="T18" fmla="*/ 421481 w 2228850"/>
                <a:gd name="T19" fmla="*/ 1071482 h 2019300"/>
                <a:gd name="T20" fmla="*/ 410369 w 2228850"/>
                <a:gd name="T21" fmla="*/ 1364523 h 2019300"/>
                <a:gd name="T22" fmla="*/ 723503 w 2228850"/>
                <a:gd name="T23" fmla="*/ 1626196 h 2019300"/>
                <a:gd name="T24" fmla="*/ 1080294 w 2228850"/>
                <a:gd name="T25" fmla="*/ 1505088 h 2019300"/>
                <a:gd name="T26" fmla="*/ 1187053 w 2228850"/>
                <a:gd name="T27" fmla="*/ 1194972 h 2019300"/>
                <a:gd name="T28" fmla="*/ 939403 w 2228850"/>
                <a:gd name="T29" fmla="*/ 861826 h 2019300"/>
                <a:gd name="T30" fmla="*/ 989013 w 2228850"/>
                <a:gd name="T31" fmla="*/ 477060 h 2019300"/>
                <a:gd name="T32" fmla="*/ 1144985 w 2228850"/>
                <a:gd name="T33" fmla="*/ 702599 h 2019300"/>
                <a:gd name="T34" fmla="*/ 1411685 w 2228850"/>
                <a:gd name="T35" fmla="*/ 749454 h 2019300"/>
                <a:gd name="T36" fmla="*/ 1373188 w 2228850"/>
                <a:gd name="T37" fmla="*/ 975390 h 2019300"/>
                <a:gd name="T38" fmla="*/ 1560116 w 2228850"/>
                <a:gd name="T39" fmla="*/ 1219194 h 2019300"/>
                <a:gd name="T40" fmla="*/ 1448991 w 2228850"/>
                <a:gd name="T41" fmla="*/ 1425673 h 2019300"/>
                <a:gd name="T42" fmla="*/ 1267222 w 2228850"/>
                <a:gd name="T43" fmla="*/ 1667095 h 2019300"/>
                <a:gd name="T44" fmla="*/ 1175544 w 2228850"/>
                <a:gd name="T45" fmla="*/ 1906134 h 2019300"/>
                <a:gd name="T46" fmla="*/ 894953 w 2228850"/>
                <a:gd name="T47" fmla="*/ 1860470 h 2019300"/>
                <a:gd name="T48" fmla="*/ 731044 w 2228850"/>
                <a:gd name="T49" fmla="*/ 2017315 h 2019300"/>
                <a:gd name="T50" fmla="*/ 570309 w 2228850"/>
                <a:gd name="T51" fmla="*/ 1831881 h 2019300"/>
                <a:gd name="T52" fmla="*/ 246459 w 2228850"/>
                <a:gd name="T53" fmla="*/ 1787805 h 2019300"/>
                <a:gd name="T54" fmla="*/ 203994 w 2228850"/>
                <a:gd name="T55" fmla="*/ 1546781 h 2019300"/>
                <a:gd name="T56" fmla="*/ 137715 w 2228850"/>
                <a:gd name="T57" fmla="*/ 1259695 h 2019300"/>
                <a:gd name="T58" fmla="*/ 29369 w 2228850"/>
                <a:gd name="T59" fmla="*/ 1034157 h 2019300"/>
                <a:gd name="T60" fmla="*/ 249634 w 2228850"/>
                <a:gd name="T61" fmla="*/ 888430 h 2019300"/>
                <a:gd name="T62" fmla="*/ 288925 w 2228850"/>
                <a:gd name="T63" fmla="*/ 622390 h 2019300"/>
                <a:gd name="T64" fmla="*/ 517128 w 2228850"/>
                <a:gd name="T65" fmla="*/ 653759 h 2019300"/>
                <a:gd name="T66" fmla="*/ 775097 w 2228850"/>
                <a:gd name="T67" fmla="*/ 462766 h 2019300"/>
                <a:gd name="T68" fmla="*/ 1636253 w 2228850"/>
                <a:gd name="T69" fmla="*/ 339029 h 2019300"/>
                <a:gd name="T70" fmla="*/ 1653303 w 2228850"/>
                <a:gd name="T71" fmla="*/ 573804 h 2019300"/>
                <a:gd name="T72" fmla="*/ 1888031 w 2228850"/>
                <a:gd name="T73" fmla="*/ 591283 h 2019300"/>
                <a:gd name="T74" fmla="*/ 1938387 w 2228850"/>
                <a:gd name="T75" fmla="*/ 361275 h 2019300"/>
                <a:gd name="T76" fmla="*/ 1832918 w 2228850"/>
                <a:gd name="T77" fmla="*/ 242894 h 2019300"/>
                <a:gd name="T78" fmla="*/ 1989536 w 2228850"/>
                <a:gd name="T79" fmla="*/ 468135 h 2019300"/>
                <a:gd name="T80" fmla="*/ 1791285 w 2228850"/>
                <a:gd name="T81" fmla="*/ 656829 h 2019300"/>
                <a:gd name="T82" fmla="*/ 1574399 w 2228850"/>
                <a:gd name="T83" fmla="*/ 489587 h 2019300"/>
                <a:gd name="T84" fmla="*/ 1708020 w 2228850"/>
                <a:gd name="T85" fmla="*/ 248853 h 2019300"/>
                <a:gd name="T86" fmla="*/ 1575304 w 2228850"/>
                <a:gd name="T87" fmla="*/ 344885 h 2019300"/>
                <a:gd name="T88" fmla="*/ 1650744 w 2228850"/>
                <a:gd name="T89" fmla="*/ 635794 h 2019300"/>
                <a:gd name="T90" fmla="*/ 1949723 w 2228850"/>
                <a:gd name="T91" fmla="*/ 603250 h 2019300"/>
                <a:gd name="T92" fmla="*/ 1960841 w 2228850"/>
                <a:gd name="T93" fmla="*/ 303213 h 2019300"/>
                <a:gd name="T94" fmla="*/ 1737698 w 2228850"/>
                <a:gd name="T95" fmla="*/ 39687 h 2019300"/>
                <a:gd name="T96" fmla="*/ 1949326 w 2228850"/>
                <a:gd name="T97" fmla="*/ 34131 h 2019300"/>
                <a:gd name="T98" fmla="*/ 2021193 w 2228850"/>
                <a:gd name="T99" fmla="*/ 167481 h 2019300"/>
                <a:gd name="T100" fmla="*/ 2207807 w 2228850"/>
                <a:gd name="T101" fmla="*/ 295275 h 2019300"/>
                <a:gd name="T102" fmla="*/ 2145072 w 2228850"/>
                <a:gd name="T103" fmla="*/ 494904 h 2019300"/>
                <a:gd name="T104" fmla="*/ 2146661 w 2228850"/>
                <a:gd name="T105" fmla="*/ 713979 h 2019300"/>
                <a:gd name="T106" fmla="*/ 1938606 w 2228850"/>
                <a:gd name="T107" fmla="*/ 781447 h 2019300"/>
                <a:gd name="T108" fmla="*/ 1834182 w 2228850"/>
                <a:gd name="T109" fmla="*/ 887413 h 2019300"/>
                <a:gd name="T110" fmla="*/ 1618186 w 2228850"/>
                <a:gd name="T111" fmla="*/ 854076 h 2019300"/>
                <a:gd name="T112" fmla="*/ 1542349 w 2228850"/>
                <a:gd name="T113" fmla="*/ 733822 h 2019300"/>
                <a:gd name="T114" fmla="*/ 1362882 w 2228850"/>
                <a:gd name="T115" fmla="*/ 615157 h 2019300"/>
                <a:gd name="T116" fmla="*/ 1414895 w 2228850"/>
                <a:gd name="T117" fmla="*/ 452835 h 2019300"/>
                <a:gd name="T118" fmla="*/ 1395837 w 2228850"/>
                <a:gd name="T119" fmla="*/ 209947 h 2019300"/>
                <a:gd name="T120" fmla="*/ 1619377 w 2228850"/>
                <a:gd name="T121" fmla="*/ 118269 h 2019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228850" h="2019300">
                  <a:moveTo>
                    <a:pt x="788194" y="927497"/>
                  </a:moveTo>
                  <a:lnTo>
                    <a:pt x="772732" y="927894"/>
                  </a:lnTo>
                  <a:lnTo>
                    <a:pt x="756875" y="929085"/>
                  </a:lnTo>
                  <a:lnTo>
                    <a:pt x="741810" y="931069"/>
                  </a:lnTo>
                  <a:lnTo>
                    <a:pt x="726745" y="933847"/>
                  </a:lnTo>
                  <a:lnTo>
                    <a:pt x="711680" y="937022"/>
                  </a:lnTo>
                  <a:lnTo>
                    <a:pt x="697408" y="940991"/>
                  </a:lnTo>
                  <a:lnTo>
                    <a:pt x="683136" y="945753"/>
                  </a:lnTo>
                  <a:lnTo>
                    <a:pt x="669260" y="951706"/>
                  </a:lnTo>
                  <a:lnTo>
                    <a:pt x="655781" y="957660"/>
                  </a:lnTo>
                  <a:lnTo>
                    <a:pt x="642698" y="964406"/>
                  </a:lnTo>
                  <a:lnTo>
                    <a:pt x="630012" y="971947"/>
                  </a:lnTo>
                  <a:lnTo>
                    <a:pt x="617326" y="979488"/>
                  </a:lnTo>
                  <a:lnTo>
                    <a:pt x="605432" y="988219"/>
                  </a:lnTo>
                  <a:lnTo>
                    <a:pt x="593936" y="997347"/>
                  </a:lnTo>
                  <a:lnTo>
                    <a:pt x="583232" y="1006872"/>
                  </a:lnTo>
                  <a:lnTo>
                    <a:pt x="572131" y="1016794"/>
                  </a:lnTo>
                  <a:lnTo>
                    <a:pt x="562220" y="1027510"/>
                  </a:lnTo>
                  <a:lnTo>
                    <a:pt x="552705" y="1038622"/>
                  </a:lnTo>
                  <a:lnTo>
                    <a:pt x="543587" y="1050132"/>
                  </a:lnTo>
                  <a:lnTo>
                    <a:pt x="535262" y="1062038"/>
                  </a:lnTo>
                  <a:lnTo>
                    <a:pt x="526936" y="1074341"/>
                  </a:lnTo>
                  <a:lnTo>
                    <a:pt x="519800" y="1087438"/>
                  </a:lnTo>
                  <a:lnTo>
                    <a:pt x="513061" y="1100535"/>
                  </a:lnTo>
                  <a:lnTo>
                    <a:pt x="507114" y="1114028"/>
                  </a:lnTo>
                  <a:lnTo>
                    <a:pt x="501564" y="1127522"/>
                  </a:lnTo>
                  <a:lnTo>
                    <a:pt x="496806" y="1142207"/>
                  </a:lnTo>
                  <a:lnTo>
                    <a:pt x="492842" y="1156494"/>
                  </a:lnTo>
                  <a:lnTo>
                    <a:pt x="489274" y="1171178"/>
                  </a:lnTo>
                  <a:lnTo>
                    <a:pt x="486499" y="1186260"/>
                  </a:lnTo>
                  <a:lnTo>
                    <a:pt x="484517" y="1201341"/>
                  </a:lnTo>
                  <a:lnTo>
                    <a:pt x="483327" y="1216819"/>
                  </a:lnTo>
                  <a:lnTo>
                    <a:pt x="482931" y="1232694"/>
                  </a:lnTo>
                  <a:lnTo>
                    <a:pt x="483327" y="1248172"/>
                  </a:lnTo>
                  <a:lnTo>
                    <a:pt x="484517" y="1263650"/>
                  </a:lnTo>
                  <a:lnTo>
                    <a:pt x="486499" y="1279129"/>
                  </a:lnTo>
                  <a:lnTo>
                    <a:pt x="489274" y="1294210"/>
                  </a:lnTo>
                  <a:lnTo>
                    <a:pt x="492842" y="1308894"/>
                  </a:lnTo>
                  <a:lnTo>
                    <a:pt x="496806" y="1323579"/>
                  </a:lnTo>
                  <a:lnTo>
                    <a:pt x="501564" y="1337469"/>
                  </a:lnTo>
                  <a:lnTo>
                    <a:pt x="507114" y="1351360"/>
                  </a:lnTo>
                  <a:lnTo>
                    <a:pt x="513061" y="1365250"/>
                  </a:lnTo>
                  <a:lnTo>
                    <a:pt x="519800" y="1377950"/>
                  </a:lnTo>
                  <a:lnTo>
                    <a:pt x="526936" y="1390650"/>
                  </a:lnTo>
                  <a:lnTo>
                    <a:pt x="535262" y="1402954"/>
                  </a:lnTo>
                  <a:lnTo>
                    <a:pt x="543587" y="1415257"/>
                  </a:lnTo>
                  <a:lnTo>
                    <a:pt x="552705" y="1426766"/>
                  </a:lnTo>
                  <a:lnTo>
                    <a:pt x="562220" y="1437879"/>
                  </a:lnTo>
                  <a:lnTo>
                    <a:pt x="572131" y="1448197"/>
                  </a:lnTo>
                  <a:lnTo>
                    <a:pt x="583232" y="1458516"/>
                  </a:lnTo>
                  <a:lnTo>
                    <a:pt x="593936" y="1468041"/>
                  </a:lnTo>
                  <a:lnTo>
                    <a:pt x="605432" y="1477169"/>
                  </a:lnTo>
                  <a:lnTo>
                    <a:pt x="617326" y="1485504"/>
                  </a:lnTo>
                  <a:lnTo>
                    <a:pt x="630012" y="1493441"/>
                  </a:lnTo>
                  <a:lnTo>
                    <a:pt x="642698" y="1500585"/>
                  </a:lnTo>
                  <a:lnTo>
                    <a:pt x="655781" y="1507729"/>
                  </a:lnTo>
                  <a:lnTo>
                    <a:pt x="669260" y="1513682"/>
                  </a:lnTo>
                  <a:lnTo>
                    <a:pt x="683136" y="1519238"/>
                  </a:lnTo>
                  <a:lnTo>
                    <a:pt x="697408" y="1524001"/>
                  </a:lnTo>
                  <a:lnTo>
                    <a:pt x="711680" y="1527969"/>
                  </a:lnTo>
                  <a:lnTo>
                    <a:pt x="726745" y="1531541"/>
                  </a:lnTo>
                  <a:lnTo>
                    <a:pt x="741810" y="1534319"/>
                  </a:lnTo>
                  <a:lnTo>
                    <a:pt x="756875" y="1536304"/>
                  </a:lnTo>
                  <a:lnTo>
                    <a:pt x="772732" y="1537494"/>
                  </a:lnTo>
                  <a:lnTo>
                    <a:pt x="788194" y="1537891"/>
                  </a:lnTo>
                  <a:lnTo>
                    <a:pt x="803655" y="1537494"/>
                  </a:lnTo>
                  <a:lnTo>
                    <a:pt x="819513" y="1536304"/>
                  </a:lnTo>
                  <a:lnTo>
                    <a:pt x="834578" y="1534319"/>
                  </a:lnTo>
                  <a:lnTo>
                    <a:pt x="849643" y="1531541"/>
                  </a:lnTo>
                  <a:lnTo>
                    <a:pt x="864708" y="1527969"/>
                  </a:lnTo>
                  <a:lnTo>
                    <a:pt x="878980" y="1524001"/>
                  </a:lnTo>
                  <a:lnTo>
                    <a:pt x="892855" y="1519238"/>
                  </a:lnTo>
                  <a:lnTo>
                    <a:pt x="907127" y="1513682"/>
                  </a:lnTo>
                  <a:lnTo>
                    <a:pt x="920606" y="1507729"/>
                  </a:lnTo>
                  <a:lnTo>
                    <a:pt x="933689" y="1500585"/>
                  </a:lnTo>
                  <a:lnTo>
                    <a:pt x="946772" y="1493441"/>
                  </a:lnTo>
                  <a:lnTo>
                    <a:pt x="958665" y="1485504"/>
                  </a:lnTo>
                  <a:lnTo>
                    <a:pt x="970559" y="1477169"/>
                  </a:lnTo>
                  <a:lnTo>
                    <a:pt x="982056" y="1468041"/>
                  </a:lnTo>
                  <a:lnTo>
                    <a:pt x="993552" y="1458516"/>
                  </a:lnTo>
                  <a:lnTo>
                    <a:pt x="1003860" y="1448197"/>
                  </a:lnTo>
                  <a:lnTo>
                    <a:pt x="1014168" y="1437879"/>
                  </a:lnTo>
                  <a:lnTo>
                    <a:pt x="1023682" y="1426766"/>
                  </a:lnTo>
                  <a:lnTo>
                    <a:pt x="1032404" y="1415257"/>
                  </a:lnTo>
                  <a:lnTo>
                    <a:pt x="1041522" y="1402954"/>
                  </a:lnTo>
                  <a:lnTo>
                    <a:pt x="1049055" y="1390650"/>
                  </a:lnTo>
                  <a:lnTo>
                    <a:pt x="1056587" y="1377950"/>
                  </a:lnTo>
                  <a:lnTo>
                    <a:pt x="1063327" y="1365250"/>
                  </a:lnTo>
                  <a:lnTo>
                    <a:pt x="1069273" y="1351360"/>
                  </a:lnTo>
                  <a:lnTo>
                    <a:pt x="1074824" y="1337469"/>
                  </a:lnTo>
                  <a:lnTo>
                    <a:pt x="1079581" y="1323579"/>
                  </a:lnTo>
                  <a:lnTo>
                    <a:pt x="1083942" y="1308894"/>
                  </a:lnTo>
                  <a:lnTo>
                    <a:pt x="1087510" y="1294210"/>
                  </a:lnTo>
                  <a:lnTo>
                    <a:pt x="1089889" y="1279129"/>
                  </a:lnTo>
                  <a:lnTo>
                    <a:pt x="1091871" y="1263650"/>
                  </a:lnTo>
                  <a:lnTo>
                    <a:pt x="1093060" y="1248172"/>
                  </a:lnTo>
                  <a:lnTo>
                    <a:pt x="1093457" y="1232694"/>
                  </a:lnTo>
                  <a:lnTo>
                    <a:pt x="1093060" y="1216819"/>
                  </a:lnTo>
                  <a:lnTo>
                    <a:pt x="1091871" y="1201341"/>
                  </a:lnTo>
                  <a:lnTo>
                    <a:pt x="1089889" y="1186260"/>
                  </a:lnTo>
                  <a:lnTo>
                    <a:pt x="1087510" y="1171178"/>
                  </a:lnTo>
                  <a:lnTo>
                    <a:pt x="1083942" y="1156494"/>
                  </a:lnTo>
                  <a:lnTo>
                    <a:pt x="1079581" y="1142207"/>
                  </a:lnTo>
                  <a:lnTo>
                    <a:pt x="1074824" y="1127522"/>
                  </a:lnTo>
                  <a:lnTo>
                    <a:pt x="1069273" y="1114028"/>
                  </a:lnTo>
                  <a:lnTo>
                    <a:pt x="1063327" y="1100535"/>
                  </a:lnTo>
                  <a:lnTo>
                    <a:pt x="1056587" y="1087438"/>
                  </a:lnTo>
                  <a:lnTo>
                    <a:pt x="1049055" y="1074341"/>
                  </a:lnTo>
                  <a:lnTo>
                    <a:pt x="1041522" y="1062038"/>
                  </a:lnTo>
                  <a:lnTo>
                    <a:pt x="1032404" y="1050132"/>
                  </a:lnTo>
                  <a:lnTo>
                    <a:pt x="1023682" y="1038622"/>
                  </a:lnTo>
                  <a:lnTo>
                    <a:pt x="1014168" y="1027510"/>
                  </a:lnTo>
                  <a:lnTo>
                    <a:pt x="1003860" y="1016794"/>
                  </a:lnTo>
                  <a:lnTo>
                    <a:pt x="993552" y="1006872"/>
                  </a:lnTo>
                  <a:lnTo>
                    <a:pt x="982056" y="997347"/>
                  </a:lnTo>
                  <a:lnTo>
                    <a:pt x="970559" y="988219"/>
                  </a:lnTo>
                  <a:lnTo>
                    <a:pt x="958665" y="979488"/>
                  </a:lnTo>
                  <a:lnTo>
                    <a:pt x="946772" y="971947"/>
                  </a:lnTo>
                  <a:lnTo>
                    <a:pt x="933689" y="964406"/>
                  </a:lnTo>
                  <a:lnTo>
                    <a:pt x="920606" y="957660"/>
                  </a:lnTo>
                  <a:lnTo>
                    <a:pt x="907127" y="951706"/>
                  </a:lnTo>
                  <a:lnTo>
                    <a:pt x="892855" y="945753"/>
                  </a:lnTo>
                  <a:lnTo>
                    <a:pt x="878980" y="940991"/>
                  </a:lnTo>
                  <a:lnTo>
                    <a:pt x="864708" y="937022"/>
                  </a:lnTo>
                  <a:lnTo>
                    <a:pt x="849643" y="933847"/>
                  </a:lnTo>
                  <a:lnTo>
                    <a:pt x="834578" y="931069"/>
                  </a:lnTo>
                  <a:lnTo>
                    <a:pt x="819513" y="929085"/>
                  </a:lnTo>
                  <a:lnTo>
                    <a:pt x="803655" y="927894"/>
                  </a:lnTo>
                  <a:lnTo>
                    <a:pt x="788194" y="927497"/>
                  </a:lnTo>
                  <a:close/>
                  <a:moveTo>
                    <a:pt x="788194" y="866775"/>
                  </a:moveTo>
                  <a:lnTo>
                    <a:pt x="806827" y="867569"/>
                  </a:lnTo>
                  <a:lnTo>
                    <a:pt x="825460" y="868760"/>
                  </a:lnTo>
                  <a:lnTo>
                    <a:pt x="843696" y="871141"/>
                  </a:lnTo>
                  <a:lnTo>
                    <a:pt x="861933" y="874316"/>
                  </a:lnTo>
                  <a:lnTo>
                    <a:pt x="879773" y="878285"/>
                  </a:lnTo>
                  <a:lnTo>
                    <a:pt x="896820" y="883444"/>
                  </a:lnTo>
                  <a:lnTo>
                    <a:pt x="913867" y="889000"/>
                  </a:lnTo>
                  <a:lnTo>
                    <a:pt x="930518" y="895350"/>
                  </a:lnTo>
                  <a:lnTo>
                    <a:pt x="947168" y="903288"/>
                  </a:lnTo>
                  <a:lnTo>
                    <a:pt x="962630" y="911225"/>
                  </a:lnTo>
                  <a:lnTo>
                    <a:pt x="977695" y="919956"/>
                  </a:lnTo>
                  <a:lnTo>
                    <a:pt x="992760" y="929481"/>
                  </a:lnTo>
                  <a:lnTo>
                    <a:pt x="1007032" y="939403"/>
                  </a:lnTo>
                  <a:lnTo>
                    <a:pt x="1020907" y="950516"/>
                  </a:lnTo>
                  <a:lnTo>
                    <a:pt x="1033990" y="962025"/>
                  </a:lnTo>
                  <a:lnTo>
                    <a:pt x="1047073" y="973931"/>
                  </a:lnTo>
                  <a:lnTo>
                    <a:pt x="1058966" y="986631"/>
                  </a:lnTo>
                  <a:lnTo>
                    <a:pt x="1070463" y="1000125"/>
                  </a:lnTo>
                  <a:lnTo>
                    <a:pt x="1081167" y="1014016"/>
                  </a:lnTo>
                  <a:lnTo>
                    <a:pt x="1091871" y="1027906"/>
                  </a:lnTo>
                  <a:lnTo>
                    <a:pt x="1100989" y="1042988"/>
                  </a:lnTo>
                  <a:lnTo>
                    <a:pt x="1109711" y="1058466"/>
                  </a:lnTo>
                  <a:lnTo>
                    <a:pt x="1118036" y="1073944"/>
                  </a:lnTo>
                  <a:lnTo>
                    <a:pt x="1125172" y="1090613"/>
                  </a:lnTo>
                  <a:lnTo>
                    <a:pt x="1131912" y="1106885"/>
                  </a:lnTo>
                  <a:lnTo>
                    <a:pt x="1137859" y="1123950"/>
                  </a:lnTo>
                  <a:lnTo>
                    <a:pt x="1142616" y="1141413"/>
                  </a:lnTo>
                  <a:lnTo>
                    <a:pt x="1146580" y="1158875"/>
                  </a:lnTo>
                  <a:lnTo>
                    <a:pt x="1149752" y="1176735"/>
                  </a:lnTo>
                  <a:lnTo>
                    <a:pt x="1152131" y="1195388"/>
                  </a:lnTo>
                  <a:lnTo>
                    <a:pt x="1153716" y="1213644"/>
                  </a:lnTo>
                  <a:lnTo>
                    <a:pt x="1154113" y="1232694"/>
                  </a:lnTo>
                  <a:lnTo>
                    <a:pt x="1153716" y="1251347"/>
                  </a:lnTo>
                  <a:lnTo>
                    <a:pt x="1152131" y="1270000"/>
                  </a:lnTo>
                  <a:lnTo>
                    <a:pt x="1149752" y="1288257"/>
                  </a:lnTo>
                  <a:lnTo>
                    <a:pt x="1146580" y="1306116"/>
                  </a:lnTo>
                  <a:lnTo>
                    <a:pt x="1142616" y="1324372"/>
                  </a:lnTo>
                  <a:lnTo>
                    <a:pt x="1137859" y="1341438"/>
                  </a:lnTo>
                  <a:lnTo>
                    <a:pt x="1131912" y="1358107"/>
                  </a:lnTo>
                  <a:lnTo>
                    <a:pt x="1125172" y="1375172"/>
                  </a:lnTo>
                  <a:lnTo>
                    <a:pt x="1118036" y="1391047"/>
                  </a:lnTo>
                  <a:lnTo>
                    <a:pt x="1109711" y="1406922"/>
                  </a:lnTo>
                  <a:lnTo>
                    <a:pt x="1100989" y="1422401"/>
                  </a:lnTo>
                  <a:lnTo>
                    <a:pt x="1091871" y="1437085"/>
                  </a:lnTo>
                  <a:lnTo>
                    <a:pt x="1081167" y="1451372"/>
                  </a:lnTo>
                  <a:lnTo>
                    <a:pt x="1070463" y="1465660"/>
                  </a:lnTo>
                  <a:lnTo>
                    <a:pt x="1058966" y="1478757"/>
                  </a:lnTo>
                  <a:lnTo>
                    <a:pt x="1047073" y="1491060"/>
                  </a:lnTo>
                  <a:lnTo>
                    <a:pt x="1033990" y="1503760"/>
                  </a:lnTo>
                  <a:lnTo>
                    <a:pt x="1020907" y="1514872"/>
                  </a:lnTo>
                  <a:lnTo>
                    <a:pt x="1007032" y="1525588"/>
                  </a:lnTo>
                  <a:lnTo>
                    <a:pt x="992760" y="1535907"/>
                  </a:lnTo>
                  <a:lnTo>
                    <a:pt x="977695" y="1545432"/>
                  </a:lnTo>
                  <a:lnTo>
                    <a:pt x="962630" y="1554560"/>
                  </a:lnTo>
                  <a:lnTo>
                    <a:pt x="947168" y="1562498"/>
                  </a:lnTo>
                  <a:lnTo>
                    <a:pt x="930518" y="1569641"/>
                  </a:lnTo>
                  <a:lnTo>
                    <a:pt x="913867" y="1576388"/>
                  </a:lnTo>
                  <a:lnTo>
                    <a:pt x="896820" y="1581944"/>
                  </a:lnTo>
                  <a:lnTo>
                    <a:pt x="879773" y="1586707"/>
                  </a:lnTo>
                  <a:lnTo>
                    <a:pt x="861933" y="1590676"/>
                  </a:lnTo>
                  <a:lnTo>
                    <a:pt x="843696" y="1594248"/>
                  </a:lnTo>
                  <a:lnTo>
                    <a:pt x="825460" y="1596629"/>
                  </a:lnTo>
                  <a:lnTo>
                    <a:pt x="806827" y="1598216"/>
                  </a:lnTo>
                  <a:lnTo>
                    <a:pt x="788194" y="1598613"/>
                  </a:lnTo>
                  <a:lnTo>
                    <a:pt x="769561" y="1598216"/>
                  </a:lnTo>
                  <a:lnTo>
                    <a:pt x="750531" y="1596629"/>
                  </a:lnTo>
                  <a:lnTo>
                    <a:pt x="732295" y="1594248"/>
                  </a:lnTo>
                  <a:lnTo>
                    <a:pt x="714058" y="1590676"/>
                  </a:lnTo>
                  <a:lnTo>
                    <a:pt x="696615" y="1586707"/>
                  </a:lnTo>
                  <a:lnTo>
                    <a:pt x="679568" y="1581944"/>
                  </a:lnTo>
                  <a:lnTo>
                    <a:pt x="662124" y="1576388"/>
                  </a:lnTo>
                  <a:lnTo>
                    <a:pt x="645870" y="1569641"/>
                  </a:lnTo>
                  <a:lnTo>
                    <a:pt x="629616" y="1562498"/>
                  </a:lnTo>
                  <a:lnTo>
                    <a:pt x="613758" y="1554560"/>
                  </a:lnTo>
                  <a:lnTo>
                    <a:pt x="598296" y="1545432"/>
                  </a:lnTo>
                  <a:lnTo>
                    <a:pt x="583628" y="1535907"/>
                  </a:lnTo>
                  <a:lnTo>
                    <a:pt x="568960" y="1525588"/>
                  </a:lnTo>
                  <a:lnTo>
                    <a:pt x="555480" y="1514872"/>
                  </a:lnTo>
                  <a:lnTo>
                    <a:pt x="542398" y="1503760"/>
                  </a:lnTo>
                  <a:lnTo>
                    <a:pt x="529315" y="1491060"/>
                  </a:lnTo>
                  <a:lnTo>
                    <a:pt x="517025" y="1478757"/>
                  </a:lnTo>
                  <a:lnTo>
                    <a:pt x="505925" y="1465660"/>
                  </a:lnTo>
                  <a:lnTo>
                    <a:pt x="494824" y="1451372"/>
                  </a:lnTo>
                  <a:lnTo>
                    <a:pt x="484517" y="1437085"/>
                  </a:lnTo>
                  <a:lnTo>
                    <a:pt x="475002" y="1422401"/>
                  </a:lnTo>
                  <a:lnTo>
                    <a:pt x="466280" y="1406922"/>
                  </a:lnTo>
                  <a:lnTo>
                    <a:pt x="458351" y="1391047"/>
                  </a:lnTo>
                  <a:lnTo>
                    <a:pt x="451215" y="1375172"/>
                  </a:lnTo>
                  <a:lnTo>
                    <a:pt x="444476" y="1358107"/>
                  </a:lnTo>
                  <a:lnTo>
                    <a:pt x="438529" y="1341438"/>
                  </a:lnTo>
                  <a:lnTo>
                    <a:pt x="433375" y="1324372"/>
                  </a:lnTo>
                  <a:lnTo>
                    <a:pt x="429411" y="1306116"/>
                  </a:lnTo>
                  <a:lnTo>
                    <a:pt x="426239" y="1288257"/>
                  </a:lnTo>
                  <a:lnTo>
                    <a:pt x="423861" y="1270000"/>
                  </a:lnTo>
                  <a:lnTo>
                    <a:pt x="422671" y="1251347"/>
                  </a:lnTo>
                  <a:lnTo>
                    <a:pt x="422275" y="1232694"/>
                  </a:lnTo>
                  <a:lnTo>
                    <a:pt x="422671" y="1213644"/>
                  </a:lnTo>
                  <a:lnTo>
                    <a:pt x="423861" y="1195388"/>
                  </a:lnTo>
                  <a:lnTo>
                    <a:pt x="426239" y="1176735"/>
                  </a:lnTo>
                  <a:lnTo>
                    <a:pt x="429411" y="1158875"/>
                  </a:lnTo>
                  <a:lnTo>
                    <a:pt x="433375" y="1141413"/>
                  </a:lnTo>
                  <a:lnTo>
                    <a:pt x="438529" y="1123950"/>
                  </a:lnTo>
                  <a:lnTo>
                    <a:pt x="444476" y="1106885"/>
                  </a:lnTo>
                  <a:lnTo>
                    <a:pt x="451215" y="1090613"/>
                  </a:lnTo>
                  <a:lnTo>
                    <a:pt x="458351" y="1073944"/>
                  </a:lnTo>
                  <a:lnTo>
                    <a:pt x="466280" y="1058466"/>
                  </a:lnTo>
                  <a:lnTo>
                    <a:pt x="475002" y="1042988"/>
                  </a:lnTo>
                  <a:lnTo>
                    <a:pt x="484517" y="1027906"/>
                  </a:lnTo>
                  <a:lnTo>
                    <a:pt x="494824" y="1014016"/>
                  </a:lnTo>
                  <a:lnTo>
                    <a:pt x="505925" y="1000125"/>
                  </a:lnTo>
                  <a:lnTo>
                    <a:pt x="517025" y="986631"/>
                  </a:lnTo>
                  <a:lnTo>
                    <a:pt x="529315" y="973931"/>
                  </a:lnTo>
                  <a:lnTo>
                    <a:pt x="542398" y="962025"/>
                  </a:lnTo>
                  <a:lnTo>
                    <a:pt x="555480" y="950516"/>
                  </a:lnTo>
                  <a:lnTo>
                    <a:pt x="568960" y="939403"/>
                  </a:lnTo>
                  <a:lnTo>
                    <a:pt x="583628" y="929481"/>
                  </a:lnTo>
                  <a:lnTo>
                    <a:pt x="598296" y="919956"/>
                  </a:lnTo>
                  <a:lnTo>
                    <a:pt x="613758" y="911225"/>
                  </a:lnTo>
                  <a:lnTo>
                    <a:pt x="629616" y="903288"/>
                  </a:lnTo>
                  <a:lnTo>
                    <a:pt x="645870" y="895350"/>
                  </a:lnTo>
                  <a:lnTo>
                    <a:pt x="662124" y="889000"/>
                  </a:lnTo>
                  <a:lnTo>
                    <a:pt x="679568" y="883444"/>
                  </a:lnTo>
                  <a:lnTo>
                    <a:pt x="696615" y="878285"/>
                  </a:lnTo>
                  <a:lnTo>
                    <a:pt x="714058" y="874316"/>
                  </a:lnTo>
                  <a:lnTo>
                    <a:pt x="732295" y="871141"/>
                  </a:lnTo>
                  <a:lnTo>
                    <a:pt x="750531" y="868760"/>
                  </a:lnTo>
                  <a:lnTo>
                    <a:pt x="769561" y="867569"/>
                  </a:lnTo>
                  <a:lnTo>
                    <a:pt x="788194" y="866775"/>
                  </a:lnTo>
                  <a:close/>
                  <a:moveTo>
                    <a:pt x="781447" y="832045"/>
                  </a:moveTo>
                  <a:lnTo>
                    <a:pt x="771525" y="832443"/>
                  </a:lnTo>
                  <a:lnTo>
                    <a:pt x="761603" y="832840"/>
                  </a:lnTo>
                  <a:lnTo>
                    <a:pt x="751284" y="833634"/>
                  </a:lnTo>
                  <a:lnTo>
                    <a:pt x="741363" y="834428"/>
                  </a:lnTo>
                  <a:lnTo>
                    <a:pt x="731838" y="836016"/>
                  </a:lnTo>
                  <a:lnTo>
                    <a:pt x="721916" y="837207"/>
                  </a:lnTo>
                  <a:lnTo>
                    <a:pt x="711994" y="839193"/>
                  </a:lnTo>
                  <a:lnTo>
                    <a:pt x="702469" y="841178"/>
                  </a:lnTo>
                  <a:lnTo>
                    <a:pt x="692944" y="843164"/>
                  </a:lnTo>
                  <a:lnTo>
                    <a:pt x="683419" y="845546"/>
                  </a:lnTo>
                  <a:lnTo>
                    <a:pt x="674291" y="848326"/>
                  </a:lnTo>
                  <a:lnTo>
                    <a:pt x="655637" y="854282"/>
                  </a:lnTo>
                  <a:lnTo>
                    <a:pt x="637381" y="861429"/>
                  </a:lnTo>
                  <a:lnTo>
                    <a:pt x="619522" y="868973"/>
                  </a:lnTo>
                  <a:lnTo>
                    <a:pt x="602456" y="877709"/>
                  </a:lnTo>
                  <a:lnTo>
                    <a:pt x="585787" y="886842"/>
                  </a:lnTo>
                  <a:lnTo>
                    <a:pt x="569119" y="896769"/>
                  </a:lnTo>
                  <a:lnTo>
                    <a:pt x="553641" y="908284"/>
                  </a:lnTo>
                  <a:lnTo>
                    <a:pt x="538162" y="919799"/>
                  </a:lnTo>
                  <a:lnTo>
                    <a:pt x="523478" y="931711"/>
                  </a:lnTo>
                  <a:lnTo>
                    <a:pt x="509587" y="944815"/>
                  </a:lnTo>
                  <a:lnTo>
                    <a:pt x="496094" y="958712"/>
                  </a:lnTo>
                  <a:lnTo>
                    <a:pt x="482997" y="973007"/>
                  </a:lnTo>
                  <a:lnTo>
                    <a:pt x="470694" y="987699"/>
                  </a:lnTo>
                  <a:lnTo>
                    <a:pt x="459581" y="1003582"/>
                  </a:lnTo>
                  <a:lnTo>
                    <a:pt x="448866" y="1019465"/>
                  </a:lnTo>
                  <a:lnTo>
                    <a:pt x="438547" y="1036142"/>
                  </a:lnTo>
                  <a:lnTo>
                    <a:pt x="434181" y="1045275"/>
                  </a:lnTo>
                  <a:lnTo>
                    <a:pt x="429816" y="1053613"/>
                  </a:lnTo>
                  <a:lnTo>
                    <a:pt x="425450" y="1062349"/>
                  </a:lnTo>
                  <a:lnTo>
                    <a:pt x="421481" y="1071482"/>
                  </a:lnTo>
                  <a:lnTo>
                    <a:pt x="417512" y="1080217"/>
                  </a:lnTo>
                  <a:lnTo>
                    <a:pt x="413941" y="1089747"/>
                  </a:lnTo>
                  <a:lnTo>
                    <a:pt x="410766" y="1098880"/>
                  </a:lnTo>
                  <a:lnTo>
                    <a:pt x="407591" y="1108410"/>
                  </a:lnTo>
                  <a:lnTo>
                    <a:pt x="404416" y="1117940"/>
                  </a:lnTo>
                  <a:lnTo>
                    <a:pt x="402034" y="1127469"/>
                  </a:lnTo>
                  <a:lnTo>
                    <a:pt x="399256" y="1137396"/>
                  </a:lnTo>
                  <a:lnTo>
                    <a:pt x="397272" y="1147323"/>
                  </a:lnTo>
                  <a:lnTo>
                    <a:pt x="395287" y="1157250"/>
                  </a:lnTo>
                  <a:lnTo>
                    <a:pt x="392906" y="1167177"/>
                  </a:lnTo>
                  <a:lnTo>
                    <a:pt x="391319" y="1177104"/>
                  </a:lnTo>
                  <a:lnTo>
                    <a:pt x="390128" y="1187825"/>
                  </a:lnTo>
                  <a:lnTo>
                    <a:pt x="389334" y="1197752"/>
                  </a:lnTo>
                  <a:lnTo>
                    <a:pt x="388541" y="1208076"/>
                  </a:lnTo>
                  <a:lnTo>
                    <a:pt x="388144" y="1218003"/>
                  </a:lnTo>
                  <a:lnTo>
                    <a:pt x="387747" y="1228724"/>
                  </a:lnTo>
                  <a:lnTo>
                    <a:pt x="387747" y="1238650"/>
                  </a:lnTo>
                  <a:lnTo>
                    <a:pt x="388144" y="1248577"/>
                  </a:lnTo>
                  <a:lnTo>
                    <a:pt x="388541" y="1258504"/>
                  </a:lnTo>
                  <a:lnTo>
                    <a:pt x="389334" y="1268431"/>
                  </a:lnTo>
                  <a:lnTo>
                    <a:pt x="390525" y="1278755"/>
                  </a:lnTo>
                  <a:lnTo>
                    <a:pt x="391716" y="1288285"/>
                  </a:lnTo>
                  <a:lnTo>
                    <a:pt x="393303" y="1297815"/>
                  </a:lnTo>
                  <a:lnTo>
                    <a:pt x="395287" y="1307742"/>
                  </a:lnTo>
                  <a:lnTo>
                    <a:pt x="397272" y="1317668"/>
                  </a:lnTo>
                  <a:lnTo>
                    <a:pt x="399653" y="1326801"/>
                  </a:lnTo>
                  <a:lnTo>
                    <a:pt x="402034" y="1336331"/>
                  </a:lnTo>
                  <a:lnTo>
                    <a:pt x="404416" y="1345464"/>
                  </a:lnTo>
                  <a:lnTo>
                    <a:pt x="410369" y="1364523"/>
                  </a:lnTo>
                  <a:lnTo>
                    <a:pt x="417512" y="1382392"/>
                  </a:lnTo>
                  <a:lnTo>
                    <a:pt x="425053" y="1399863"/>
                  </a:lnTo>
                  <a:lnTo>
                    <a:pt x="433387" y="1417334"/>
                  </a:lnTo>
                  <a:lnTo>
                    <a:pt x="443309" y="1434011"/>
                  </a:lnTo>
                  <a:lnTo>
                    <a:pt x="453231" y="1450291"/>
                  </a:lnTo>
                  <a:lnTo>
                    <a:pt x="463947" y="1466174"/>
                  </a:lnTo>
                  <a:lnTo>
                    <a:pt x="475456" y="1481660"/>
                  </a:lnTo>
                  <a:lnTo>
                    <a:pt x="488156" y="1495955"/>
                  </a:lnTo>
                  <a:lnTo>
                    <a:pt x="501253" y="1510250"/>
                  </a:lnTo>
                  <a:lnTo>
                    <a:pt x="514747" y="1523750"/>
                  </a:lnTo>
                  <a:lnTo>
                    <a:pt x="529034" y="1536457"/>
                  </a:lnTo>
                  <a:lnTo>
                    <a:pt x="544116" y="1548766"/>
                  </a:lnTo>
                  <a:lnTo>
                    <a:pt x="559594" y="1560281"/>
                  </a:lnTo>
                  <a:lnTo>
                    <a:pt x="575469" y="1571002"/>
                  </a:lnTo>
                  <a:lnTo>
                    <a:pt x="592534" y="1580532"/>
                  </a:lnTo>
                  <a:lnTo>
                    <a:pt x="601266" y="1585297"/>
                  </a:lnTo>
                  <a:lnTo>
                    <a:pt x="609600" y="1589665"/>
                  </a:lnTo>
                  <a:lnTo>
                    <a:pt x="618331" y="1594430"/>
                  </a:lnTo>
                  <a:lnTo>
                    <a:pt x="627856" y="1598401"/>
                  </a:lnTo>
                  <a:lnTo>
                    <a:pt x="636587" y="1601974"/>
                  </a:lnTo>
                  <a:lnTo>
                    <a:pt x="645716" y="1605548"/>
                  </a:lnTo>
                  <a:lnTo>
                    <a:pt x="655241" y="1609122"/>
                  </a:lnTo>
                  <a:lnTo>
                    <a:pt x="664369" y="1612298"/>
                  </a:lnTo>
                  <a:lnTo>
                    <a:pt x="674291" y="1615078"/>
                  </a:lnTo>
                  <a:lnTo>
                    <a:pt x="683816" y="1617857"/>
                  </a:lnTo>
                  <a:lnTo>
                    <a:pt x="693738" y="1620240"/>
                  </a:lnTo>
                  <a:lnTo>
                    <a:pt x="703263" y="1622622"/>
                  </a:lnTo>
                  <a:lnTo>
                    <a:pt x="713184" y="1624607"/>
                  </a:lnTo>
                  <a:lnTo>
                    <a:pt x="723503" y="1626196"/>
                  </a:lnTo>
                  <a:lnTo>
                    <a:pt x="733822" y="1627784"/>
                  </a:lnTo>
                  <a:lnTo>
                    <a:pt x="743744" y="1628975"/>
                  </a:lnTo>
                  <a:lnTo>
                    <a:pt x="754063" y="1630167"/>
                  </a:lnTo>
                  <a:lnTo>
                    <a:pt x="764778" y="1630961"/>
                  </a:lnTo>
                  <a:lnTo>
                    <a:pt x="774700" y="1631358"/>
                  </a:lnTo>
                  <a:lnTo>
                    <a:pt x="784622" y="1631755"/>
                  </a:lnTo>
                  <a:lnTo>
                    <a:pt x="794941" y="1631755"/>
                  </a:lnTo>
                  <a:lnTo>
                    <a:pt x="804863" y="1631358"/>
                  </a:lnTo>
                  <a:lnTo>
                    <a:pt x="815181" y="1630564"/>
                  </a:lnTo>
                  <a:lnTo>
                    <a:pt x="825103" y="1630167"/>
                  </a:lnTo>
                  <a:lnTo>
                    <a:pt x="834628" y="1628975"/>
                  </a:lnTo>
                  <a:lnTo>
                    <a:pt x="844550" y="1627784"/>
                  </a:lnTo>
                  <a:lnTo>
                    <a:pt x="854472" y="1626196"/>
                  </a:lnTo>
                  <a:lnTo>
                    <a:pt x="864394" y="1624607"/>
                  </a:lnTo>
                  <a:lnTo>
                    <a:pt x="873919" y="1622622"/>
                  </a:lnTo>
                  <a:lnTo>
                    <a:pt x="883444" y="1620240"/>
                  </a:lnTo>
                  <a:lnTo>
                    <a:pt x="892572" y="1617857"/>
                  </a:lnTo>
                  <a:lnTo>
                    <a:pt x="902494" y="1615078"/>
                  </a:lnTo>
                  <a:lnTo>
                    <a:pt x="920750" y="1609122"/>
                  </a:lnTo>
                  <a:lnTo>
                    <a:pt x="938609" y="1602371"/>
                  </a:lnTo>
                  <a:lnTo>
                    <a:pt x="956469" y="1594827"/>
                  </a:lnTo>
                  <a:lnTo>
                    <a:pt x="973931" y="1586091"/>
                  </a:lnTo>
                  <a:lnTo>
                    <a:pt x="990600" y="1576561"/>
                  </a:lnTo>
                  <a:lnTo>
                    <a:pt x="1006872" y="1566635"/>
                  </a:lnTo>
                  <a:lnTo>
                    <a:pt x="1022747" y="1555914"/>
                  </a:lnTo>
                  <a:lnTo>
                    <a:pt x="1038225" y="1544001"/>
                  </a:lnTo>
                  <a:lnTo>
                    <a:pt x="1052910" y="1531692"/>
                  </a:lnTo>
                  <a:lnTo>
                    <a:pt x="1066800" y="1518588"/>
                  </a:lnTo>
                  <a:lnTo>
                    <a:pt x="1080294" y="1505088"/>
                  </a:lnTo>
                  <a:lnTo>
                    <a:pt x="1093391" y="1490396"/>
                  </a:lnTo>
                  <a:lnTo>
                    <a:pt x="1105297" y="1475704"/>
                  </a:lnTo>
                  <a:lnTo>
                    <a:pt x="1116806" y="1460218"/>
                  </a:lnTo>
                  <a:lnTo>
                    <a:pt x="1127125" y="1443938"/>
                  </a:lnTo>
                  <a:lnTo>
                    <a:pt x="1137444" y="1427261"/>
                  </a:lnTo>
                  <a:lnTo>
                    <a:pt x="1142206" y="1418923"/>
                  </a:lnTo>
                  <a:lnTo>
                    <a:pt x="1146572" y="1410187"/>
                  </a:lnTo>
                  <a:lnTo>
                    <a:pt x="1150938" y="1401054"/>
                  </a:lnTo>
                  <a:lnTo>
                    <a:pt x="1154906" y="1392319"/>
                  </a:lnTo>
                  <a:lnTo>
                    <a:pt x="1158478" y="1383186"/>
                  </a:lnTo>
                  <a:lnTo>
                    <a:pt x="1162050" y="1374053"/>
                  </a:lnTo>
                  <a:lnTo>
                    <a:pt x="1165622" y="1364920"/>
                  </a:lnTo>
                  <a:lnTo>
                    <a:pt x="1168797" y="1354993"/>
                  </a:lnTo>
                  <a:lnTo>
                    <a:pt x="1171575" y="1345861"/>
                  </a:lnTo>
                  <a:lnTo>
                    <a:pt x="1174353" y="1335934"/>
                  </a:lnTo>
                  <a:lnTo>
                    <a:pt x="1177131" y="1326404"/>
                  </a:lnTo>
                  <a:lnTo>
                    <a:pt x="1179513" y="1316874"/>
                  </a:lnTo>
                  <a:lnTo>
                    <a:pt x="1181497" y="1306550"/>
                  </a:lnTo>
                  <a:lnTo>
                    <a:pt x="1183085" y="1296623"/>
                  </a:lnTo>
                  <a:lnTo>
                    <a:pt x="1184672" y="1286299"/>
                  </a:lnTo>
                  <a:lnTo>
                    <a:pt x="1185863" y="1276373"/>
                  </a:lnTo>
                  <a:lnTo>
                    <a:pt x="1187053" y="1265652"/>
                  </a:lnTo>
                  <a:lnTo>
                    <a:pt x="1187847" y="1255328"/>
                  </a:lnTo>
                  <a:lnTo>
                    <a:pt x="1188244" y="1245401"/>
                  </a:lnTo>
                  <a:lnTo>
                    <a:pt x="1188641" y="1235474"/>
                  </a:lnTo>
                  <a:lnTo>
                    <a:pt x="1188641" y="1225150"/>
                  </a:lnTo>
                  <a:lnTo>
                    <a:pt x="1188244" y="1214826"/>
                  </a:lnTo>
                  <a:lnTo>
                    <a:pt x="1187847" y="1204899"/>
                  </a:lnTo>
                  <a:lnTo>
                    <a:pt x="1187053" y="1194972"/>
                  </a:lnTo>
                  <a:lnTo>
                    <a:pt x="1185863" y="1185442"/>
                  </a:lnTo>
                  <a:lnTo>
                    <a:pt x="1184672" y="1175118"/>
                  </a:lnTo>
                  <a:lnTo>
                    <a:pt x="1183085" y="1165589"/>
                  </a:lnTo>
                  <a:lnTo>
                    <a:pt x="1181497" y="1156059"/>
                  </a:lnTo>
                  <a:lnTo>
                    <a:pt x="1179513" y="1146529"/>
                  </a:lnTo>
                  <a:lnTo>
                    <a:pt x="1177131" y="1136999"/>
                  </a:lnTo>
                  <a:lnTo>
                    <a:pt x="1174353" y="1127072"/>
                  </a:lnTo>
                  <a:lnTo>
                    <a:pt x="1171575" y="1117940"/>
                  </a:lnTo>
                  <a:lnTo>
                    <a:pt x="1165622" y="1099674"/>
                  </a:lnTo>
                  <a:lnTo>
                    <a:pt x="1158875" y="1081012"/>
                  </a:lnTo>
                  <a:lnTo>
                    <a:pt x="1151335" y="1063540"/>
                  </a:lnTo>
                  <a:lnTo>
                    <a:pt x="1143000" y="1046466"/>
                  </a:lnTo>
                  <a:lnTo>
                    <a:pt x="1133475" y="1029392"/>
                  </a:lnTo>
                  <a:lnTo>
                    <a:pt x="1123156" y="1013112"/>
                  </a:lnTo>
                  <a:lnTo>
                    <a:pt x="1112441" y="997626"/>
                  </a:lnTo>
                  <a:lnTo>
                    <a:pt x="1100931" y="982140"/>
                  </a:lnTo>
                  <a:lnTo>
                    <a:pt x="1088628" y="967448"/>
                  </a:lnTo>
                  <a:lnTo>
                    <a:pt x="1075135" y="953550"/>
                  </a:lnTo>
                  <a:lnTo>
                    <a:pt x="1061641" y="939653"/>
                  </a:lnTo>
                  <a:lnTo>
                    <a:pt x="1047353" y="926946"/>
                  </a:lnTo>
                  <a:lnTo>
                    <a:pt x="1032272" y="915034"/>
                  </a:lnTo>
                  <a:lnTo>
                    <a:pt x="1016794" y="903519"/>
                  </a:lnTo>
                  <a:lnTo>
                    <a:pt x="1000522" y="892798"/>
                  </a:lnTo>
                  <a:lnTo>
                    <a:pt x="983456" y="882871"/>
                  </a:lnTo>
                  <a:lnTo>
                    <a:pt x="975122" y="878106"/>
                  </a:lnTo>
                  <a:lnTo>
                    <a:pt x="966391" y="873738"/>
                  </a:lnTo>
                  <a:lnTo>
                    <a:pt x="957659" y="869371"/>
                  </a:lnTo>
                  <a:lnTo>
                    <a:pt x="948928" y="865400"/>
                  </a:lnTo>
                  <a:lnTo>
                    <a:pt x="939403" y="861826"/>
                  </a:lnTo>
                  <a:lnTo>
                    <a:pt x="930275" y="858252"/>
                  </a:lnTo>
                  <a:lnTo>
                    <a:pt x="921147" y="854282"/>
                  </a:lnTo>
                  <a:lnTo>
                    <a:pt x="911622" y="851105"/>
                  </a:lnTo>
                  <a:lnTo>
                    <a:pt x="902494" y="848326"/>
                  </a:lnTo>
                  <a:lnTo>
                    <a:pt x="892175" y="845546"/>
                  </a:lnTo>
                  <a:lnTo>
                    <a:pt x="882650" y="843164"/>
                  </a:lnTo>
                  <a:lnTo>
                    <a:pt x="872728" y="840781"/>
                  </a:lnTo>
                  <a:lnTo>
                    <a:pt x="863203" y="838796"/>
                  </a:lnTo>
                  <a:lnTo>
                    <a:pt x="852488" y="837207"/>
                  </a:lnTo>
                  <a:lnTo>
                    <a:pt x="842566" y="835619"/>
                  </a:lnTo>
                  <a:lnTo>
                    <a:pt x="832247" y="834428"/>
                  </a:lnTo>
                  <a:lnTo>
                    <a:pt x="822325" y="833237"/>
                  </a:lnTo>
                  <a:lnTo>
                    <a:pt x="812006" y="832840"/>
                  </a:lnTo>
                  <a:lnTo>
                    <a:pt x="801688" y="832045"/>
                  </a:lnTo>
                  <a:lnTo>
                    <a:pt x="791369" y="832045"/>
                  </a:lnTo>
                  <a:lnTo>
                    <a:pt x="781447" y="832045"/>
                  </a:lnTo>
                  <a:close/>
                  <a:moveTo>
                    <a:pt x="802481" y="444500"/>
                  </a:moveTo>
                  <a:lnTo>
                    <a:pt x="823913" y="445294"/>
                  </a:lnTo>
                  <a:lnTo>
                    <a:pt x="844947" y="446486"/>
                  </a:lnTo>
                  <a:lnTo>
                    <a:pt x="866775" y="448471"/>
                  </a:lnTo>
                  <a:lnTo>
                    <a:pt x="887413" y="450853"/>
                  </a:lnTo>
                  <a:lnTo>
                    <a:pt x="908844" y="453633"/>
                  </a:lnTo>
                  <a:lnTo>
                    <a:pt x="929878" y="457207"/>
                  </a:lnTo>
                  <a:lnTo>
                    <a:pt x="950913" y="461177"/>
                  </a:lnTo>
                  <a:lnTo>
                    <a:pt x="971550" y="465545"/>
                  </a:lnTo>
                  <a:lnTo>
                    <a:pt x="977106" y="467530"/>
                  </a:lnTo>
                  <a:lnTo>
                    <a:pt x="981869" y="470310"/>
                  </a:lnTo>
                  <a:lnTo>
                    <a:pt x="985838" y="473487"/>
                  </a:lnTo>
                  <a:lnTo>
                    <a:pt x="989013" y="477060"/>
                  </a:lnTo>
                  <a:lnTo>
                    <a:pt x="991791" y="481428"/>
                  </a:lnTo>
                  <a:lnTo>
                    <a:pt x="992981" y="483413"/>
                  </a:lnTo>
                  <a:lnTo>
                    <a:pt x="993378" y="485796"/>
                  </a:lnTo>
                  <a:lnTo>
                    <a:pt x="993775" y="488575"/>
                  </a:lnTo>
                  <a:lnTo>
                    <a:pt x="993775" y="490561"/>
                  </a:lnTo>
                  <a:lnTo>
                    <a:pt x="993775" y="492943"/>
                  </a:lnTo>
                  <a:lnTo>
                    <a:pt x="993378" y="495326"/>
                  </a:lnTo>
                  <a:lnTo>
                    <a:pt x="989409" y="520341"/>
                  </a:lnTo>
                  <a:lnTo>
                    <a:pt x="985838" y="546151"/>
                  </a:lnTo>
                  <a:lnTo>
                    <a:pt x="978297" y="596580"/>
                  </a:lnTo>
                  <a:lnTo>
                    <a:pt x="977503" y="600948"/>
                  </a:lnTo>
                  <a:lnTo>
                    <a:pt x="977106" y="605316"/>
                  </a:lnTo>
                  <a:lnTo>
                    <a:pt x="977900" y="609683"/>
                  </a:lnTo>
                  <a:lnTo>
                    <a:pt x="979488" y="613654"/>
                  </a:lnTo>
                  <a:lnTo>
                    <a:pt x="981472" y="617625"/>
                  </a:lnTo>
                  <a:lnTo>
                    <a:pt x="983853" y="620801"/>
                  </a:lnTo>
                  <a:lnTo>
                    <a:pt x="987028" y="623581"/>
                  </a:lnTo>
                  <a:lnTo>
                    <a:pt x="990600" y="626361"/>
                  </a:lnTo>
                  <a:lnTo>
                    <a:pt x="1005681" y="631920"/>
                  </a:lnTo>
                  <a:lnTo>
                    <a:pt x="1020366" y="637479"/>
                  </a:lnTo>
                  <a:lnTo>
                    <a:pt x="1034653" y="643435"/>
                  </a:lnTo>
                  <a:lnTo>
                    <a:pt x="1049338" y="649391"/>
                  </a:lnTo>
                  <a:lnTo>
                    <a:pt x="1063625" y="656141"/>
                  </a:lnTo>
                  <a:lnTo>
                    <a:pt x="1077516" y="662891"/>
                  </a:lnTo>
                  <a:lnTo>
                    <a:pt x="1091803" y="670039"/>
                  </a:lnTo>
                  <a:lnTo>
                    <a:pt x="1105297" y="677583"/>
                  </a:lnTo>
                  <a:lnTo>
                    <a:pt x="1118791" y="685525"/>
                  </a:lnTo>
                  <a:lnTo>
                    <a:pt x="1132285" y="693863"/>
                  </a:lnTo>
                  <a:lnTo>
                    <a:pt x="1144985" y="702599"/>
                  </a:lnTo>
                  <a:lnTo>
                    <a:pt x="1157685" y="711335"/>
                  </a:lnTo>
                  <a:lnTo>
                    <a:pt x="1170385" y="720864"/>
                  </a:lnTo>
                  <a:lnTo>
                    <a:pt x="1183085" y="730394"/>
                  </a:lnTo>
                  <a:lnTo>
                    <a:pt x="1195388" y="739924"/>
                  </a:lnTo>
                  <a:lnTo>
                    <a:pt x="1207294" y="749851"/>
                  </a:lnTo>
                  <a:lnTo>
                    <a:pt x="1211263" y="751836"/>
                  </a:lnTo>
                  <a:lnTo>
                    <a:pt x="1215231" y="753028"/>
                  </a:lnTo>
                  <a:lnTo>
                    <a:pt x="1219597" y="753425"/>
                  </a:lnTo>
                  <a:lnTo>
                    <a:pt x="1224360" y="753425"/>
                  </a:lnTo>
                  <a:lnTo>
                    <a:pt x="1228328" y="752630"/>
                  </a:lnTo>
                  <a:lnTo>
                    <a:pt x="1232297" y="751042"/>
                  </a:lnTo>
                  <a:lnTo>
                    <a:pt x="1236266" y="748660"/>
                  </a:lnTo>
                  <a:lnTo>
                    <a:pt x="1239441" y="745880"/>
                  </a:lnTo>
                  <a:lnTo>
                    <a:pt x="1320006" y="681554"/>
                  </a:lnTo>
                  <a:lnTo>
                    <a:pt x="1321594" y="679966"/>
                  </a:lnTo>
                  <a:lnTo>
                    <a:pt x="1323181" y="678774"/>
                  </a:lnTo>
                  <a:lnTo>
                    <a:pt x="1325166" y="677583"/>
                  </a:lnTo>
                  <a:lnTo>
                    <a:pt x="1327547" y="676789"/>
                  </a:lnTo>
                  <a:lnTo>
                    <a:pt x="1329531" y="676392"/>
                  </a:lnTo>
                  <a:lnTo>
                    <a:pt x="1331913" y="675995"/>
                  </a:lnTo>
                  <a:lnTo>
                    <a:pt x="1336675" y="675995"/>
                  </a:lnTo>
                  <a:lnTo>
                    <a:pt x="1341835" y="676789"/>
                  </a:lnTo>
                  <a:lnTo>
                    <a:pt x="1346597" y="678774"/>
                  </a:lnTo>
                  <a:lnTo>
                    <a:pt x="1351360" y="681554"/>
                  </a:lnTo>
                  <a:lnTo>
                    <a:pt x="1355725" y="685128"/>
                  </a:lnTo>
                  <a:lnTo>
                    <a:pt x="1370410" y="700614"/>
                  </a:lnTo>
                  <a:lnTo>
                    <a:pt x="1384300" y="716497"/>
                  </a:lnTo>
                  <a:lnTo>
                    <a:pt x="1397794" y="733174"/>
                  </a:lnTo>
                  <a:lnTo>
                    <a:pt x="1411685" y="749454"/>
                  </a:lnTo>
                  <a:lnTo>
                    <a:pt x="1424385" y="766925"/>
                  </a:lnTo>
                  <a:lnTo>
                    <a:pt x="1436688" y="783999"/>
                  </a:lnTo>
                  <a:lnTo>
                    <a:pt x="1448594" y="801471"/>
                  </a:lnTo>
                  <a:lnTo>
                    <a:pt x="1460103" y="819736"/>
                  </a:lnTo>
                  <a:lnTo>
                    <a:pt x="1462485" y="824898"/>
                  </a:lnTo>
                  <a:lnTo>
                    <a:pt x="1464072" y="830060"/>
                  </a:lnTo>
                  <a:lnTo>
                    <a:pt x="1464866" y="835619"/>
                  </a:lnTo>
                  <a:lnTo>
                    <a:pt x="1464469" y="840384"/>
                  </a:lnTo>
                  <a:lnTo>
                    <a:pt x="1463278" y="845149"/>
                  </a:lnTo>
                  <a:lnTo>
                    <a:pt x="1462485" y="847134"/>
                  </a:lnTo>
                  <a:lnTo>
                    <a:pt x="1461294" y="849120"/>
                  </a:lnTo>
                  <a:lnTo>
                    <a:pt x="1460103" y="851105"/>
                  </a:lnTo>
                  <a:lnTo>
                    <a:pt x="1458516" y="852693"/>
                  </a:lnTo>
                  <a:lnTo>
                    <a:pt x="1456532" y="853885"/>
                  </a:lnTo>
                  <a:lnTo>
                    <a:pt x="1454944" y="855076"/>
                  </a:lnTo>
                  <a:lnTo>
                    <a:pt x="1434307" y="871356"/>
                  </a:lnTo>
                  <a:lnTo>
                    <a:pt x="1413669" y="886445"/>
                  </a:lnTo>
                  <a:lnTo>
                    <a:pt x="1393032" y="901931"/>
                  </a:lnTo>
                  <a:lnTo>
                    <a:pt x="1372394" y="917020"/>
                  </a:lnTo>
                  <a:lnTo>
                    <a:pt x="1368822" y="919402"/>
                  </a:lnTo>
                  <a:lnTo>
                    <a:pt x="1365647" y="922579"/>
                  </a:lnTo>
                  <a:lnTo>
                    <a:pt x="1362869" y="925755"/>
                  </a:lnTo>
                  <a:lnTo>
                    <a:pt x="1361281" y="929726"/>
                  </a:lnTo>
                  <a:lnTo>
                    <a:pt x="1360091" y="933697"/>
                  </a:lnTo>
                  <a:lnTo>
                    <a:pt x="1359297" y="938065"/>
                  </a:lnTo>
                  <a:lnTo>
                    <a:pt x="1359694" y="942432"/>
                  </a:lnTo>
                  <a:lnTo>
                    <a:pt x="1360488" y="946800"/>
                  </a:lnTo>
                  <a:lnTo>
                    <a:pt x="1366838" y="961492"/>
                  </a:lnTo>
                  <a:lnTo>
                    <a:pt x="1373188" y="975390"/>
                  </a:lnTo>
                  <a:lnTo>
                    <a:pt x="1379141" y="989684"/>
                  </a:lnTo>
                  <a:lnTo>
                    <a:pt x="1384697" y="1004773"/>
                  </a:lnTo>
                  <a:lnTo>
                    <a:pt x="1390253" y="1019068"/>
                  </a:lnTo>
                  <a:lnTo>
                    <a:pt x="1395413" y="1033760"/>
                  </a:lnTo>
                  <a:lnTo>
                    <a:pt x="1400175" y="1048849"/>
                  </a:lnTo>
                  <a:lnTo>
                    <a:pt x="1404938" y="1063937"/>
                  </a:lnTo>
                  <a:lnTo>
                    <a:pt x="1408510" y="1079026"/>
                  </a:lnTo>
                  <a:lnTo>
                    <a:pt x="1412082" y="1094512"/>
                  </a:lnTo>
                  <a:lnTo>
                    <a:pt x="1415257" y="1109601"/>
                  </a:lnTo>
                  <a:lnTo>
                    <a:pt x="1418035" y="1125087"/>
                  </a:lnTo>
                  <a:lnTo>
                    <a:pt x="1420416" y="1140573"/>
                  </a:lnTo>
                  <a:lnTo>
                    <a:pt x="1422400" y="1156059"/>
                  </a:lnTo>
                  <a:lnTo>
                    <a:pt x="1424385" y="1171545"/>
                  </a:lnTo>
                  <a:lnTo>
                    <a:pt x="1425575" y="1187428"/>
                  </a:lnTo>
                  <a:lnTo>
                    <a:pt x="1427163" y="1191398"/>
                  </a:lnTo>
                  <a:lnTo>
                    <a:pt x="1429147" y="1195369"/>
                  </a:lnTo>
                  <a:lnTo>
                    <a:pt x="1431925" y="1198546"/>
                  </a:lnTo>
                  <a:lnTo>
                    <a:pt x="1435100" y="1201722"/>
                  </a:lnTo>
                  <a:lnTo>
                    <a:pt x="1438672" y="1204105"/>
                  </a:lnTo>
                  <a:lnTo>
                    <a:pt x="1442641" y="1205693"/>
                  </a:lnTo>
                  <a:lnTo>
                    <a:pt x="1446610" y="1206884"/>
                  </a:lnTo>
                  <a:lnTo>
                    <a:pt x="1451769" y="1206884"/>
                  </a:lnTo>
                  <a:lnTo>
                    <a:pt x="1476772" y="1209267"/>
                  </a:lnTo>
                  <a:lnTo>
                    <a:pt x="1502569" y="1212046"/>
                  </a:lnTo>
                  <a:lnTo>
                    <a:pt x="1527969" y="1214826"/>
                  </a:lnTo>
                  <a:lnTo>
                    <a:pt x="1553766" y="1218003"/>
                  </a:lnTo>
                  <a:lnTo>
                    <a:pt x="1555750" y="1218003"/>
                  </a:lnTo>
                  <a:lnTo>
                    <a:pt x="1558132" y="1218400"/>
                  </a:lnTo>
                  <a:lnTo>
                    <a:pt x="1560116" y="1219194"/>
                  </a:lnTo>
                  <a:lnTo>
                    <a:pt x="1562497" y="1219988"/>
                  </a:lnTo>
                  <a:lnTo>
                    <a:pt x="1564482" y="1221179"/>
                  </a:lnTo>
                  <a:lnTo>
                    <a:pt x="1566069" y="1222767"/>
                  </a:lnTo>
                  <a:lnTo>
                    <a:pt x="1569641" y="1226341"/>
                  </a:lnTo>
                  <a:lnTo>
                    <a:pt x="1572419" y="1230709"/>
                  </a:lnTo>
                  <a:lnTo>
                    <a:pt x="1574404" y="1235474"/>
                  </a:lnTo>
                  <a:lnTo>
                    <a:pt x="1575991" y="1240636"/>
                  </a:lnTo>
                  <a:lnTo>
                    <a:pt x="1576388" y="1246195"/>
                  </a:lnTo>
                  <a:lnTo>
                    <a:pt x="1575594" y="1267240"/>
                  </a:lnTo>
                  <a:lnTo>
                    <a:pt x="1574404" y="1289079"/>
                  </a:lnTo>
                  <a:lnTo>
                    <a:pt x="1572419" y="1310124"/>
                  </a:lnTo>
                  <a:lnTo>
                    <a:pt x="1570038" y="1331169"/>
                  </a:lnTo>
                  <a:lnTo>
                    <a:pt x="1567260" y="1352214"/>
                  </a:lnTo>
                  <a:lnTo>
                    <a:pt x="1563688" y="1373656"/>
                  </a:lnTo>
                  <a:lnTo>
                    <a:pt x="1559719" y="1394304"/>
                  </a:lnTo>
                  <a:lnTo>
                    <a:pt x="1555353" y="1415349"/>
                  </a:lnTo>
                  <a:lnTo>
                    <a:pt x="1553369" y="1420511"/>
                  </a:lnTo>
                  <a:lnTo>
                    <a:pt x="1550591" y="1425276"/>
                  </a:lnTo>
                  <a:lnTo>
                    <a:pt x="1547416" y="1429644"/>
                  </a:lnTo>
                  <a:lnTo>
                    <a:pt x="1543447" y="1432820"/>
                  </a:lnTo>
                  <a:lnTo>
                    <a:pt x="1539082" y="1435203"/>
                  </a:lnTo>
                  <a:lnTo>
                    <a:pt x="1536700" y="1435997"/>
                  </a:lnTo>
                  <a:lnTo>
                    <a:pt x="1534716" y="1436791"/>
                  </a:lnTo>
                  <a:lnTo>
                    <a:pt x="1532335" y="1437188"/>
                  </a:lnTo>
                  <a:lnTo>
                    <a:pt x="1530350" y="1437188"/>
                  </a:lnTo>
                  <a:lnTo>
                    <a:pt x="1527969" y="1436791"/>
                  </a:lnTo>
                  <a:lnTo>
                    <a:pt x="1525588" y="1436394"/>
                  </a:lnTo>
                  <a:lnTo>
                    <a:pt x="1474788" y="1429644"/>
                  </a:lnTo>
                  <a:lnTo>
                    <a:pt x="1448991" y="1425673"/>
                  </a:lnTo>
                  <a:lnTo>
                    <a:pt x="1423988" y="1421702"/>
                  </a:lnTo>
                  <a:lnTo>
                    <a:pt x="1419622" y="1420908"/>
                  </a:lnTo>
                  <a:lnTo>
                    <a:pt x="1415257" y="1420908"/>
                  </a:lnTo>
                  <a:lnTo>
                    <a:pt x="1410891" y="1421702"/>
                  </a:lnTo>
                  <a:lnTo>
                    <a:pt x="1406922" y="1422893"/>
                  </a:lnTo>
                  <a:lnTo>
                    <a:pt x="1402953" y="1424879"/>
                  </a:lnTo>
                  <a:lnTo>
                    <a:pt x="1399382" y="1427658"/>
                  </a:lnTo>
                  <a:lnTo>
                    <a:pt x="1396603" y="1430835"/>
                  </a:lnTo>
                  <a:lnTo>
                    <a:pt x="1394222" y="1434408"/>
                  </a:lnTo>
                  <a:lnTo>
                    <a:pt x="1388666" y="1449100"/>
                  </a:lnTo>
                  <a:lnTo>
                    <a:pt x="1383110" y="1464189"/>
                  </a:lnTo>
                  <a:lnTo>
                    <a:pt x="1377156" y="1478484"/>
                  </a:lnTo>
                  <a:lnTo>
                    <a:pt x="1371203" y="1492381"/>
                  </a:lnTo>
                  <a:lnTo>
                    <a:pt x="1364456" y="1507073"/>
                  </a:lnTo>
                  <a:lnTo>
                    <a:pt x="1357313" y="1520971"/>
                  </a:lnTo>
                  <a:lnTo>
                    <a:pt x="1350169" y="1534869"/>
                  </a:lnTo>
                  <a:lnTo>
                    <a:pt x="1343025" y="1548766"/>
                  </a:lnTo>
                  <a:lnTo>
                    <a:pt x="1335088" y="1561870"/>
                  </a:lnTo>
                  <a:lnTo>
                    <a:pt x="1326753" y="1574973"/>
                  </a:lnTo>
                  <a:lnTo>
                    <a:pt x="1318022" y="1588077"/>
                  </a:lnTo>
                  <a:lnTo>
                    <a:pt x="1308894" y="1601180"/>
                  </a:lnTo>
                  <a:lnTo>
                    <a:pt x="1299766" y="1613886"/>
                  </a:lnTo>
                  <a:lnTo>
                    <a:pt x="1290241" y="1626196"/>
                  </a:lnTo>
                  <a:lnTo>
                    <a:pt x="1280716" y="1638902"/>
                  </a:lnTo>
                  <a:lnTo>
                    <a:pt x="1270794" y="1650814"/>
                  </a:lnTo>
                  <a:lnTo>
                    <a:pt x="1268810" y="1654785"/>
                  </a:lnTo>
                  <a:lnTo>
                    <a:pt x="1267619" y="1658756"/>
                  </a:lnTo>
                  <a:lnTo>
                    <a:pt x="1266825" y="1663124"/>
                  </a:lnTo>
                  <a:lnTo>
                    <a:pt x="1267222" y="1667095"/>
                  </a:lnTo>
                  <a:lnTo>
                    <a:pt x="1268016" y="1671462"/>
                  </a:lnTo>
                  <a:lnTo>
                    <a:pt x="1269603" y="1675433"/>
                  </a:lnTo>
                  <a:lnTo>
                    <a:pt x="1271588" y="1679007"/>
                  </a:lnTo>
                  <a:lnTo>
                    <a:pt x="1274763" y="1682580"/>
                  </a:lnTo>
                  <a:lnTo>
                    <a:pt x="1339056" y="1762790"/>
                  </a:lnTo>
                  <a:lnTo>
                    <a:pt x="1340644" y="1764378"/>
                  </a:lnTo>
                  <a:lnTo>
                    <a:pt x="1341835" y="1766363"/>
                  </a:lnTo>
                  <a:lnTo>
                    <a:pt x="1343025" y="1768349"/>
                  </a:lnTo>
                  <a:lnTo>
                    <a:pt x="1343819" y="1770334"/>
                  </a:lnTo>
                  <a:lnTo>
                    <a:pt x="1344216" y="1772717"/>
                  </a:lnTo>
                  <a:lnTo>
                    <a:pt x="1344613" y="1774702"/>
                  </a:lnTo>
                  <a:lnTo>
                    <a:pt x="1344613" y="1779864"/>
                  </a:lnTo>
                  <a:lnTo>
                    <a:pt x="1343819" y="1785026"/>
                  </a:lnTo>
                  <a:lnTo>
                    <a:pt x="1341835" y="1789791"/>
                  </a:lnTo>
                  <a:lnTo>
                    <a:pt x="1339056" y="1794556"/>
                  </a:lnTo>
                  <a:lnTo>
                    <a:pt x="1335485" y="1798923"/>
                  </a:lnTo>
                  <a:lnTo>
                    <a:pt x="1320006" y="1813218"/>
                  </a:lnTo>
                  <a:lnTo>
                    <a:pt x="1303735" y="1827513"/>
                  </a:lnTo>
                  <a:lnTo>
                    <a:pt x="1287463" y="1841013"/>
                  </a:lnTo>
                  <a:lnTo>
                    <a:pt x="1271191" y="1854514"/>
                  </a:lnTo>
                  <a:lnTo>
                    <a:pt x="1253728" y="1867220"/>
                  </a:lnTo>
                  <a:lnTo>
                    <a:pt x="1236663" y="1879927"/>
                  </a:lnTo>
                  <a:lnTo>
                    <a:pt x="1218406" y="1891442"/>
                  </a:lnTo>
                  <a:lnTo>
                    <a:pt x="1200547" y="1902957"/>
                  </a:lnTo>
                  <a:lnTo>
                    <a:pt x="1195388" y="1905340"/>
                  </a:lnTo>
                  <a:lnTo>
                    <a:pt x="1190228" y="1906928"/>
                  </a:lnTo>
                  <a:lnTo>
                    <a:pt x="1185069" y="1907325"/>
                  </a:lnTo>
                  <a:lnTo>
                    <a:pt x="1179910" y="1906928"/>
                  </a:lnTo>
                  <a:lnTo>
                    <a:pt x="1175544" y="1906134"/>
                  </a:lnTo>
                  <a:lnTo>
                    <a:pt x="1172766" y="1904943"/>
                  </a:lnTo>
                  <a:lnTo>
                    <a:pt x="1170781" y="1903751"/>
                  </a:lnTo>
                  <a:lnTo>
                    <a:pt x="1169194" y="1902560"/>
                  </a:lnTo>
                  <a:lnTo>
                    <a:pt x="1167606" y="1900972"/>
                  </a:lnTo>
                  <a:lnTo>
                    <a:pt x="1166019" y="1899383"/>
                  </a:lnTo>
                  <a:lnTo>
                    <a:pt x="1164828" y="1897398"/>
                  </a:lnTo>
                  <a:lnTo>
                    <a:pt x="1149350" y="1877147"/>
                  </a:lnTo>
                  <a:lnTo>
                    <a:pt x="1133872" y="1856499"/>
                  </a:lnTo>
                  <a:lnTo>
                    <a:pt x="1103313" y="1815204"/>
                  </a:lnTo>
                  <a:lnTo>
                    <a:pt x="1100931" y="1811630"/>
                  </a:lnTo>
                  <a:lnTo>
                    <a:pt x="1097756" y="1808453"/>
                  </a:lnTo>
                  <a:lnTo>
                    <a:pt x="1094581" y="1806071"/>
                  </a:lnTo>
                  <a:lnTo>
                    <a:pt x="1090613" y="1804085"/>
                  </a:lnTo>
                  <a:lnTo>
                    <a:pt x="1086644" y="1802894"/>
                  </a:lnTo>
                  <a:lnTo>
                    <a:pt x="1081881" y="1802497"/>
                  </a:lnTo>
                  <a:lnTo>
                    <a:pt x="1077516" y="1802497"/>
                  </a:lnTo>
                  <a:lnTo>
                    <a:pt x="1073150" y="1803291"/>
                  </a:lnTo>
                  <a:lnTo>
                    <a:pt x="1058863" y="1810042"/>
                  </a:lnTo>
                  <a:lnTo>
                    <a:pt x="1044972" y="1815998"/>
                  </a:lnTo>
                  <a:lnTo>
                    <a:pt x="1029891" y="1821954"/>
                  </a:lnTo>
                  <a:lnTo>
                    <a:pt x="1015603" y="1828307"/>
                  </a:lnTo>
                  <a:lnTo>
                    <a:pt x="1000919" y="1833469"/>
                  </a:lnTo>
                  <a:lnTo>
                    <a:pt x="985838" y="1838631"/>
                  </a:lnTo>
                  <a:lnTo>
                    <a:pt x="971153" y="1843396"/>
                  </a:lnTo>
                  <a:lnTo>
                    <a:pt x="956469" y="1847764"/>
                  </a:lnTo>
                  <a:lnTo>
                    <a:pt x="940991" y="1851337"/>
                  </a:lnTo>
                  <a:lnTo>
                    <a:pt x="925909" y="1854911"/>
                  </a:lnTo>
                  <a:lnTo>
                    <a:pt x="910431" y="1857691"/>
                  </a:lnTo>
                  <a:lnTo>
                    <a:pt x="894953" y="1860470"/>
                  </a:lnTo>
                  <a:lnTo>
                    <a:pt x="879475" y="1863250"/>
                  </a:lnTo>
                  <a:lnTo>
                    <a:pt x="863997" y="1865235"/>
                  </a:lnTo>
                  <a:lnTo>
                    <a:pt x="848122" y="1867220"/>
                  </a:lnTo>
                  <a:lnTo>
                    <a:pt x="832644" y="1868412"/>
                  </a:lnTo>
                  <a:lnTo>
                    <a:pt x="828675" y="1870397"/>
                  </a:lnTo>
                  <a:lnTo>
                    <a:pt x="824706" y="1872382"/>
                  </a:lnTo>
                  <a:lnTo>
                    <a:pt x="821531" y="1875162"/>
                  </a:lnTo>
                  <a:lnTo>
                    <a:pt x="818753" y="1878339"/>
                  </a:lnTo>
                  <a:lnTo>
                    <a:pt x="816372" y="1881912"/>
                  </a:lnTo>
                  <a:lnTo>
                    <a:pt x="814388" y="1885883"/>
                  </a:lnTo>
                  <a:lnTo>
                    <a:pt x="813594" y="1889854"/>
                  </a:lnTo>
                  <a:lnTo>
                    <a:pt x="813197" y="1894222"/>
                  </a:lnTo>
                  <a:lnTo>
                    <a:pt x="810816" y="1920031"/>
                  </a:lnTo>
                  <a:lnTo>
                    <a:pt x="808038" y="1945444"/>
                  </a:lnTo>
                  <a:lnTo>
                    <a:pt x="804863" y="1970857"/>
                  </a:lnTo>
                  <a:lnTo>
                    <a:pt x="801688" y="1996270"/>
                  </a:lnTo>
                  <a:lnTo>
                    <a:pt x="801688" y="1998652"/>
                  </a:lnTo>
                  <a:lnTo>
                    <a:pt x="801291" y="2001035"/>
                  </a:lnTo>
                  <a:lnTo>
                    <a:pt x="800497" y="2003020"/>
                  </a:lnTo>
                  <a:lnTo>
                    <a:pt x="799703" y="2005005"/>
                  </a:lnTo>
                  <a:lnTo>
                    <a:pt x="798513" y="2007388"/>
                  </a:lnTo>
                  <a:lnTo>
                    <a:pt x="797322" y="2009373"/>
                  </a:lnTo>
                  <a:lnTo>
                    <a:pt x="793750" y="2012550"/>
                  </a:lnTo>
                  <a:lnTo>
                    <a:pt x="789384" y="2015329"/>
                  </a:lnTo>
                  <a:lnTo>
                    <a:pt x="784622" y="2017315"/>
                  </a:lnTo>
                  <a:lnTo>
                    <a:pt x="779463" y="2018903"/>
                  </a:lnTo>
                  <a:lnTo>
                    <a:pt x="773906" y="2019300"/>
                  </a:lnTo>
                  <a:lnTo>
                    <a:pt x="752078" y="2018506"/>
                  </a:lnTo>
                  <a:lnTo>
                    <a:pt x="731044" y="2017315"/>
                  </a:lnTo>
                  <a:lnTo>
                    <a:pt x="709613" y="2015727"/>
                  </a:lnTo>
                  <a:lnTo>
                    <a:pt x="688578" y="2013344"/>
                  </a:lnTo>
                  <a:lnTo>
                    <a:pt x="667147" y="2010167"/>
                  </a:lnTo>
                  <a:lnTo>
                    <a:pt x="646509" y="2006197"/>
                  </a:lnTo>
                  <a:lnTo>
                    <a:pt x="625475" y="2002226"/>
                  </a:lnTo>
                  <a:lnTo>
                    <a:pt x="604441" y="1997858"/>
                  </a:lnTo>
                  <a:lnTo>
                    <a:pt x="599281" y="1995873"/>
                  </a:lnTo>
                  <a:lnTo>
                    <a:pt x="594519" y="1993093"/>
                  </a:lnTo>
                  <a:lnTo>
                    <a:pt x="590550" y="1989917"/>
                  </a:lnTo>
                  <a:lnTo>
                    <a:pt x="586978" y="1986343"/>
                  </a:lnTo>
                  <a:lnTo>
                    <a:pt x="584597" y="1981975"/>
                  </a:lnTo>
                  <a:lnTo>
                    <a:pt x="583803" y="1979990"/>
                  </a:lnTo>
                  <a:lnTo>
                    <a:pt x="583009" y="1977607"/>
                  </a:lnTo>
                  <a:lnTo>
                    <a:pt x="583009" y="1975622"/>
                  </a:lnTo>
                  <a:lnTo>
                    <a:pt x="582612" y="1973239"/>
                  </a:lnTo>
                  <a:lnTo>
                    <a:pt x="583009" y="1970857"/>
                  </a:lnTo>
                  <a:lnTo>
                    <a:pt x="583406" y="1968872"/>
                  </a:lnTo>
                  <a:lnTo>
                    <a:pt x="586581" y="1943062"/>
                  </a:lnTo>
                  <a:lnTo>
                    <a:pt x="590153" y="1918046"/>
                  </a:lnTo>
                  <a:lnTo>
                    <a:pt x="598091" y="1866823"/>
                  </a:lnTo>
                  <a:lnTo>
                    <a:pt x="598884" y="1862456"/>
                  </a:lnTo>
                  <a:lnTo>
                    <a:pt x="598884" y="1858088"/>
                  </a:lnTo>
                  <a:lnTo>
                    <a:pt x="598487" y="1853720"/>
                  </a:lnTo>
                  <a:lnTo>
                    <a:pt x="596900" y="1849749"/>
                  </a:lnTo>
                  <a:lnTo>
                    <a:pt x="594916" y="1846175"/>
                  </a:lnTo>
                  <a:lnTo>
                    <a:pt x="592137" y="1842602"/>
                  </a:lnTo>
                  <a:lnTo>
                    <a:pt x="588962" y="1839822"/>
                  </a:lnTo>
                  <a:lnTo>
                    <a:pt x="585391" y="1837440"/>
                  </a:lnTo>
                  <a:lnTo>
                    <a:pt x="570309" y="1831881"/>
                  </a:lnTo>
                  <a:lnTo>
                    <a:pt x="556022" y="1826322"/>
                  </a:lnTo>
                  <a:lnTo>
                    <a:pt x="541734" y="1820366"/>
                  </a:lnTo>
                  <a:lnTo>
                    <a:pt x="527050" y="1814012"/>
                  </a:lnTo>
                  <a:lnTo>
                    <a:pt x="512762" y="1807659"/>
                  </a:lnTo>
                  <a:lnTo>
                    <a:pt x="498872" y="1800909"/>
                  </a:lnTo>
                  <a:lnTo>
                    <a:pt x="484584" y="1793762"/>
                  </a:lnTo>
                  <a:lnTo>
                    <a:pt x="471091" y="1786217"/>
                  </a:lnTo>
                  <a:lnTo>
                    <a:pt x="457597" y="1778276"/>
                  </a:lnTo>
                  <a:lnTo>
                    <a:pt x="444500" y="1769540"/>
                  </a:lnTo>
                  <a:lnTo>
                    <a:pt x="431006" y="1760804"/>
                  </a:lnTo>
                  <a:lnTo>
                    <a:pt x="418306" y="1752069"/>
                  </a:lnTo>
                  <a:lnTo>
                    <a:pt x="406003" y="1742936"/>
                  </a:lnTo>
                  <a:lnTo>
                    <a:pt x="392906" y="1733803"/>
                  </a:lnTo>
                  <a:lnTo>
                    <a:pt x="381000" y="1723479"/>
                  </a:lnTo>
                  <a:lnTo>
                    <a:pt x="369094" y="1713552"/>
                  </a:lnTo>
                  <a:lnTo>
                    <a:pt x="365125" y="1711567"/>
                  </a:lnTo>
                  <a:lnTo>
                    <a:pt x="360759" y="1710376"/>
                  </a:lnTo>
                  <a:lnTo>
                    <a:pt x="356791" y="1709979"/>
                  </a:lnTo>
                  <a:lnTo>
                    <a:pt x="352425" y="1709979"/>
                  </a:lnTo>
                  <a:lnTo>
                    <a:pt x="347662" y="1710773"/>
                  </a:lnTo>
                  <a:lnTo>
                    <a:pt x="343694" y="1712361"/>
                  </a:lnTo>
                  <a:lnTo>
                    <a:pt x="340122" y="1714744"/>
                  </a:lnTo>
                  <a:lnTo>
                    <a:pt x="336947" y="1717523"/>
                  </a:lnTo>
                  <a:lnTo>
                    <a:pt x="256778" y="1782246"/>
                  </a:lnTo>
                  <a:lnTo>
                    <a:pt x="254794" y="1783835"/>
                  </a:lnTo>
                  <a:lnTo>
                    <a:pt x="252809" y="1785026"/>
                  </a:lnTo>
                  <a:lnTo>
                    <a:pt x="250825" y="1786217"/>
                  </a:lnTo>
                  <a:lnTo>
                    <a:pt x="248840" y="1787011"/>
                  </a:lnTo>
                  <a:lnTo>
                    <a:pt x="246459" y="1787805"/>
                  </a:lnTo>
                  <a:lnTo>
                    <a:pt x="244475" y="1787805"/>
                  </a:lnTo>
                  <a:lnTo>
                    <a:pt x="239712" y="1788202"/>
                  </a:lnTo>
                  <a:lnTo>
                    <a:pt x="234553" y="1787011"/>
                  </a:lnTo>
                  <a:lnTo>
                    <a:pt x="229790" y="1785423"/>
                  </a:lnTo>
                  <a:lnTo>
                    <a:pt x="225028" y="1782643"/>
                  </a:lnTo>
                  <a:lnTo>
                    <a:pt x="222647" y="1780658"/>
                  </a:lnTo>
                  <a:lnTo>
                    <a:pt x="220662" y="1779070"/>
                  </a:lnTo>
                  <a:lnTo>
                    <a:pt x="205978" y="1762790"/>
                  </a:lnTo>
                  <a:lnTo>
                    <a:pt x="192087" y="1746907"/>
                  </a:lnTo>
                  <a:lnTo>
                    <a:pt x="178197" y="1731024"/>
                  </a:lnTo>
                  <a:lnTo>
                    <a:pt x="165100" y="1713949"/>
                  </a:lnTo>
                  <a:lnTo>
                    <a:pt x="152003" y="1696875"/>
                  </a:lnTo>
                  <a:lnTo>
                    <a:pt x="139700" y="1679404"/>
                  </a:lnTo>
                  <a:lnTo>
                    <a:pt x="127794" y="1661933"/>
                  </a:lnTo>
                  <a:lnTo>
                    <a:pt x="116284" y="1644064"/>
                  </a:lnTo>
                  <a:lnTo>
                    <a:pt x="113506" y="1638902"/>
                  </a:lnTo>
                  <a:lnTo>
                    <a:pt x="112315" y="1633343"/>
                  </a:lnTo>
                  <a:lnTo>
                    <a:pt x="111522" y="1628181"/>
                  </a:lnTo>
                  <a:lnTo>
                    <a:pt x="111919" y="1623019"/>
                  </a:lnTo>
                  <a:lnTo>
                    <a:pt x="113109" y="1618651"/>
                  </a:lnTo>
                  <a:lnTo>
                    <a:pt x="113903" y="1616269"/>
                  </a:lnTo>
                  <a:lnTo>
                    <a:pt x="115094" y="1614284"/>
                  </a:lnTo>
                  <a:lnTo>
                    <a:pt x="116284" y="1612695"/>
                  </a:lnTo>
                  <a:lnTo>
                    <a:pt x="117872" y="1610710"/>
                  </a:lnTo>
                  <a:lnTo>
                    <a:pt x="119856" y="1609519"/>
                  </a:lnTo>
                  <a:lnTo>
                    <a:pt x="121840" y="1608327"/>
                  </a:lnTo>
                  <a:lnTo>
                    <a:pt x="162322" y="1576958"/>
                  </a:lnTo>
                  <a:lnTo>
                    <a:pt x="183356" y="1561870"/>
                  </a:lnTo>
                  <a:lnTo>
                    <a:pt x="203994" y="1546781"/>
                  </a:lnTo>
                  <a:lnTo>
                    <a:pt x="207565" y="1544001"/>
                  </a:lnTo>
                  <a:lnTo>
                    <a:pt x="211137" y="1540825"/>
                  </a:lnTo>
                  <a:lnTo>
                    <a:pt x="213519" y="1537648"/>
                  </a:lnTo>
                  <a:lnTo>
                    <a:pt x="215503" y="1533677"/>
                  </a:lnTo>
                  <a:lnTo>
                    <a:pt x="216694" y="1529707"/>
                  </a:lnTo>
                  <a:lnTo>
                    <a:pt x="217090" y="1525339"/>
                  </a:lnTo>
                  <a:lnTo>
                    <a:pt x="217090" y="1520971"/>
                  </a:lnTo>
                  <a:lnTo>
                    <a:pt x="216297" y="1516603"/>
                  </a:lnTo>
                  <a:lnTo>
                    <a:pt x="209153" y="1502705"/>
                  </a:lnTo>
                  <a:lnTo>
                    <a:pt x="202803" y="1488014"/>
                  </a:lnTo>
                  <a:lnTo>
                    <a:pt x="196850" y="1473719"/>
                  </a:lnTo>
                  <a:lnTo>
                    <a:pt x="191294" y="1459027"/>
                  </a:lnTo>
                  <a:lnTo>
                    <a:pt x="186134" y="1444335"/>
                  </a:lnTo>
                  <a:lnTo>
                    <a:pt x="180975" y="1429644"/>
                  </a:lnTo>
                  <a:lnTo>
                    <a:pt x="176212" y="1414952"/>
                  </a:lnTo>
                  <a:lnTo>
                    <a:pt x="171847" y="1399466"/>
                  </a:lnTo>
                  <a:lnTo>
                    <a:pt x="167878" y="1384377"/>
                  </a:lnTo>
                  <a:lnTo>
                    <a:pt x="164703" y="1369288"/>
                  </a:lnTo>
                  <a:lnTo>
                    <a:pt x="161131" y="1353802"/>
                  </a:lnTo>
                  <a:lnTo>
                    <a:pt x="158353" y="1338713"/>
                  </a:lnTo>
                  <a:lnTo>
                    <a:pt x="155972" y="1323227"/>
                  </a:lnTo>
                  <a:lnTo>
                    <a:pt x="153987" y="1307344"/>
                  </a:lnTo>
                  <a:lnTo>
                    <a:pt x="152003" y="1291859"/>
                  </a:lnTo>
                  <a:lnTo>
                    <a:pt x="150812" y="1276373"/>
                  </a:lnTo>
                  <a:lnTo>
                    <a:pt x="149225" y="1272402"/>
                  </a:lnTo>
                  <a:lnTo>
                    <a:pt x="146844" y="1268034"/>
                  </a:lnTo>
                  <a:lnTo>
                    <a:pt x="144462" y="1264857"/>
                  </a:lnTo>
                  <a:lnTo>
                    <a:pt x="141287" y="1262078"/>
                  </a:lnTo>
                  <a:lnTo>
                    <a:pt x="137715" y="1259695"/>
                  </a:lnTo>
                  <a:lnTo>
                    <a:pt x="133747" y="1257710"/>
                  </a:lnTo>
                  <a:lnTo>
                    <a:pt x="129778" y="1256916"/>
                  </a:lnTo>
                  <a:lnTo>
                    <a:pt x="125015" y="1256519"/>
                  </a:lnTo>
                  <a:lnTo>
                    <a:pt x="99219" y="1254136"/>
                  </a:lnTo>
                  <a:lnTo>
                    <a:pt x="74215" y="1251357"/>
                  </a:lnTo>
                  <a:lnTo>
                    <a:pt x="22622" y="1245401"/>
                  </a:lnTo>
                  <a:lnTo>
                    <a:pt x="20240" y="1245401"/>
                  </a:lnTo>
                  <a:lnTo>
                    <a:pt x="18256" y="1245004"/>
                  </a:lnTo>
                  <a:lnTo>
                    <a:pt x="15875" y="1244209"/>
                  </a:lnTo>
                  <a:lnTo>
                    <a:pt x="13890" y="1243415"/>
                  </a:lnTo>
                  <a:lnTo>
                    <a:pt x="11906" y="1242224"/>
                  </a:lnTo>
                  <a:lnTo>
                    <a:pt x="9922" y="1241033"/>
                  </a:lnTo>
                  <a:lnTo>
                    <a:pt x="6747" y="1237459"/>
                  </a:lnTo>
                  <a:lnTo>
                    <a:pt x="3969" y="1233488"/>
                  </a:lnTo>
                  <a:lnTo>
                    <a:pt x="1984" y="1228724"/>
                  </a:lnTo>
                  <a:lnTo>
                    <a:pt x="397" y="1222767"/>
                  </a:lnTo>
                  <a:lnTo>
                    <a:pt x="0" y="1219988"/>
                  </a:lnTo>
                  <a:lnTo>
                    <a:pt x="0" y="1217208"/>
                  </a:lnTo>
                  <a:lnTo>
                    <a:pt x="794" y="1196163"/>
                  </a:lnTo>
                  <a:lnTo>
                    <a:pt x="1984" y="1174721"/>
                  </a:lnTo>
                  <a:lnTo>
                    <a:pt x="3572" y="1153676"/>
                  </a:lnTo>
                  <a:lnTo>
                    <a:pt x="6350" y="1132631"/>
                  </a:lnTo>
                  <a:lnTo>
                    <a:pt x="9128" y="1111189"/>
                  </a:lnTo>
                  <a:lnTo>
                    <a:pt x="12700" y="1090541"/>
                  </a:lnTo>
                  <a:lnTo>
                    <a:pt x="16669" y="1069099"/>
                  </a:lnTo>
                  <a:lnTo>
                    <a:pt x="21034" y="1048451"/>
                  </a:lnTo>
                  <a:lnTo>
                    <a:pt x="23019" y="1043289"/>
                  </a:lnTo>
                  <a:lnTo>
                    <a:pt x="25797" y="1038127"/>
                  </a:lnTo>
                  <a:lnTo>
                    <a:pt x="29369" y="1034157"/>
                  </a:lnTo>
                  <a:lnTo>
                    <a:pt x="32940" y="1030583"/>
                  </a:lnTo>
                  <a:lnTo>
                    <a:pt x="37306" y="1028201"/>
                  </a:lnTo>
                  <a:lnTo>
                    <a:pt x="39290" y="1027406"/>
                  </a:lnTo>
                  <a:lnTo>
                    <a:pt x="41672" y="1026612"/>
                  </a:lnTo>
                  <a:lnTo>
                    <a:pt x="44053" y="1026612"/>
                  </a:lnTo>
                  <a:lnTo>
                    <a:pt x="46037" y="1026215"/>
                  </a:lnTo>
                  <a:lnTo>
                    <a:pt x="48419" y="1026612"/>
                  </a:lnTo>
                  <a:lnTo>
                    <a:pt x="50800" y="1027009"/>
                  </a:lnTo>
                  <a:lnTo>
                    <a:pt x="101600" y="1033760"/>
                  </a:lnTo>
                  <a:lnTo>
                    <a:pt x="127000" y="1037730"/>
                  </a:lnTo>
                  <a:lnTo>
                    <a:pt x="152400" y="1042098"/>
                  </a:lnTo>
                  <a:lnTo>
                    <a:pt x="156765" y="1042892"/>
                  </a:lnTo>
                  <a:lnTo>
                    <a:pt x="161131" y="1042892"/>
                  </a:lnTo>
                  <a:lnTo>
                    <a:pt x="165497" y="1042495"/>
                  </a:lnTo>
                  <a:lnTo>
                    <a:pt x="169862" y="1040907"/>
                  </a:lnTo>
                  <a:lnTo>
                    <a:pt x="173434" y="1038525"/>
                  </a:lnTo>
                  <a:lnTo>
                    <a:pt x="177006" y="1035745"/>
                  </a:lnTo>
                  <a:lnTo>
                    <a:pt x="179784" y="1032568"/>
                  </a:lnTo>
                  <a:lnTo>
                    <a:pt x="182165" y="1028995"/>
                  </a:lnTo>
                  <a:lnTo>
                    <a:pt x="187325" y="1014303"/>
                  </a:lnTo>
                  <a:lnTo>
                    <a:pt x="192881" y="1000008"/>
                  </a:lnTo>
                  <a:lnTo>
                    <a:pt x="198834" y="985316"/>
                  </a:lnTo>
                  <a:lnTo>
                    <a:pt x="205184" y="971022"/>
                  </a:lnTo>
                  <a:lnTo>
                    <a:pt x="211931" y="957124"/>
                  </a:lnTo>
                  <a:lnTo>
                    <a:pt x="218678" y="942432"/>
                  </a:lnTo>
                  <a:lnTo>
                    <a:pt x="225822" y="928932"/>
                  </a:lnTo>
                  <a:lnTo>
                    <a:pt x="233362" y="915034"/>
                  </a:lnTo>
                  <a:lnTo>
                    <a:pt x="241300" y="901931"/>
                  </a:lnTo>
                  <a:lnTo>
                    <a:pt x="249634" y="888430"/>
                  </a:lnTo>
                  <a:lnTo>
                    <a:pt x="258762" y="875327"/>
                  </a:lnTo>
                  <a:lnTo>
                    <a:pt x="267494" y="862620"/>
                  </a:lnTo>
                  <a:lnTo>
                    <a:pt x="276622" y="849517"/>
                  </a:lnTo>
                  <a:lnTo>
                    <a:pt x="286147" y="837207"/>
                  </a:lnTo>
                  <a:lnTo>
                    <a:pt x="295672" y="825295"/>
                  </a:lnTo>
                  <a:lnTo>
                    <a:pt x="305990" y="812986"/>
                  </a:lnTo>
                  <a:lnTo>
                    <a:pt x="307975" y="809015"/>
                  </a:lnTo>
                  <a:lnTo>
                    <a:pt x="309165" y="804647"/>
                  </a:lnTo>
                  <a:lnTo>
                    <a:pt x="309562" y="800279"/>
                  </a:lnTo>
                  <a:lnTo>
                    <a:pt x="309562" y="796309"/>
                  </a:lnTo>
                  <a:lnTo>
                    <a:pt x="308769" y="791941"/>
                  </a:lnTo>
                  <a:lnTo>
                    <a:pt x="307181" y="787970"/>
                  </a:lnTo>
                  <a:lnTo>
                    <a:pt x="304800" y="784396"/>
                  </a:lnTo>
                  <a:lnTo>
                    <a:pt x="301625" y="780823"/>
                  </a:lnTo>
                  <a:lnTo>
                    <a:pt x="237331" y="700614"/>
                  </a:lnTo>
                  <a:lnTo>
                    <a:pt x="235744" y="699025"/>
                  </a:lnTo>
                  <a:lnTo>
                    <a:pt x="234553" y="697437"/>
                  </a:lnTo>
                  <a:lnTo>
                    <a:pt x="233362" y="695452"/>
                  </a:lnTo>
                  <a:lnTo>
                    <a:pt x="232569" y="693069"/>
                  </a:lnTo>
                  <a:lnTo>
                    <a:pt x="231775" y="691084"/>
                  </a:lnTo>
                  <a:lnTo>
                    <a:pt x="231775" y="688701"/>
                  </a:lnTo>
                  <a:lnTo>
                    <a:pt x="231775" y="683936"/>
                  </a:lnTo>
                  <a:lnTo>
                    <a:pt x="232569" y="678774"/>
                  </a:lnTo>
                  <a:lnTo>
                    <a:pt x="234156" y="674010"/>
                  </a:lnTo>
                  <a:lnTo>
                    <a:pt x="236934" y="668848"/>
                  </a:lnTo>
                  <a:lnTo>
                    <a:pt x="240506" y="664480"/>
                  </a:lnTo>
                  <a:lnTo>
                    <a:pt x="256778" y="650185"/>
                  </a:lnTo>
                  <a:lnTo>
                    <a:pt x="272653" y="636287"/>
                  </a:lnTo>
                  <a:lnTo>
                    <a:pt x="288925" y="622390"/>
                  </a:lnTo>
                  <a:lnTo>
                    <a:pt x="305594" y="609286"/>
                  </a:lnTo>
                  <a:lnTo>
                    <a:pt x="322659" y="596183"/>
                  </a:lnTo>
                  <a:lnTo>
                    <a:pt x="339725" y="583874"/>
                  </a:lnTo>
                  <a:lnTo>
                    <a:pt x="357584" y="571961"/>
                  </a:lnTo>
                  <a:lnTo>
                    <a:pt x="375841" y="560446"/>
                  </a:lnTo>
                  <a:lnTo>
                    <a:pt x="381000" y="558064"/>
                  </a:lnTo>
                  <a:lnTo>
                    <a:pt x="386159" y="556475"/>
                  </a:lnTo>
                  <a:lnTo>
                    <a:pt x="391319" y="556078"/>
                  </a:lnTo>
                  <a:lnTo>
                    <a:pt x="396478" y="556475"/>
                  </a:lnTo>
                  <a:lnTo>
                    <a:pt x="401241" y="557667"/>
                  </a:lnTo>
                  <a:lnTo>
                    <a:pt x="403225" y="558461"/>
                  </a:lnTo>
                  <a:lnTo>
                    <a:pt x="405606" y="559652"/>
                  </a:lnTo>
                  <a:lnTo>
                    <a:pt x="407194" y="560843"/>
                  </a:lnTo>
                  <a:lnTo>
                    <a:pt x="408781" y="562431"/>
                  </a:lnTo>
                  <a:lnTo>
                    <a:pt x="410369" y="564020"/>
                  </a:lnTo>
                  <a:lnTo>
                    <a:pt x="411559" y="566005"/>
                  </a:lnTo>
                  <a:lnTo>
                    <a:pt x="427037" y="586653"/>
                  </a:lnTo>
                  <a:lnTo>
                    <a:pt x="442912" y="606904"/>
                  </a:lnTo>
                  <a:lnTo>
                    <a:pt x="457994" y="627552"/>
                  </a:lnTo>
                  <a:lnTo>
                    <a:pt x="472678" y="648200"/>
                  </a:lnTo>
                  <a:lnTo>
                    <a:pt x="475456" y="652170"/>
                  </a:lnTo>
                  <a:lnTo>
                    <a:pt x="478234" y="654950"/>
                  </a:lnTo>
                  <a:lnTo>
                    <a:pt x="481806" y="657729"/>
                  </a:lnTo>
                  <a:lnTo>
                    <a:pt x="486172" y="659318"/>
                  </a:lnTo>
                  <a:lnTo>
                    <a:pt x="490141" y="660509"/>
                  </a:lnTo>
                  <a:lnTo>
                    <a:pt x="494506" y="661303"/>
                  </a:lnTo>
                  <a:lnTo>
                    <a:pt x="498872" y="660906"/>
                  </a:lnTo>
                  <a:lnTo>
                    <a:pt x="503237" y="660112"/>
                  </a:lnTo>
                  <a:lnTo>
                    <a:pt x="517128" y="653759"/>
                  </a:lnTo>
                  <a:lnTo>
                    <a:pt x="531416" y="647406"/>
                  </a:lnTo>
                  <a:lnTo>
                    <a:pt x="546100" y="641449"/>
                  </a:lnTo>
                  <a:lnTo>
                    <a:pt x="560387" y="635890"/>
                  </a:lnTo>
                  <a:lnTo>
                    <a:pt x="575072" y="630331"/>
                  </a:lnTo>
                  <a:lnTo>
                    <a:pt x="590153" y="625566"/>
                  </a:lnTo>
                  <a:lnTo>
                    <a:pt x="604837" y="620404"/>
                  </a:lnTo>
                  <a:lnTo>
                    <a:pt x="619919" y="615640"/>
                  </a:lnTo>
                  <a:lnTo>
                    <a:pt x="635397" y="612066"/>
                  </a:lnTo>
                  <a:lnTo>
                    <a:pt x="650478" y="608492"/>
                  </a:lnTo>
                  <a:lnTo>
                    <a:pt x="665956" y="605713"/>
                  </a:lnTo>
                  <a:lnTo>
                    <a:pt x="681434" y="602933"/>
                  </a:lnTo>
                  <a:lnTo>
                    <a:pt x="696913" y="600154"/>
                  </a:lnTo>
                  <a:lnTo>
                    <a:pt x="711994" y="598168"/>
                  </a:lnTo>
                  <a:lnTo>
                    <a:pt x="727869" y="596580"/>
                  </a:lnTo>
                  <a:lnTo>
                    <a:pt x="743347" y="594992"/>
                  </a:lnTo>
                  <a:lnTo>
                    <a:pt x="747713" y="593403"/>
                  </a:lnTo>
                  <a:lnTo>
                    <a:pt x="751284" y="591418"/>
                  </a:lnTo>
                  <a:lnTo>
                    <a:pt x="754856" y="588638"/>
                  </a:lnTo>
                  <a:lnTo>
                    <a:pt x="757634" y="585462"/>
                  </a:lnTo>
                  <a:lnTo>
                    <a:pt x="760016" y="582285"/>
                  </a:lnTo>
                  <a:lnTo>
                    <a:pt x="762397" y="577917"/>
                  </a:lnTo>
                  <a:lnTo>
                    <a:pt x="763191" y="573550"/>
                  </a:lnTo>
                  <a:lnTo>
                    <a:pt x="763588" y="569182"/>
                  </a:lnTo>
                  <a:lnTo>
                    <a:pt x="765969" y="543769"/>
                  </a:lnTo>
                  <a:lnTo>
                    <a:pt x="768747" y="517959"/>
                  </a:lnTo>
                  <a:lnTo>
                    <a:pt x="771525" y="492943"/>
                  </a:lnTo>
                  <a:lnTo>
                    <a:pt x="774700" y="467133"/>
                  </a:lnTo>
                  <a:lnTo>
                    <a:pt x="774700" y="464751"/>
                  </a:lnTo>
                  <a:lnTo>
                    <a:pt x="775097" y="462766"/>
                  </a:lnTo>
                  <a:lnTo>
                    <a:pt x="775891" y="460383"/>
                  </a:lnTo>
                  <a:lnTo>
                    <a:pt x="776684" y="458398"/>
                  </a:lnTo>
                  <a:lnTo>
                    <a:pt x="777875" y="456412"/>
                  </a:lnTo>
                  <a:lnTo>
                    <a:pt x="779066" y="454824"/>
                  </a:lnTo>
                  <a:lnTo>
                    <a:pt x="782638" y="451250"/>
                  </a:lnTo>
                  <a:lnTo>
                    <a:pt x="786606" y="448471"/>
                  </a:lnTo>
                  <a:lnTo>
                    <a:pt x="791369" y="446486"/>
                  </a:lnTo>
                  <a:lnTo>
                    <a:pt x="796925" y="444897"/>
                  </a:lnTo>
                  <a:lnTo>
                    <a:pt x="802481" y="444500"/>
                  </a:lnTo>
                  <a:close/>
                  <a:moveTo>
                    <a:pt x="1780579" y="266729"/>
                  </a:moveTo>
                  <a:lnTo>
                    <a:pt x="1770667" y="267126"/>
                  </a:lnTo>
                  <a:lnTo>
                    <a:pt x="1761944" y="267921"/>
                  </a:lnTo>
                  <a:lnTo>
                    <a:pt x="1752824" y="269113"/>
                  </a:lnTo>
                  <a:lnTo>
                    <a:pt x="1744101" y="270304"/>
                  </a:lnTo>
                  <a:lnTo>
                    <a:pt x="1735378" y="272688"/>
                  </a:lnTo>
                  <a:lnTo>
                    <a:pt x="1727052" y="275071"/>
                  </a:lnTo>
                  <a:lnTo>
                    <a:pt x="1718329" y="277852"/>
                  </a:lnTo>
                  <a:lnTo>
                    <a:pt x="1710399" y="281030"/>
                  </a:lnTo>
                  <a:lnTo>
                    <a:pt x="1702469" y="284605"/>
                  </a:lnTo>
                  <a:lnTo>
                    <a:pt x="1694539" y="288578"/>
                  </a:lnTo>
                  <a:lnTo>
                    <a:pt x="1687005" y="292550"/>
                  </a:lnTo>
                  <a:lnTo>
                    <a:pt x="1679472" y="297317"/>
                  </a:lnTo>
                  <a:lnTo>
                    <a:pt x="1672731" y="302482"/>
                  </a:lnTo>
                  <a:lnTo>
                    <a:pt x="1665991" y="308043"/>
                  </a:lnTo>
                  <a:lnTo>
                    <a:pt x="1659250" y="313605"/>
                  </a:lnTo>
                  <a:lnTo>
                    <a:pt x="1653303" y="319563"/>
                  </a:lnTo>
                  <a:lnTo>
                    <a:pt x="1647355" y="325919"/>
                  </a:lnTo>
                  <a:lnTo>
                    <a:pt x="1641804" y="332275"/>
                  </a:lnTo>
                  <a:lnTo>
                    <a:pt x="1636253" y="339029"/>
                  </a:lnTo>
                  <a:lnTo>
                    <a:pt x="1631098" y="346179"/>
                  </a:lnTo>
                  <a:lnTo>
                    <a:pt x="1626340" y="353727"/>
                  </a:lnTo>
                  <a:lnTo>
                    <a:pt x="1621979" y="361275"/>
                  </a:lnTo>
                  <a:lnTo>
                    <a:pt x="1618014" y="368822"/>
                  </a:lnTo>
                  <a:lnTo>
                    <a:pt x="1614445" y="376767"/>
                  </a:lnTo>
                  <a:lnTo>
                    <a:pt x="1611273" y="384712"/>
                  </a:lnTo>
                  <a:lnTo>
                    <a:pt x="1608498" y="393055"/>
                  </a:lnTo>
                  <a:lnTo>
                    <a:pt x="1606119" y="401794"/>
                  </a:lnTo>
                  <a:lnTo>
                    <a:pt x="1604136" y="410534"/>
                  </a:lnTo>
                  <a:lnTo>
                    <a:pt x="1602550" y="419273"/>
                  </a:lnTo>
                  <a:lnTo>
                    <a:pt x="1601361" y="428410"/>
                  </a:lnTo>
                  <a:lnTo>
                    <a:pt x="1600568" y="437547"/>
                  </a:lnTo>
                  <a:lnTo>
                    <a:pt x="1600171" y="447081"/>
                  </a:lnTo>
                  <a:lnTo>
                    <a:pt x="1600568" y="456218"/>
                  </a:lnTo>
                  <a:lnTo>
                    <a:pt x="1601361" y="465354"/>
                  </a:lnTo>
                  <a:lnTo>
                    <a:pt x="1602550" y="474094"/>
                  </a:lnTo>
                  <a:lnTo>
                    <a:pt x="1604136" y="482833"/>
                  </a:lnTo>
                  <a:lnTo>
                    <a:pt x="1606119" y="491970"/>
                  </a:lnTo>
                  <a:lnTo>
                    <a:pt x="1608498" y="500312"/>
                  </a:lnTo>
                  <a:lnTo>
                    <a:pt x="1611273" y="508655"/>
                  </a:lnTo>
                  <a:lnTo>
                    <a:pt x="1614445" y="516997"/>
                  </a:lnTo>
                  <a:lnTo>
                    <a:pt x="1618014" y="524545"/>
                  </a:lnTo>
                  <a:lnTo>
                    <a:pt x="1621979" y="532490"/>
                  </a:lnTo>
                  <a:lnTo>
                    <a:pt x="1626340" y="540435"/>
                  </a:lnTo>
                  <a:lnTo>
                    <a:pt x="1631098" y="547585"/>
                  </a:lnTo>
                  <a:lnTo>
                    <a:pt x="1636253" y="554338"/>
                  </a:lnTo>
                  <a:lnTo>
                    <a:pt x="1641804" y="561092"/>
                  </a:lnTo>
                  <a:lnTo>
                    <a:pt x="1647355" y="567845"/>
                  </a:lnTo>
                  <a:lnTo>
                    <a:pt x="1653303" y="573804"/>
                  </a:lnTo>
                  <a:lnTo>
                    <a:pt x="1659250" y="580160"/>
                  </a:lnTo>
                  <a:lnTo>
                    <a:pt x="1665991" y="585721"/>
                  </a:lnTo>
                  <a:lnTo>
                    <a:pt x="1672731" y="591283"/>
                  </a:lnTo>
                  <a:lnTo>
                    <a:pt x="1679472" y="596050"/>
                  </a:lnTo>
                  <a:lnTo>
                    <a:pt x="1687005" y="600817"/>
                  </a:lnTo>
                  <a:lnTo>
                    <a:pt x="1694539" y="605186"/>
                  </a:lnTo>
                  <a:lnTo>
                    <a:pt x="1702469" y="609159"/>
                  </a:lnTo>
                  <a:lnTo>
                    <a:pt x="1710399" y="612734"/>
                  </a:lnTo>
                  <a:lnTo>
                    <a:pt x="1718329" y="615912"/>
                  </a:lnTo>
                  <a:lnTo>
                    <a:pt x="1727052" y="618693"/>
                  </a:lnTo>
                  <a:lnTo>
                    <a:pt x="1735378" y="621076"/>
                  </a:lnTo>
                  <a:lnTo>
                    <a:pt x="1744101" y="623063"/>
                  </a:lnTo>
                  <a:lnTo>
                    <a:pt x="1752824" y="624652"/>
                  </a:lnTo>
                  <a:lnTo>
                    <a:pt x="1761944" y="626241"/>
                  </a:lnTo>
                  <a:lnTo>
                    <a:pt x="1770667" y="626638"/>
                  </a:lnTo>
                  <a:lnTo>
                    <a:pt x="1780579" y="627035"/>
                  </a:lnTo>
                  <a:lnTo>
                    <a:pt x="1789699" y="626638"/>
                  </a:lnTo>
                  <a:lnTo>
                    <a:pt x="1798819" y="626241"/>
                  </a:lnTo>
                  <a:lnTo>
                    <a:pt x="1807542" y="624652"/>
                  </a:lnTo>
                  <a:lnTo>
                    <a:pt x="1816265" y="623063"/>
                  </a:lnTo>
                  <a:lnTo>
                    <a:pt x="1825384" y="621076"/>
                  </a:lnTo>
                  <a:lnTo>
                    <a:pt x="1833711" y="618693"/>
                  </a:lnTo>
                  <a:lnTo>
                    <a:pt x="1842037" y="615912"/>
                  </a:lnTo>
                  <a:lnTo>
                    <a:pt x="1850364" y="612734"/>
                  </a:lnTo>
                  <a:lnTo>
                    <a:pt x="1858294" y="609159"/>
                  </a:lnTo>
                  <a:lnTo>
                    <a:pt x="1866224" y="605186"/>
                  </a:lnTo>
                  <a:lnTo>
                    <a:pt x="1873757" y="600817"/>
                  </a:lnTo>
                  <a:lnTo>
                    <a:pt x="1880894" y="596050"/>
                  </a:lnTo>
                  <a:lnTo>
                    <a:pt x="1888031" y="591283"/>
                  </a:lnTo>
                  <a:lnTo>
                    <a:pt x="1894772" y="585721"/>
                  </a:lnTo>
                  <a:lnTo>
                    <a:pt x="1901116" y="580160"/>
                  </a:lnTo>
                  <a:lnTo>
                    <a:pt x="1907460" y="573804"/>
                  </a:lnTo>
                  <a:lnTo>
                    <a:pt x="1913804" y="567845"/>
                  </a:lnTo>
                  <a:lnTo>
                    <a:pt x="1919355" y="561092"/>
                  </a:lnTo>
                  <a:lnTo>
                    <a:pt x="1924509" y="554338"/>
                  </a:lnTo>
                  <a:lnTo>
                    <a:pt x="1929664" y="547585"/>
                  </a:lnTo>
                  <a:lnTo>
                    <a:pt x="1934026" y="540435"/>
                  </a:lnTo>
                  <a:lnTo>
                    <a:pt x="1938387" y="532490"/>
                  </a:lnTo>
                  <a:lnTo>
                    <a:pt x="1942352" y="524545"/>
                  </a:lnTo>
                  <a:lnTo>
                    <a:pt x="1945921" y="516997"/>
                  </a:lnTo>
                  <a:lnTo>
                    <a:pt x="1949093" y="508655"/>
                  </a:lnTo>
                  <a:lnTo>
                    <a:pt x="1951868" y="500312"/>
                  </a:lnTo>
                  <a:lnTo>
                    <a:pt x="1954247" y="491970"/>
                  </a:lnTo>
                  <a:lnTo>
                    <a:pt x="1957023" y="482833"/>
                  </a:lnTo>
                  <a:lnTo>
                    <a:pt x="1958212" y="474094"/>
                  </a:lnTo>
                  <a:lnTo>
                    <a:pt x="1959402" y="465354"/>
                  </a:lnTo>
                  <a:lnTo>
                    <a:pt x="1960195" y="456218"/>
                  </a:lnTo>
                  <a:lnTo>
                    <a:pt x="1960591" y="447081"/>
                  </a:lnTo>
                  <a:lnTo>
                    <a:pt x="1960195" y="437547"/>
                  </a:lnTo>
                  <a:lnTo>
                    <a:pt x="1959402" y="428410"/>
                  </a:lnTo>
                  <a:lnTo>
                    <a:pt x="1958212" y="419273"/>
                  </a:lnTo>
                  <a:lnTo>
                    <a:pt x="1957023" y="410534"/>
                  </a:lnTo>
                  <a:lnTo>
                    <a:pt x="1954247" y="401794"/>
                  </a:lnTo>
                  <a:lnTo>
                    <a:pt x="1951868" y="393055"/>
                  </a:lnTo>
                  <a:lnTo>
                    <a:pt x="1949093" y="384712"/>
                  </a:lnTo>
                  <a:lnTo>
                    <a:pt x="1945921" y="376767"/>
                  </a:lnTo>
                  <a:lnTo>
                    <a:pt x="1942352" y="368822"/>
                  </a:lnTo>
                  <a:lnTo>
                    <a:pt x="1938387" y="361275"/>
                  </a:lnTo>
                  <a:lnTo>
                    <a:pt x="1934026" y="353727"/>
                  </a:lnTo>
                  <a:lnTo>
                    <a:pt x="1929664" y="346179"/>
                  </a:lnTo>
                  <a:lnTo>
                    <a:pt x="1924509" y="339029"/>
                  </a:lnTo>
                  <a:lnTo>
                    <a:pt x="1919355" y="332275"/>
                  </a:lnTo>
                  <a:lnTo>
                    <a:pt x="1913804" y="325919"/>
                  </a:lnTo>
                  <a:lnTo>
                    <a:pt x="1907460" y="319563"/>
                  </a:lnTo>
                  <a:lnTo>
                    <a:pt x="1901116" y="313605"/>
                  </a:lnTo>
                  <a:lnTo>
                    <a:pt x="1894772" y="308043"/>
                  </a:lnTo>
                  <a:lnTo>
                    <a:pt x="1888031" y="302482"/>
                  </a:lnTo>
                  <a:lnTo>
                    <a:pt x="1880894" y="297317"/>
                  </a:lnTo>
                  <a:lnTo>
                    <a:pt x="1873757" y="292550"/>
                  </a:lnTo>
                  <a:lnTo>
                    <a:pt x="1866224" y="288578"/>
                  </a:lnTo>
                  <a:lnTo>
                    <a:pt x="1858294" y="284605"/>
                  </a:lnTo>
                  <a:lnTo>
                    <a:pt x="1850364" y="281030"/>
                  </a:lnTo>
                  <a:lnTo>
                    <a:pt x="1842037" y="277852"/>
                  </a:lnTo>
                  <a:lnTo>
                    <a:pt x="1833711" y="275071"/>
                  </a:lnTo>
                  <a:lnTo>
                    <a:pt x="1825384" y="272688"/>
                  </a:lnTo>
                  <a:lnTo>
                    <a:pt x="1816265" y="270304"/>
                  </a:lnTo>
                  <a:lnTo>
                    <a:pt x="1807542" y="269113"/>
                  </a:lnTo>
                  <a:lnTo>
                    <a:pt x="1798819" y="267921"/>
                  </a:lnTo>
                  <a:lnTo>
                    <a:pt x="1789699" y="267126"/>
                  </a:lnTo>
                  <a:lnTo>
                    <a:pt x="1780579" y="266729"/>
                  </a:lnTo>
                  <a:close/>
                  <a:moveTo>
                    <a:pt x="1769477" y="236538"/>
                  </a:moveTo>
                  <a:lnTo>
                    <a:pt x="1780579" y="236538"/>
                  </a:lnTo>
                  <a:lnTo>
                    <a:pt x="1791285" y="236538"/>
                  </a:lnTo>
                  <a:lnTo>
                    <a:pt x="1801594" y="237333"/>
                  </a:lnTo>
                  <a:lnTo>
                    <a:pt x="1812300" y="238922"/>
                  </a:lnTo>
                  <a:lnTo>
                    <a:pt x="1823005" y="240511"/>
                  </a:lnTo>
                  <a:lnTo>
                    <a:pt x="1832918" y="242894"/>
                  </a:lnTo>
                  <a:lnTo>
                    <a:pt x="1842830" y="245675"/>
                  </a:lnTo>
                  <a:lnTo>
                    <a:pt x="1852346" y="248853"/>
                  </a:lnTo>
                  <a:lnTo>
                    <a:pt x="1861862" y="252825"/>
                  </a:lnTo>
                  <a:lnTo>
                    <a:pt x="1871775" y="256798"/>
                  </a:lnTo>
                  <a:lnTo>
                    <a:pt x="1880498" y="261962"/>
                  </a:lnTo>
                  <a:lnTo>
                    <a:pt x="1889221" y="267126"/>
                  </a:lnTo>
                  <a:lnTo>
                    <a:pt x="1897944" y="272291"/>
                  </a:lnTo>
                  <a:lnTo>
                    <a:pt x="1905874" y="278249"/>
                  </a:lnTo>
                  <a:lnTo>
                    <a:pt x="1914200" y="284208"/>
                  </a:lnTo>
                  <a:lnTo>
                    <a:pt x="1921734" y="290961"/>
                  </a:lnTo>
                  <a:lnTo>
                    <a:pt x="1929268" y="297715"/>
                  </a:lnTo>
                  <a:lnTo>
                    <a:pt x="1936008" y="305660"/>
                  </a:lnTo>
                  <a:lnTo>
                    <a:pt x="1942352" y="313207"/>
                  </a:lnTo>
                  <a:lnTo>
                    <a:pt x="1948696" y="320755"/>
                  </a:lnTo>
                  <a:lnTo>
                    <a:pt x="1954644" y="329097"/>
                  </a:lnTo>
                  <a:lnTo>
                    <a:pt x="1960195" y="337440"/>
                  </a:lnTo>
                  <a:lnTo>
                    <a:pt x="1965349" y="346179"/>
                  </a:lnTo>
                  <a:lnTo>
                    <a:pt x="1970107" y="355713"/>
                  </a:lnTo>
                  <a:lnTo>
                    <a:pt x="1974072" y="364850"/>
                  </a:lnTo>
                  <a:lnTo>
                    <a:pt x="1978037" y="374384"/>
                  </a:lnTo>
                  <a:lnTo>
                    <a:pt x="1981209" y="384315"/>
                  </a:lnTo>
                  <a:lnTo>
                    <a:pt x="1983985" y="393849"/>
                  </a:lnTo>
                  <a:lnTo>
                    <a:pt x="1986364" y="404575"/>
                  </a:lnTo>
                  <a:lnTo>
                    <a:pt x="1988346" y="414903"/>
                  </a:lnTo>
                  <a:lnTo>
                    <a:pt x="1989536" y="425232"/>
                  </a:lnTo>
                  <a:lnTo>
                    <a:pt x="1990329" y="435958"/>
                  </a:lnTo>
                  <a:lnTo>
                    <a:pt x="1990725" y="447081"/>
                  </a:lnTo>
                  <a:lnTo>
                    <a:pt x="1990329" y="457807"/>
                  </a:lnTo>
                  <a:lnTo>
                    <a:pt x="1989536" y="468135"/>
                  </a:lnTo>
                  <a:lnTo>
                    <a:pt x="1988346" y="478861"/>
                  </a:lnTo>
                  <a:lnTo>
                    <a:pt x="1986364" y="489587"/>
                  </a:lnTo>
                  <a:lnTo>
                    <a:pt x="1983985" y="499518"/>
                  </a:lnTo>
                  <a:lnTo>
                    <a:pt x="1981209" y="509449"/>
                  </a:lnTo>
                  <a:lnTo>
                    <a:pt x="1978037" y="518983"/>
                  </a:lnTo>
                  <a:lnTo>
                    <a:pt x="1974072" y="528517"/>
                  </a:lnTo>
                  <a:lnTo>
                    <a:pt x="1970107" y="538051"/>
                  </a:lnTo>
                  <a:lnTo>
                    <a:pt x="1965349" y="547188"/>
                  </a:lnTo>
                  <a:lnTo>
                    <a:pt x="1960195" y="555927"/>
                  </a:lnTo>
                  <a:lnTo>
                    <a:pt x="1954644" y="564270"/>
                  </a:lnTo>
                  <a:lnTo>
                    <a:pt x="1948696" y="572612"/>
                  </a:lnTo>
                  <a:lnTo>
                    <a:pt x="1942352" y="580954"/>
                  </a:lnTo>
                  <a:lnTo>
                    <a:pt x="1936008" y="588502"/>
                  </a:lnTo>
                  <a:lnTo>
                    <a:pt x="1929268" y="595652"/>
                  </a:lnTo>
                  <a:lnTo>
                    <a:pt x="1921734" y="602406"/>
                  </a:lnTo>
                  <a:lnTo>
                    <a:pt x="1914200" y="609159"/>
                  </a:lnTo>
                  <a:lnTo>
                    <a:pt x="1905874" y="615118"/>
                  </a:lnTo>
                  <a:lnTo>
                    <a:pt x="1897944" y="621076"/>
                  </a:lnTo>
                  <a:lnTo>
                    <a:pt x="1889221" y="627035"/>
                  </a:lnTo>
                  <a:lnTo>
                    <a:pt x="1880498" y="631802"/>
                  </a:lnTo>
                  <a:lnTo>
                    <a:pt x="1871775" y="636569"/>
                  </a:lnTo>
                  <a:lnTo>
                    <a:pt x="1861862" y="640542"/>
                  </a:lnTo>
                  <a:lnTo>
                    <a:pt x="1852346" y="644514"/>
                  </a:lnTo>
                  <a:lnTo>
                    <a:pt x="1842830" y="647692"/>
                  </a:lnTo>
                  <a:lnTo>
                    <a:pt x="1832918" y="650473"/>
                  </a:lnTo>
                  <a:lnTo>
                    <a:pt x="1823005" y="652856"/>
                  </a:lnTo>
                  <a:lnTo>
                    <a:pt x="1812300" y="654843"/>
                  </a:lnTo>
                  <a:lnTo>
                    <a:pt x="1801594" y="656034"/>
                  </a:lnTo>
                  <a:lnTo>
                    <a:pt x="1791285" y="656829"/>
                  </a:lnTo>
                  <a:lnTo>
                    <a:pt x="1780579" y="657226"/>
                  </a:lnTo>
                  <a:lnTo>
                    <a:pt x="1769477" y="656829"/>
                  </a:lnTo>
                  <a:lnTo>
                    <a:pt x="1758772" y="656034"/>
                  </a:lnTo>
                  <a:lnTo>
                    <a:pt x="1748463" y="654843"/>
                  </a:lnTo>
                  <a:lnTo>
                    <a:pt x="1738154" y="652856"/>
                  </a:lnTo>
                  <a:lnTo>
                    <a:pt x="1727845" y="650473"/>
                  </a:lnTo>
                  <a:lnTo>
                    <a:pt x="1717536" y="647692"/>
                  </a:lnTo>
                  <a:lnTo>
                    <a:pt x="1708020" y="644514"/>
                  </a:lnTo>
                  <a:lnTo>
                    <a:pt x="1698504" y="640542"/>
                  </a:lnTo>
                  <a:lnTo>
                    <a:pt x="1689384" y="636569"/>
                  </a:lnTo>
                  <a:lnTo>
                    <a:pt x="1680265" y="631802"/>
                  </a:lnTo>
                  <a:lnTo>
                    <a:pt x="1671145" y="627035"/>
                  </a:lnTo>
                  <a:lnTo>
                    <a:pt x="1662819" y="621076"/>
                  </a:lnTo>
                  <a:lnTo>
                    <a:pt x="1654492" y="615118"/>
                  </a:lnTo>
                  <a:lnTo>
                    <a:pt x="1646562" y="609159"/>
                  </a:lnTo>
                  <a:lnTo>
                    <a:pt x="1639028" y="602406"/>
                  </a:lnTo>
                  <a:lnTo>
                    <a:pt x="1631495" y="595652"/>
                  </a:lnTo>
                  <a:lnTo>
                    <a:pt x="1624358" y="588502"/>
                  </a:lnTo>
                  <a:lnTo>
                    <a:pt x="1618014" y="580954"/>
                  </a:lnTo>
                  <a:lnTo>
                    <a:pt x="1611670" y="572612"/>
                  </a:lnTo>
                  <a:lnTo>
                    <a:pt x="1606119" y="564270"/>
                  </a:lnTo>
                  <a:lnTo>
                    <a:pt x="1600568" y="555927"/>
                  </a:lnTo>
                  <a:lnTo>
                    <a:pt x="1595413" y="547188"/>
                  </a:lnTo>
                  <a:lnTo>
                    <a:pt x="1591052" y="538051"/>
                  </a:lnTo>
                  <a:lnTo>
                    <a:pt x="1586294" y="528517"/>
                  </a:lnTo>
                  <a:lnTo>
                    <a:pt x="1582725" y="518983"/>
                  </a:lnTo>
                  <a:lnTo>
                    <a:pt x="1579553" y="509449"/>
                  </a:lnTo>
                  <a:lnTo>
                    <a:pt x="1576381" y="499518"/>
                  </a:lnTo>
                  <a:lnTo>
                    <a:pt x="1574399" y="489587"/>
                  </a:lnTo>
                  <a:lnTo>
                    <a:pt x="1572416" y="478861"/>
                  </a:lnTo>
                  <a:lnTo>
                    <a:pt x="1571227" y="468135"/>
                  </a:lnTo>
                  <a:lnTo>
                    <a:pt x="1570434" y="457807"/>
                  </a:lnTo>
                  <a:lnTo>
                    <a:pt x="1570037" y="447081"/>
                  </a:lnTo>
                  <a:lnTo>
                    <a:pt x="1570434" y="435958"/>
                  </a:lnTo>
                  <a:lnTo>
                    <a:pt x="1571227" y="425232"/>
                  </a:lnTo>
                  <a:lnTo>
                    <a:pt x="1572416" y="414903"/>
                  </a:lnTo>
                  <a:lnTo>
                    <a:pt x="1574399" y="404575"/>
                  </a:lnTo>
                  <a:lnTo>
                    <a:pt x="1576381" y="393849"/>
                  </a:lnTo>
                  <a:lnTo>
                    <a:pt x="1579553" y="384315"/>
                  </a:lnTo>
                  <a:lnTo>
                    <a:pt x="1582725" y="374384"/>
                  </a:lnTo>
                  <a:lnTo>
                    <a:pt x="1586294" y="364850"/>
                  </a:lnTo>
                  <a:lnTo>
                    <a:pt x="1591052" y="355713"/>
                  </a:lnTo>
                  <a:lnTo>
                    <a:pt x="1595413" y="346179"/>
                  </a:lnTo>
                  <a:lnTo>
                    <a:pt x="1600568" y="337440"/>
                  </a:lnTo>
                  <a:lnTo>
                    <a:pt x="1606119" y="329097"/>
                  </a:lnTo>
                  <a:lnTo>
                    <a:pt x="1611670" y="320755"/>
                  </a:lnTo>
                  <a:lnTo>
                    <a:pt x="1618014" y="313207"/>
                  </a:lnTo>
                  <a:lnTo>
                    <a:pt x="1624358" y="305660"/>
                  </a:lnTo>
                  <a:lnTo>
                    <a:pt x="1631495" y="297715"/>
                  </a:lnTo>
                  <a:lnTo>
                    <a:pt x="1639028" y="290961"/>
                  </a:lnTo>
                  <a:lnTo>
                    <a:pt x="1646562" y="284208"/>
                  </a:lnTo>
                  <a:lnTo>
                    <a:pt x="1654492" y="278249"/>
                  </a:lnTo>
                  <a:lnTo>
                    <a:pt x="1662819" y="272291"/>
                  </a:lnTo>
                  <a:lnTo>
                    <a:pt x="1671145" y="267126"/>
                  </a:lnTo>
                  <a:lnTo>
                    <a:pt x="1680265" y="261962"/>
                  </a:lnTo>
                  <a:lnTo>
                    <a:pt x="1689384" y="256798"/>
                  </a:lnTo>
                  <a:lnTo>
                    <a:pt x="1698504" y="252825"/>
                  </a:lnTo>
                  <a:lnTo>
                    <a:pt x="1708020" y="248853"/>
                  </a:lnTo>
                  <a:lnTo>
                    <a:pt x="1717536" y="245675"/>
                  </a:lnTo>
                  <a:lnTo>
                    <a:pt x="1727845" y="242894"/>
                  </a:lnTo>
                  <a:lnTo>
                    <a:pt x="1738154" y="240511"/>
                  </a:lnTo>
                  <a:lnTo>
                    <a:pt x="1748463" y="238922"/>
                  </a:lnTo>
                  <a:lnTo>
                    <a:pt x="1758772" y="237333"/>
                  </a:lnTo>
                  <a:lnTo>
                    <a:pt x="1769477" y="236538"/>
                  </a:lnTo>
                  <a:close/>
                  <a:moveTo>
                    <a:pt x="1775815" y="217488"/>
                  </a:moveTo>
                  <a:lnTo>
                    <a:pt x="1764301" y="218281"/>
                  </a:lnTo>
                  <a:lnTo>
                    <a:pt x="1752786" y="219472"/>
                  </a:lnTo>
                  <a:lnTo>
                    <a:pt x="1741669" y="221059"/>
                  </a:lnTo>
                  <a:lnTo>
                    <a:pt x="1730154" y="223441"/>
                  </a:lnTo>
                  <a:lnTo>
                    <a:pt x="1718243" y="226219"/>
                  </a:lnTo>
                  <a:lnTo>
                    <a:pt x="1707125" y="229791"/>
                  </a:lnTo>
                  <a:lnTo>
                    <a:pt x="1696405" y="233759"/>
                  </a:lnTo>
                  <a:lnTo>
                    <a:pt x="1685684" y="238125"/>
                  </a:lnTo>
                  <a:lnTo>
                    <a:pt x="1674964" y="243285"/>
                  </a:lnTo>
                  <a:lnTo>
                    <a:pt x="1665038" y="248841"/>
                  </a:lnTo>
                  <a:lnTo>
                    <a:pt x="1655509" y="254794"/>
                  </a:lnTo>
                  <a:lnTo>
                    <a:pt x="1646376" y="261541"/>
                  </a:lnTo>
                  <a:lnTo>
                    <a:pt x="1637641" y="268288"/>
                  </a:lnTo>
                  <a:lnTo>
                    <a:pt x="1628906" y="275035"/>
                  </a:lnTo>
                  <a:lnTo>
                    <a:pt x="1620568" y="282575"/>
                  </a:lnTo>
                  <a:lnTo>
                    <a:pt x="1613024" y="290513"/>
                  </a:lnTo>
                  <a:lnTo>
                    <a:pt x="1605877" y="298847"/>
                  </a:lnTo>
                  <a:lnTo>
                    <a:pt x="1598730" y="307578"/>
                  </a:lnTo>
                  <a:lnTo>
                    <a:pt x="1592377" y="316707"/>
                  </a:lnTo>
                  <a:lnTo>
                    <a:pt x="1586025" y="325835"/>
                  </a:lnTo>
                  <a:lnTo>
                    <a:pt x="1580466" y="334963"/>
                  </a:lnTo>
                  <a:lnTo>
                    <a:pt x="1575304" y="344885"/>
                  </a:lnTo>
                  <a:lnTo>
                    <a:pt x="1570937" y="355203"/>
                  </a:lnTo>
                  <a:lnTo>
                    <a:pt x="1566569" y="365125"/>
                  </a:lnTo>
                  <a:lnTo>
                    <a:pt x="1562995" y="375444"/>
                  </a:lnTo>
                  <a:lnTo>
                    <a:pt x="1559819" y="385763"/>
                  </a:lnTo>
                  <a:lnTo>
                    <a:pt x="1557039" y="396875"/>
                  </a:lnTo>
                  <a:lnTo>
                    <a:pt x="1555054" y="407988"/>
                  </a:lnTo>
                  <a:lnTo>
                    <a:pt x="1553466" y="418703"/>
                  </a:lnTo>
                  <a:lnTo>
                    <a:pt x="1552275" y="429816"/>
                  </a:lnTo>
                  <a:lnTo>
                    <a:pt x="1551481" y="440929"/>
                  </a:lnTo>
                  <a:lnTo>
                    <a:pt x="1551481" y="452438"/>
                  </a:lnTo>
                  <a:lnTo>
                    <a:pt x="1552275" y="463947"/>
                  </a:lnTo>
                  <a:lnTo>
                    <a:pt x="1553466" y="475060"/>
                  </a:lnTo>
                  <a:lnTo>
                    <a:pt x="1555054" y="486569"/>
                  </a:lnTo>
                  <a:lnTo>
                    <a:pt x="1557437" y="498079"/>
                  </a:lnTo>
                  <a:lnTo>
                    <a:pt x="1560216" y="509588"/>
                  </a:lnTo>
                  <a:lnTo>
                    <a:pt x="1563789" y="520700"/>
                  </a:lnTo>
                  <a:lnTo>
                    <a:pt x="1567760" y="531416"/>
                  </a:lnTo>
                  <a:lnTo>
                    <a:pt x="1572525" y="542529"/>
                  </a:lnTo>
                  <a:lnTo>
                    <a:pt x="1577290" y="552847"/>
                  </a:lnTo>
                  <a:lnTo>
                    <a:pt x="1582848" y="562769"/>
                  </a:lnTo>
                  <a:lnTo>
                    <a:pt x="1589201" y="572294"/>
                  </a:lnTo>
                  <a:lnTo>
                    <a:pt x="1595554" y="581819"/>
                  </a:lnTo>
                  <a:lnTo>
                    <a:pt x="1602304" y="590550"/>
                  </a:lnTo>
                  <a:lnTo>
                    <a:pt x="1609451" y="598885"/>
                  </a:lnTo>
                  <a:lnTo>
                    <a:pt x="1616995" y="607219"/>
                  </a:lnTo>
                  <a:lnTo>
                    <a:pt x="1624936" y="614760"/>
                  </a:lnTo>
                  <a:lnTo>
                    <a:pt x="1632877" y="621904"/>
                  </a:lnTo>
                  <a:lnTo>
                    <a:pt x="1642009" y="629047"/>
                  </a:lnTo>
                  <a:lnTo>
                    <a:pt x="1650744" y="635794"/>
                  </a:lnTo>
                  <a:lnTo>
                    <a:pt x="1659876" y="641747"/>
                  </a:lnTo>
                  <a:lnTo>
                    <a:pt x="1669405" y="647304"/>
                  </a:lnTo>
                  <a:lnTo>
                    <a:pt x="1678935" y="652066"/>
                  </a:lnTo>
                  <a:lnTo>
                    <a:pt x="1689258" y="656829"/>
                  </a:lnTo>
                  <a:lnTo>
                    <a:pt x="1699581" y="661194"/>
                  </a:lnTo>
                  <a:lnTo>
                    <a:pt x="1709905" y="664766"/>
                  </a:lnTo>
                  <a:lnTo>
                    <a:pt x="1720228" y="667941"/>
                  </a:lnTo>
                  <a:lnTo>
                    <a:pt x="1731345" y="670719"/>
                  </a:lnTo>
                  <a:lnTo>
                    <a:pt x="1742066" y="673101"/>
                  </a:lnTo>
                  <a:lnTo>
                    <a:pt x="1753183" y="674688"/>
                  </a:lnTo>
                  <a:lnTo>
                    <a:pt x="1764301" y="675879"/>
                  </a:lnTo>
                  <a:lnTo>
                    <a:pt x="1775815" y="676276"/>
                  </a:lnTo>
                  <a:lnTo>
                    <a:pt x="1786932" y="676276"/>
                  </a:lnTo>
                  <a:lnTo>
                    <a:pt x="1798447" y="675879"/>
                  </a:lnTo>
                  <a:lnTo>
                    <a:pt x="1809564" y="674688"/>
                  </a:lnTo>
                  <a:lnTo>
                    <a:pt x="1821476" y="673101"/>
                  </a:lnTo>
                  <a:lnTo>
                    <a:pt x="1832593" y="670322"/>
                  </a:lnTo>
                  <a:lnTo>
                    <a:pt x="1844108" y="667544"/>
                  </a:lnTo>
                  <a:lnTo>
                    <a:pt x="1855225" y="663972"/>
                  </a:lnTo>
                  <a:lnTo>
                    <a:pt x="1866740" y="660004"/>
                  </a:lnTo>
                  <a:lnTo>
                    <a:pt x="1877063" y="655241"/>
                  </a:lnTo>
                  <a:lnTo>
                    <a:pt x="1887386" y="650479"/>
                  </a:lnTo>
                  <a:lnTo>
                    <a:pt x="1897313" y="644922"/>
                  </a:lnTo>
                  <a:lnTo>
                    <a:pt x="1906842" y="638969"/>
                  </a:lnTo>
                  <a:lnTo>
                    <a:pt x="1916371" y="632619"/>
                  </a:lnTo>
                  <a:lnTo>
                    <a:pt x="1925503" y="625872"/>
                  </a:lnTo>
                  <a:lnTo>
                    <a:pt x="1933841" y="618332"/>
                  </a:lnTo>
                  <a:lnTo>
                    <a:pt x="1941782" y="610791"/>
                  </a:lnTo>
                  <a:lnTo>
                    <a:pt x="1949723" y="603250"/>
                  </a:lnTo>
                  <a:lnTo>
                    <a:pt x="1957267" y="594916"/>
                  </a:lnTo>
                  <a:lnTo>
                    <a:pt x="1964017" y="586185"/>
                  </a:lnTo>
                  <a:lnTo>
                    <a:pt x="1970370" y="577057"/>
                  </a:lnTo>
                  <a:lnTo>
                    <a:pt x="1976326" y="567929"/>
                  </a:lnTo>
                  <a:lnTo>
                    <a:pt x="1981884" y="558404"/>
                  </a:lnTo>
                  <a:lnTo>
                    <a:pt x="1987046" y="548879"/>
                  </a:lnTo>
                  <a:lnTo>
                    <a:pt x="1991811" y="538957"/>
                  </a:lnTo>
                  <a:lnTo>
                    <a:pt x="1995781" y="528638"/>
                  </a:lnTo>
                  <a:lnTo>
                    <a:pt x="1999752" y="518319"/>
                  </a:lnTo>
                  <a:lnTo>
                    <a:pt x="2003325" y="507604"/>
                  </a:lnTo>
                  <a:lnTo>
                    <a:pt x="2005708" y="496888"/>
                  </a:lnTo>
                  <a:lnTo>
                    <a:pt x="2008090" y="485775"/>
                  </a:lnTo>
                  <a:lnTo>
                    <a:pt x="2009678" y="475060"/>
                  </a:lnTo>
                  <a:lnTo>
                    <a:pt x="2010869" y="463947"/>
                  </a:lnTo>
                  <a:lnTo>
                    <a:pt x="2011266" y="452835"/>
                  </a:lnTo>
                  <a:lnTo>
                    <a:pt x="2011266" y="441325"/>
                  </a:lnTo>
                  <a:lnTo>
                    <a:pt x="2010869" y="429816"/>
                  </a:lnTo>
                  <a:lnTo>
                    <a:pt x="2009678" y="418703"/>
                  </a:lnTo>
                  <a:lnTo>
                    <a:pt x="2007693" y="407194"/>
                  </a:lnTo>
                  <a:lnTo>
                    <a:pt x="2005311" y="395288"/>
                  </a:lnTo>
                  <a:lnTo>
                    <a:pt x="2002531" y="384175"/>
                  </a:lnTo>
                  <a:lnTo>
                    <a:pt x="1998561" y="373063"/>
                  </a:lnTo>
                  <a:lnTo>
                    <a:pt x="1994590" y="361950"/>
                  </a:lnTo>
                  <a:lnTo>
                    <a:pt x="1990223" y="351632"/>
                  </a:lnTo>
                  <a:lnTo>
                    <a:pt x="1985061" y="340916"/>
                  </a:lnTo>
                  <a:lnTo>
                    <a:pt x="1979899" y="330994"/>
                  </a:lnTo>
                  <a:lnTo>
                    <a:pt x="1973943" y="321469"/>
                  </a:lnTo>
                  <a:lnTo>
                    <a:pt x="1967591" y="312341"/>
                  </a:lnTo>
                  <a:lnTo>
                    <a:pt x="1960841" y="303213"/>
                  </a:lnTo>
                  <a:lnTo>
                    <a:pt x="1953297" y="294482"/>
                  </a:lnTo>
                  <a:lnTo>
                    <a:pt x="1945753" y="286544"/>
                  </a:lnTo>
                  <a:lnTo>
                    <a:pt x="1937812" y="279003"/>
                  </a:lnTo>
                  <a:lnTo>
                    <a:pt x="1929474" y="271860"/>
                  </a:lnTo>
                  <a:lnTo>
                    <a:pt x="1921136" y="264716"/>
                  </a:lnTo>
                  <a:lnTo>
                    <a:pt x="1912004" y="258366"/>
                  </a:lnTo>
                  <a:lnTo>
                    <a:pt x="1902474" y="252016"/>
                  </a:lnTo>
                  <a:lnTo>
                    <a:pt x="1893342" y="246460"/>
                  </a:lnTo>
                  <a:lnTo>
                    <a:pt x="1883416" y="241300"/>
                  </a:lnTo>
                  <a:lnTo>
                    <a:pt x="1873490" y="236935"/>
                  </a:lnTo>
                  <a:lnTo>
                    <a:pt x="1863166" y="232569"/>
                  </a:lnTo>
                  <a:lnTo>
                    <a:pt x="1852843" y="228997"/>
                  </a:lnTo>
                  <a:lnTo>
                    <a:pt x="1842123" y="225822"/>
                  </a:lnTo>
                  <a:lnTo>
                    <a:pt x="1831402" y="223044"/>
                  </a:lnTo>
                  <a:lnTo>
                    <a:pt x="1820682" y="221059"/>
                  </a:lnTo>
                  <a:lnTo>
                    <a:pt x="1809564" y="219472"/>
                  </a:lnTo>
                  <a:lnTo>
                    <a:pt x="1798447" y="218281"/>
                  </a:lnTo>
                  <a:lnTo>
                    <a:pt x="1787330" y="217488"/>
                  </a:lnTo>
                  <a:lnTo>
                    <a:pt x="1775815" y="217488"/>
                  </a:lnTo>
                  <a:close/>
                  <a:moveTo>
                    <a:pt x="1712287" y="0"/>
                  </a:moveTo>
                  <a:lnTo>
                    <a:pt x="1715860" y="0"/>
                  </a:lnTo>
                  <a:lnTo>
                    <a:pt x="1718640" y="397"/>
                  </a:lnTo>
                  <a:lnTo>
                    <a:pt x="1721816" y="1191"/>
                  </a:lnTo>
                  <a:lnTo>
                    <a:pt x="1724198" y="2778"/>
                  </a:lnTo>
                  <a:lnTo>
                    <a:pt x="1726978" y="4366"/>
                  </a:lnTo>
                  <a:lnTo>
                    <a:pt x="1728566" y="6350"/>
                  </a:lnTo>
                  <a:lnTo>
                    <a:pt x="1729757" y="8731"/>
                  </a:lnTo>
                  <a:lnTo>
                    <a:pt x="1730551" y="11112"/>
                  </a:lnTo>
                  <a:lnTo>
                    <a:pt x="1737698" y="39687"/>
                  </a:lnTo>
                  <a:lnTo>
                    <a:pt x="1744448" y="68262"/>
                  </a:lnTo>
                  <a:lnTo>
                    <a:pt x="1744845" y="70644"/>
                  </a:lnTo>
                  <a:lnTo>
                    <a:pt x="1746036" y="73025"/>
                  </a:lnTo>
                  <a:lnTo>
                    <a:pt x="1747227" y="75406"/>
                  </a:lnTo>
                  <a:lnTo>
                    <a:pt x="1748816" y="77391"/>
                  </a:lnTo>
                  <a:lnTo>
                    <a:pt x="1750801" y="78978"/>
                  </a:lnTo>
                  <a:lnTo>
                    <a:pt x="1752786" y="80169"/>
                  </a:lnTo>
                  <a:lnTo>
                    <a:pt x="1755168" y="80962"/>
                  </a:lnTo>
                  <a:lnTo>
                    <a:pt x="1757551" y="81756"/>
                  </a:lnTo>
                  <a:lnTo>
                    <a:pt x="1775815" y="80962"/>
                  </a:lnTo>
                  <a:lnTo>
                    <a:pt x="1793682" y="81359"/>
                  </a:lnTo>
                  <a:lnTo>
                    <a:pt x="1811550" y="82153"/>
                  </a:lnTo>
                  <a:lnTo>
                    <a:pt x="1829814" y="84137"/>
                  </a:lnTo>
                  <a:lnTo>
                    <a:pt x="1847284" y="86916"/>
                  </a:lnTo>
                  <a:lnTo>
                    <a:pt x="1865152" y="90487"/>
                  </a:lnTo>
                  <a:lnTo>
                    <a:pt x="1882225" y="94853"/>
                  </a:lnTo>
                  <a:lnTo>
                    <a:pt x="1899298" y="100012"/>
                  </a:lnTo>
                  <a:lnTo>
                    <a:pt x="1902077" y="100409"/>
                  </a:lnTo>
                  <a:lnTo>
                    <a:pt x="1904460" y="100012"/>
                  </a:lnTo>
                  <a:lnTo>
                    <a:pt x="1906842" y="99616"/>
                  </a:lnTo>
                  <a:lnTo>
                    <a:pt x="1908827" y="98425"/>
                  </a:lnTo>
                  <a:lnTo>
                    <a:pt x="1911606" y="97234"/>
                  </a:lnTo>
                  <a:lnTo>
                    <a:pt x="1913195" y="95250"/>
                  </a:lnTo>
                  <a:lnTo>
                    <a:pt x="1914783" y="93266"/>
                  </a:lnTo>
                  <a:lnTo>
                    <a:pt x="1915974" y="91281"/>
                  </a:lnTo>
                  <a:lnTo>
                    <a:pt x="1944165" y="39687"/>
                  </a:lnTo>
                  <a:lnTo>
                    <a:pt x="1945356" y="37306"/>
                  </a:lnTo>
                  <a:lnTo>
                    <a:pt x="1947341" y="35322"/>
                  </a:lnTo>
                  <a:lnTo>
                    <a:pt x="1949326" y="34131"/>
                  </a:lnTo>
                  <a:lnTo>
                    <a:pt x="1952106" y="32941"/>
                  </a:lnTo>
                  <a:lnTo>
                    <a:pt x="1954885" y="32147"/>
                  </a:lnTo>
                  <a:lnTo>
                    <a:pt x="1958061" y="32147"/>
                  </a:lnTo>
                  <a:lnTo>
                    <a:pt x="1961238" y="32544"/>
                  </a:lnTo>
                  <a:lnTo>
                    <a:pt x="1964414" y="33734"/>
                  </a:lnTo>
                  <a:lnTo>
                    <a:pt x="1975532" y="38894"/>
                  </a:lnTo>
                  <a:lnTo>
                    <a:pt x="1986252" y="44053"/>
                  </a:lnTo>
                  <a:lnTo>
                    <a:pt x="1996972" y="50006"/>
                  </a:lnTo>
                  <a:lnTo>
                    <a:pt x="2008090" y="55959"/>
                  </a:lnTo>
                  <a:lnTo>
                    <a:pt x="2018413" y="61912"/>
                  </a:lnTo>
                  <a:lnTo>
                    <a:pt x="2028737" y="68659"/>
                  </a:lnTo>
                  <a:lnTo>
                    <a:pt x="2039060" y="75803"/>
                  </a:lnTo>
                  <a:lnTo>
                    <a:pt x="2049383" y="82550"/>
                  </a:lnTo>
                  <a:lnTo>
                    <a:pt x="2051765" y="84931"/>
                  </a:lnTo>
                  <a:lnTo>
                    <a:pt x="2053751" y="87312"/>
                  </a:lnTo>
                  <a:lnTo>
                    <a:pt x="2054942" y="90091"/>
                  </a:lnTo>
                  <a:lnTo>
                    <a:pt x="2055736" y="92472"/>
                  </a:lnTo>
                  <a:lnTo>
                    <a:pt x="2056133" y="95250"/>
                  </a:lnTo>
                  <a:lnTo>
                    <a:pt x="2056133" y="98028"/>
                  </a:lnTo>
                  <a:lnTo>
                    <a:pt x="2055339" y="100409"/>
                  </a:lnTo>
                  <a:lnTo>
                    <a:pt x="2054148" y="102791"/>
                  </a:lnTo>
                  <a:lnTo>
                    <a:pt x="2038663" y="128191"/>
                  </a:lnTo>
                  <a:lnTo>
                    <a:pt x="2023575" y="153194"/>
                  </a:lnTo>
                  <a:lnTo>
                    <a:pt x="2021987" y="155178"/>
                  </a:lnTo>
                  <a:lnTo>
                    <a:pt x="2021193" y="157559"/>
                  </a:lnTo>
                  <a:lnTo>
                    <a:pt x="2020398" y="159941"/>
                  </a:lnTo>
                  <a:lnTo>
                    <a:pt x="2020398" y="162322"/>
                  </a:lnTo>
                  <a:lnTo>
                    <a:pt x="2020398" y="164703"/>
                  </a:lnTo>
                  <a:lnTo>
                    <a:pt x="2021193" y="167481"/>
                  </a:lnTo>
                  <a:lnTo>
                    <a:pt x="2022384" y="169863"/>
                  </a:lnTo>
                  <a:lnTo>
                    <a:pt x="2023575" y="171847"/>
                  </a:lnTo>
                  <a:lnTo>
                    <a:pt x="2036678" y="184150"/>
                  </a:lnTo>
                  <a:lnTo>
                    <a:pt x="2049383" y="196850"/>
                  </a:lnTo>
                  <a:lnTo>
                    <a:pt x="2061295" y="210344"/>
                  </a:lnTo>
                  <a:lnTo>
                    <a:pt x="2072809" y="224234"/>
                  </a:lnTo>
                  <a:lnTo>
                    <a:pt x="2083133" y="238919"/>
                  </a:lnTo>
                  <a:lnTo>
                    <a:pt x="2092662" y="253603"/>
                  </a:lnTo>
                  <a:lnTo>
                    <a:pt x="2102191" y="269478"/>
                  </a:lnTo>
                  <a:lnTo>
                    <a:pt x="2110529" y="284956"/>
                  </a:lnTo>
                  <a:lnTo>
                    <a:pt x="2112514" y="286941"/>
                  </a:lnTo>
                  <a:lnTo>
                    <a:pt x="2114102" y="288528"/>
                  </a:lnTo>
                  <a:lnTo>
                    <a:pt x="2116485" y="289719"/>
                  </a:lnTo>
                  <a:lnTo>
                    <a:pt x="2118867" y="290513"/>
                  </a:lnTo>
                  <a:lnTo>
                    <a:pt x="2121249" y="290910"/>
                  </a:lnTo>
                  <a:lnTo>
                    <a:pt x="2123632" y="291307"/>
                  </a:lnTo>
                  <a:lnTo>
                    <a:pt x="2126014" y="290910"/>
                  </a:lnTo>
                  <a:lnTo>
                    <a:pt x="2128396" y="290116"/>
                  </a:lnTo>
                  <a:lnTo>
                    <a:pt x="2156984" y="281781"/>
                  </a:lnTo>
                  <a:lnTo>
                    <a:pt x="2185572" y="273844"/>
                  </a:lnTo>
                  <a:lnTo>
                    <a:pt x="2187954" y="273447"/>
                  </a:lnTo>
                  <a:lnTo>
                    <a:pt x="2190733" y="273050"/>
                  </a:lnTo>
                  <a:lnTo>
                    <a:pt x="2193116" y="273844"/>
                  </a:lnTo>
                  <a:lnTo>
                    <a:pt x="2195498" y="274638"/>
                  </a:lnTo>
                  <a:lnTo>
                    <a:pt x="2197880" y="276225"/>
                  </a:lnTo>
                  <a:lnTo>
                    <a:pt x="2200263" y="278210"/>
                  </a:lnTo>
                  <a:lnTo>
                    <a:pt x="2202248" y="280988"/>
                  </a:lnTo>
                  <a:lnTo>
                    <a:pt x="2203439" y="283766"/>
                  </a:lnTo>
                  <a:lnTo>
                    <a:pt x="2207807" y="295275"/>
                  </a:lnTo>
                  <a:lnTo>
                    <a:pt x="2211777" y="307182"/>
                  </a:lnTo>
                  <a:lnTo>
                    <a:pt x="2215350" y="318691"/>
                  </a:lnTo>
                  <a:lnTo>
                    <a:pt x="2218527" y="330200"/>
                  </a:lnTo>
                  <a:lnTo>
                    <a:pt x="2221703" y="342107"/>
                  </a:lnTo>
                  <a:lnTo>
                    <a:pt x="2224086" y="354410"/>
                  </a:lnTo>
                  <a:lnTo>
                    <a:pt x="2226468" y="366316"/>
                  </a:lnTo>
                  <a:lnTo>
                    <a:pt x="2228850" y="378222"/>
                  </a:lnTo>
                  <a:lnTo>
                    <a:pt x="2228850" y="381397"/>
                  </a:lnTo>
                  <a:lnTo>
                    <a:pt x="2228453" y="384572"/>
                  </a:lnTo>
                  <a:lnTo>
                    <a:pt x="2227659" y="387350"/>
                  </a:lnTo>
                  <a:lnTo>
                    <a:pt x="2226468" y="390128"/>
                  </a:lnTo>
                  <a:lnTo>
                    <a:pt x="2224880" y="392113"/>
                  </a:lnTo>
                  <a:lnTo>
                    <a:pt x="2222894" y="393700"/>
                  </a:lnTo>
                  <a:lnTo>
                    <a:pt x="2220512" y="394891"/>
                  </a:lnTo>
                  <a:lnTo>
                    <a:pt x="2217733" y="396082"/>
                  </a:lnTo>
                  <a:lnTo>
                    <a:pt x="2189542" y="403225"/>
                  </a:lnTo>
                  <a:lnTo>
                    <a:pt x="2160557" y="409972"/>
                  </a:lnTo>
                  <a:lnTo>
                    <a:pt x="2158175" y="410766"/>
                  </a:lnTo>
                  <a:lnTo>
                    <a:pt x="2155793" y="411560"/>
                  </a:lnTo>
                  <a:lnTo>
                    <a:pt x="2153808" y="412750"/>
                  </a:lnTo>
                  <a:lnTo>
                    <a:pt x="2151822" y="414338"/>
                  </a:lnTo>
                  <a:lnTo>
                    <a:pt x="2150234" y="416322"/>
                  </a:lnTo>
                  <a:lnTo>
                    <a:pt x="2149043" y="418307"/>
                  </a:lnTo>
                  <a:lnTo>
                    <a:pt x="2148249" y="420688"/>
                  </a:lnTo>
                  <a:lnTo>
                    <a:pt x="2147852" y="423069"/>
                  </a:lnTo>
                  <a:lnTo>
                    <a:pt x="2148249" y="440929"/>
                  </a:lnTo>
                  <a:lnTo>
                    <a:pt x="2147852" y="459185"/>
                  </a:lnTo>
                  <a:lnTo>
                    <a:pt x="2147058" y="477044"/>
                  </a:lnTo>
                  <a:lnTo>
                    <a:pt x="2145072" y="494904"/>
                  </a:lnTo>
                  <a:lnTo>
                    <a:pt x="2142293" y="512763"/>
                  </a:lnTo>
                  <a:lnTo>
                    <a:pt x="2138323" y="530225"/>
                  </a:lnTo>
                  <a:lnTo>
                    <a:pt x="2133955" y="547688"/>
                  </a:lnTo>
                  <a:lnTo>
                    <a:pt x="2128793" y="564754"/>
                  </a:lnTo>
                  <a:lnTo>
                    <a:pt x="2128396" y="567135"/>
                  </a:lnTo>
                  <a:lnTo>
                    <a:pt x="2128793" y="569913"/>
                  </a:lnTo>
                  <a:lnTo>
                    <a:pt x="2129190" y="572294"/>
                  </a:lnTo>
                  <a:lnTo>
                    <a:pt x="2130382" y="574279"/>
                  </a:lnTo>
                  <a:lnTo>
                    <a:pt x="2131573" y="576263"/>
                  </a:lnTo>
                  <a:lnTo>
                    <a:pt x="2133558" y="578247"/>
                  </a:lnTo>
                  <a:lnTo>
                    <a:pt x="2135543" y="580232"/>
                  </a:lnTo>
                  <a:lnTo>
                    <a:pt x="2137926" y="581025"/>
                  </a:lnTo>
                  <a:lnTo>
                    <a:pt x="2189542" y="609600"/>
                  </a:lnTo>
                  <a:lnTo>
                    <a:pt x="2191924" y="610791"/>
                  </a:lnTo>
                  <a:lnTo>
                    <a:pt x="2193910" y="612379"/>
                  </a:lnTo>
                  <a:lnTo>
                    <a:pt x="2195498" y="614760"/>
                  </a:lnTo>
                  <a:lnTo>
                    <a:pt x="2196292" y="617141"/>
                  </a:lnTo>
                  <a:lnTo>
                    <a:pt x="2197086" y="619919"/>
                  </a:lnTo>
                  <a:lnTo>
                    <a:pt x="2197086" y="623094"/>
                  </a:lnTo>
                  <a:lnTo>
                    <a:pt x="2196689" y="626666"/>
                  </a:lnTo>
                  <a:lnTo>
                    <a:pt x="2195498" y="629841"/>
                  </a:lnTo>
                  <a:lnTo>
                    <a:pt x="2190336" y="640557"/>
                  </a:lnTo>
                  <a:lnTo>
                    <a:pt x="2184778" y="651669"/>
                  </a:lnTo>
                  <a:lnTo>
                    <a:pt x="2178822" y="662385"/>
                  </a:lnTo>
                  <a:lnTo>
                    <a:pt x="2173263" y="673101"/>
                  </a:lnTo>
                  <a:lnTo>
                    <a:pt x="2166910" y="683816"/>
                  </a:lnTo>
                  <a:lnTo>
                    <a:pt x="2160557" y="693738"/>
                  </a:lnTo>
                  <a:lnTo>
                    <a:pt x="2153808" y="704057"/>
                  </a:lnTo>
                  <a:lnTo>
                    <a:pt x="2146661" y="713979"/>
                  </a:lnTo>
                  <a:lnTo>
                    <a:pt x="2144278" y="716360"/>
                  </a:lnTo>
                  <a:lnTo>
                    <a:pt x="2141896" y="718741"/>
                  </a:lnTo>
                  <a:lnTo>
                    <a:pt x="2138720" y="719932"/>
                  </a:lnTo>
                  <a:lnTo>
                    <a:pt x="2136337" y="721122"/>
                  </a:lnTo>
                  <a:lnTo>
                    <a:pt x="2133558" y="721519"/>
                  </a:lnTo>
                  <a:lnTo>
                    <a:pt x="2130779" y="721122"/>
                  </a:lnTo>
                  <a:lnTo>
                    <a:pt x="2128396" y="720329"/>
                  </a:lnTo>
                  <a:lnTo>
                    <a:pt x="2126014" y="719138"/>
                  </a:lnTo>
                  <a:lnTo>
                    <a:pt x="2101000" y="703660"/>
                  </a:lnTo>
                  <a:lnTo>
                    <a:pt x="2075589" y="688579"/>
                  </a:lnTo>
                  <a:lnTo>
                    <a:pt x="2073603" y="686991"/>
                  </a:lnTo>
                  <a:lnTo>
                    <a:pt x="2071221" y="686197"/>
                  </a:lnTo>
                  <a:lnTo>
                    <a:pt x="2068839" y="685801"/>
                  </a:lnTo>
                  <a:lnTo>
                    <a:pt x="2066456" y="685404"/>
                  </a:lnTo>
                  <a:lnTo>
                    <a:pt x="2064074" y="685801"/>
                  </a:lnTo>
                  <a:lnTo>
                    <a:pt x="2061692" y="686197"/>
                  </a:lnTo>
                  <a:lnTo>
                    <a:pt x="2059309" y="687388"/>
                  </a:lnTo>
                  <a:lnTo>
                    <a:pt x="2057324" y="688579"/>
                  </a:lnTo>
                  <a:lnTo>
                    <a:pt x="2044619" y="701676"/>
                  </a:lnTo>
                  <a:lnTo>
                    <a:pt x="2031913" y="713979"/>
                  </a:lnTo>
                  <a:lnTo>
                    <a:pt x="2018413" y="726282"/>
                  </a:lnTo>
                  <a:lnTo>
                    <a:pt x="2004913" y="737791"/>
                  </a:lnTo>
                  <a:lnTo>
                    <a:pt x="1989826" y="748110"/>
                  </a:lnTo>
                  <a:lnTo>
                    <a:pt x="1974738" y="757635"/>
                  </a:lnTo>
                  <a:lnTo>
                    <a:pt x="1959650" y="767160"/>
                  </a:lnTo>
                  <a:lnTo>
                    <a:pt x="1943371" y="775494"/>
                  </a:lnTo>
                  <a:lnTo>
                    <a:pt x="1941385" y="777082"/>
                  </a:lnTo>
                  <a:lnTo>
                    <a:pt x="1939797" y="779066"/>
                  </a:lnTo>
                  <a:lnTo>
                    <a:pt x="1938606" y="781447"/>
                  </a:lnTo>
                  <a:lnTo>
                    <a:pt x="1937812" y="783432"/>
                  </a:lnTo>
                  <a:lnTo>
                    <a:pt x="1937415" y="785813"/>
                  </a:lnTo>
                  <a:lnTo>
                    <a:pt x="1937018" y="788591"/>
                  </a:lnTo>
                  <a:lnTo>
                    <a:pt x="1937415" y="790972"/>
                  </a:lnTo>
                  <a:lnTo>
                    <a:pt x="1938209" y="793354"/>
                  </a:lnTo>
                  <a:lnTo>
                    <a:pt x="1946547" y="821532"/>
                  </a:lnTo>
                  <a:lnTo>
                    <a:pt x="1954488" y="849710"/>
                  </a:lnTo>
                  <a:lnTo>
                    <a:pt x="1955282" y="852488"/>
                  </a:lnTo>
                  <a:lnTo>
                    <a:pt x="1955282" y="854869"/>
                  </a:lnTo>
                  <a:lnTo>
                    <a:pt x="1954885" y="858044"/>
                  </a:lnTo>
                  <a:lnTo>
                    <a:pt x="1953694" y="860426"/>
                  </a:lnTo>
                  <a:lnTo>
                    <a:pt x="1952106" y="862807"/>
                  </a:lnTo>
                  <a:lnTo>
                    <a:pt x="1950120" y="864791"/>
                  </a:lnTo>
                  <a:lnTo>
                    <a:pt x="1947341" y="866776"/>
                  </a:lnTo>
                  <a:lnTo>
                    <a:pt x="1944562" y="868363"/>
                  </a:lnTo>
                  <a:lnTo>
                    <a:pt x="1933047" y="872332"/>
                  </a:lnTo>
                  <a:lnTo>
                    <a:pt x="1921533" y="876301"/>
                  </a:lnTo>
                  <a:lnTo>
                    <a:pt x="1910018" y="879873"/>
                  </a:lnTo>
                  <a:lnTo>
                    <a:pt x="1898107" y="883444"/>
                  </a:lnTo>
                  <a:lnTo>
                    <a:pt x="1886195" y="886223"/>
                  </a:lnTo>
                  <a:lnTo>
                    <a:pt x="1874284" y="889001"/>
                  </a:lnTo>
                  <a:lnTo>
                    <a:pt x="1861975" y="891382"/>
                  </a:lnTo>
                  <a:lnTo>
                    <a:pt x="1850064" y="893366"/>
                  </a:lnTo>
                  <a:lnTo>
                    <a:pt x="1846887" y="893763"/>
                  </a:lnTo>
                  <a:lnTo>
                    <a:pt x="1843711" y="893366"/>
                  </a:lnTo>
                  <a:lnTo>
                    <a:pt x="1840931" y="892176"/>
                  </a:lnTo>
                  <a:lnTo>
                    <a:pt x="1838152" y="890985"/>
                  </a:lnTo>
                  <a:lnTo>
                    <a:pt x="1836167" y="889398"/>
                  </a:lnTo>
                  <a:lnTo>
                    <a:pt x="1834182" y="887413"/>
                  </a:lnTo>
                  <a:lnTo>
                    <a:pt x="1832990" y="885032"/>
                  </a:lnTo>
                  <a:lnTo>
                    <a:pt x="1832593" y="882651"/>
                  </a:lnTo>
                  <a:lnTo>
                    <a:pt x="1825049" y="853679"/>
                  </a:lnTo>
                  <a:lnTo>
                    <a:pt x="1818300" y="825501"/>
                  </a:lnTo>
                  <a:lnTo>
                    <a:pt x="1817902" y="823119"/>
                  </a:lnTo>
                  <a:lnTo>
                    <a:pt x="1816711" y="820738"/>
                  </a:lnTo>
                  <a:lnTo>
                    <a:pt x="1815520" y="818357"/>
                  </a:lnTo>
                  <a:lnTo>
                    <a:pt x="1813535" y="816769"/>
                  </a:lnTo>
                  <a:lnTo>
                    <a:pt x="1811947" y="815182"/>
                  </a:lnTo>
                  <a:lnTo>
                    <a:pt x="1809564" y="813991"/>
                  </a:lnTo>
                  <a:lnTo>
                    <a:pt x="1807182" y="812801"/>
                  </a:lnTo>
                  <a:lnTo>
                    <a:pt x="1804800" y="812404"/>
                  </a:lnTo>
                  <a:lnTo>
                    <a:pt x="1786932" y="813197"/>
                  </a:lnTo>
                  <a:lnTo>
                    <a:pt x="1769065" y="812801"/>
                  </a:lnTo>
                  <a:lnTo>
                    <a:pt x="1751198" y="812007"/>
                  </a:lnTo>
                  <a:lnTo>
                    <a:pt x="1733331" y="810022"/>
                  </a:lnTo>
                  <a:lnTo>
                    <a:pt x="1715463" y="806847"/>
                  </a:lnTo>
                  <a:lnTo>
                    <a:pt x="1697993" y="803276"/>
                  </a:lnTo>
                  <a:lnTo>
                    <a:pt x="1680523" y="798513"/>
                  </a:lnTo>
                  <a:lnTo>
                    <a:pt x="1663053" y="793354"/>
                  </a:lnTo>
                  <a:lnTo>
                    <a:pt x="1660670" y="793354"/>
                  </a:lnTo>
                  <a:lnTo>
                    <a:pt x="1658288" y="793751"/>
                  </a:lnTo>
                  <a:lnTo>
                    <a:pt x="1655906" y="794147"/>
                  </a:lnTo>
                  <a:lnTo>
                    <a:pt x="1653523" y="795338"/>
                  </a:lnTo>
                  <a:lnTo>
                    <a:pt x="1651538" y="796529"/>
                  </a:lnTo>
                  <a:lnTo>
                    <a:pt x="1649553" y="798116"/>
                  </a:lnTo>
                  <a:lnTo>
                    <a:pt x="1648362" y="800101"/>
                  </a:lnTo>
                  <a:lnTo>
                    <a:pt x="1647171" y="802482"/>
                  </a:lnTo>
                  <a:lnTo>
                    <a:pt x="1618186" y="854076"/>
                  </a:lnTo>
                  <a:lnTo>
                    <a:pt x="1616995" y="856854"/>
                  </a:lnTo>
                  <a:lnTo>
                    <a:pt x="1615406" y="858838"/>
                  </a:lnTo>
                  <a:lnTo>
                    <a:pt x="1613024" y="860029"/>
                  </a:lnTo>
                  <a:lnTo>
                    <a:pt x="1610642" y="861219"/>
                  </a:lnTo>
                  <a:lnTo>
                    <a:pt x="1607862" y="861616"/>
                  </a:lnTo>
                  <a:lnTo>
                    <a:pt x="1604686" y="861616"/>
                  </a:lnTo>
                  <a:lnTo>
                    <a:pt x="1601510" y="861219"/>
                  </a:lnTo>
                  <a:lnTo>
                    <a:pt x="1598333" y="860426"/>
                  </a:lnTo>
                  <a:lnTo>
                    <a:pt x="1587216" y="854869"/>
                  </a:lnTo>
                  <a:lnTo>
                    <a:pt x="1576098" y="849313"/>
                  </a:lnTo>
                  <a:lnTo>
                    <a:pt x="1565378" y="843757"/>
                  </a:lnTo>
                  <a:lnTo>
                    <a:pt x="1555054" y="837804"/>
                  </a:lnTo>
                  <a:lnTo>
                    <a:pt x="1544334" y="831454"/>
                  </a:lnTo>
                  <a:lnTo>
                    <a:pt x="1533613" y="825104"/>
                  </a:lnTo>
                  <a:lnTo>
                    <a:pt x="1523687" y="818357"/>
                  </a:lnTo>
                  <a:lnTo>
                    <a:pt x="1513761" y="811213"/>
                  </a:lnTo>
                  <a:lnTo>
                    <a:pt x="1511379" y="808832"/>
                  </a:lnTo>
                  <a:lnTo>
                    <a:pt x="1509393" y="806451"/>
                  </a:lnTo>
                  <a:lnTo>
                    <a:pt x="1507805" y="803672"/>
                  </a:lnTo>
                  <a:lnTo>
                    <a:pt x="1507011" y="800894"/>
                  </a:lnTo>
                  <a:lnTo>
                    <a:pt x="1506614" y="798116"/>
                  </a:lnTo>
                  <a:lnTo>
                    <a:pt x="1507011" y="795735"/>
                  </a:lnTo>
                  <a:lnTo>
                    <a:pt x="1507408" y="793354"/>
                  </a:lnTo>
                  <a:lnTo>
                    <a:pt x="1508996" y="790972"/>
                  </a:lnTo>
                  <a:lnTo>
                    <a:pt x="1523687" y="765969"/>
                  </a:lnTo>
                  <a:lnTo>
                    <a:pt x="1539172" y="740569"/>
                  </a:lnTo>
                  <a:lnTo>
                    <a:pt x="1540363" y="738585"/>
                  </a:lnTo>
                  <a:lnTo>
                    <a:pt x="1541554" y="736204"/>
                  </a:lnTo>
                  <a:lnTo>
                    <a:pt x="1542349" y="733822"/>
                  </a:lnTo>
                  <a:lnTo>
                    <a:pt x="1542746" y="731441"/>
                  </a:lnTo>
                  <a:lnTo>
                    <a:pt x="1542349" y="729060"/>
                  </a:lnTo>
                  <a:lnTo>
                    <a:pt x="1541554" y="726679"/>
                  </a:lnTo>
                  <a:lnTo>
                    <a:pt x="1540363" y="724297"/>
                  </a:lnTo>
                  <a:lnTo>
                    <a:pt x="1539172" y="722313"/>
                  </a:lnTo>
                  <a:lnTo>
                    <a:pt x="1526069" y="709613"/>
                  </a:lnTo>
                  <a:lnTo>
                    <a:pt x="1513364" y="696913"/>
                  </a:lnTo>
                  <a:lnTo>
                    <a:pt x="1501849" y="683419"/>
                  </a:lnTo>
                  <a:lnTo>
                    <a:pt x="1489938" y="669529"/>
                  </a:lnTo>
                  <a:lnTo>
                    <a:pt x="1479615" y="654844"/>
                  </a:lnTo>
                  <a:lnTo>
                    <a:pt x="1470085" y="640160"/>
                  </a:lnTo>
                  <a:lnTo>
                    <a:pt x="1460953" y="624285"/>
                  </a:lnTo>
                  <a:lnTo>
                    <a:pt x="1452218" y="608410"/>
                  </a:lnTo>
                  <a:lnTo>
                    <a:pt x="1450630" y="606822"/>
                  </a:lnTo>
                  <a:lnTo>
                    <a:pt x="1448247" y="605235"/>
                  </a:lnTo>
                  <a:lnTo>
                    <a:pt x="1446262" y="604044"/>
                  </a:lnTo>
                  <a:lnTo>
                    <a:pt x="1443880" y="602854"/>
                  </a:lnTo>
                  <a:lnTo>
                    <a:pt x="1441498" y="602457"/>
                  </a:lnTo>
                  <a:lnTo>
                    <a:pt x="1439115" y="602457"/>
                  </a:lnTo>
                  <a:lnTo>
                    <a:pt x="1436733" y="602854"/>
                  </a:lnTo>
                  <a:lnTo>
                    <a:pt x="1433954" y="603647"/>
                  </a:lnTo>
                  <a:lnTo>
                    <a:pt x="1406160" y="611982"/>
                  </a:lnTo>
                  <a:lnTo>
                    <a:pt x="1377572" y="619522"/>
                  </a:lnTo>
                  <a:lnTo>
                    <a:pt x="1375190" y="620316"/>
                  </a:lnTo>
                  <a:lnTo>
                    <a:pt x="1372411" y="620713"/>
                  </a:lnTo>
                  <a:lnTo>
                    <a:pt x="1369631" y="619919"/>
                  </a:lnTo>
                  <a:lnTo>
                    <a:pt x="1367249" y="619126"/>
                  </a:lnTo>
                  <a:lnTo>
                    <a:pt x="1364867" y="617538"/>
                  </a:lnTo>
                  <a:lnTo>
                    <a:pt x="1362882" y="615157"/>
                  </a:lnTo>
                  <a:lnTo>
                    <a:pt x="1360896" y="612775"/>
                  </a:lnTo>
                  <a:lnTo>
                    <a:pt x="1359308" y="609600"/>
                  </a:lnTo>
                  <a:lnTo>
                    <a:pt x="1354941" y="598488"/>
                  </a:lnTo>
                  <a:lnTo>
                    <a:pt x="1350970" y="586979"/>
                  </a:lnTo>
                  <a:lnTo>
                    <a:pt x="1347397" y="575072"/>
                  </a:lnTo>
                  <a:lnTo>
                    <a:pt x="1343823" y="563166"/>
                  </a:lnTo>
                  <a:lnTo>
                    <a:pt x="1341044" y="551657"/>
                  </a:lnTo>
                  <a:lnTo>
                    <a:pt x="1338264" y="539750"/>
                  </a:lnTo>
                  <a:lnTo>
                    <a:pt x="1335882" y="527447"/>
                  </a:lnTo>
                  <a:lnTo>
                    <a:pt x="1333897" y="515541"/>
                  </a:lnTo>
                  <a:lnTo>
                    <a:pt x="1333500" y="512366"/>
                  </a:lnTo>
                  <a:lnTo>
                    <a:pt x="1333897" y="509191"/>
                  </a:lnTo>
                  <a:lnTo>
                    <a:pt x="1335088" y="506413"/>
                  </a:lnTo>
                  <a:lnTo>
                    <a:pt x="1336279" y="503635"/>
                  </a:lnTo>
                  <a:lnTo>
                    <a:pt x="1337867" y="501650"/>
                  </a:lnTo>
                  <a:lnTo>
                    <a:pt x="1339853" y="499666"/>
                  </a:lnTo>
                  <a:lnTo>
                    <a:pt x="1342235" y="498475"/>
                  </a:lnTo>
                  <a:lnTo>
                    <a:pt x="1345014" y="498079"/>
                  </a:lnTo>
                  <a:lnTo>
                    <a:pt x="1373602" y="490538"/>
                  </a:lnTo>
                  <a:lnTo>
                    <a:pt x="1401793" y="483394"/>
                  </a:lnTo>
                  <a:lnTo>
                    <a:pt x="1404969" y="482997"/>
                  </a:lnTo>
                  <a:lnTo>
                    <a:pt x="1407351" y="482204"/>
                  </a:lnTo>
                  <a:lnTo>
                    <a:pt x="1409336" y="481013"/>
                  </a:lnTo>
                  <a:lnTo>
                    <a:pt x="1411322" y="479029"/>
                  </a:lnTo>
                  <a:lnTo>
                    <a:pt x="1412513" y="477441"/>
                  </a:lnTo>
                  <a:lnTo>
                    <a:pt x="1414101" y="475060"/>
                  </a:lnTo>
                  <a:lnTo>
                    <a:pt x="1414895" y="473075"/>
                  </a:lnTo>
                  <a:lnTo>
                    <a:pt x="1415292" y="470297"/>
                  </a:lnTo>
                  <a:lnTo>
                    <a:pt x="1414895" y="452835"/>
                  </a:lnTo>
                  <a:lnTo>
                    <a:pt x="1414895" y="434579"/>
                  </a:lnTo>
                  <a:lnTo>
                    <a:pt x="1416086" y="416719"/>
                  </a:lnTo>
                  <a:lnTo>
                    <a:pt x="1417675" y="398860"/>
                  </a:lnTo>
                  <a:lnTo>
                    <a:pt x="1420454" y="381000"/>
                  </a:lnTo>
                  <a:lnTo>
                    <a:pt x="1424424" y="363538"/>
                  </a:lnTo>
                  <a:lnTo>
                    <a:pt x="1428792" y="346075"/>
                  </a:lnTo>
                  <a:lnTo>
                    <a:pt x="1433954" y="329010"/>
                  </a:lnTo>
                  <a:lnTo>
                    <a:pt x="1434351" y="326232"/>
                  </a:lnTo>
                  <a:lnTo>
                    <a:pt x="1433954" y="323850"/>
                  </a:lnTo>
                  <a:lnTo>
                    <a:pt x="1433160" y="321469"/>
                  </a:lnTo>
                  <a:lnTo>
                    <a:pt x="1432365" y="319485"/>
                  </a:lnTo>
                  <a:lnTo>
                    <a:pt x="1430777" y="317103"/>
                  </a:lnTo>
                  <a:lnTo>
                    <a:pt x="1429189" y="315516"/>
                  </a:lnTo>
                  <a:lnTo>
                    <a:pt x="1427204" y="313928"/>
                  </a:lnTo>
                  <a:lnTo>
                    <a:pt x="1424821" y="312738"/>
                  </a:lnTo>
                  <a:lnTo>
                    <a:pt x="1373205" y="284163"/>
                  </a:lnTo>
                  <a:lnTo>
                    <a:pt x="1370823" y="282972"/>
                  </a:lnTo>
                  <a:lnTo>
                    <a:pt x="1369234" y="280988"/>
                  </a:lnTo>
                  <a:lnTo>
                    <a:pt x="1367646" y="279003"/>
                  </a:lnTo>
                  <a:lnTo>
                    <a:pt x="1366455" y="276225"/>
                  </a:lnTo>
                  <a:lnTo>
                    <a:pt x="1366058" y="273447"/>
                  </a:lnTo>
                  <a:lnTo>
                    <a:pt x="1366058" y="270669"/>
                  </a:lnTo>
                  <a:lnTo>
                    <a:pt x="1366455" y="267494"/>
                  </a:lnTo>
                  <a:lnTo>
                    <a:pt x="1367249" y="264319"/>
                  </a:lnTo>
                  <a:lnTo>
                    <a:pt x="1372411" y="252810"/>
                  </a:lnTo>
                  <a:lnTo>
                    <a:pt x="1377969" y="242094"/>
                  </a:lnTo>
                  <a:lnTo>
                    <a:pt x="1383528" y="231378"/>
                  </a:lnTo>
                  <a:lnTo>
                    <a:pt x="1389484" y="220663"/>
                  </a:lnTo>
                  <a:lnTo>
                    <a:pt x="1395837" y="209947"/>
                  </a:lnTo>
                  <a:lnTo>
                    <a:pt x="1402190" y="199628"/>
                  </a:lnTo>
                  <a:lnTo>
                    <a:pt x="1409336" y="189706"/>
                  </a:lnTo>
                  <a:lnTo>
                    <a:pt x="1416483" y="179784"/>
                  </a:lnTo>
                  <a:lnTo>
                    <a:pt x="1418469" y="177403"/>
                  </a:lnTo>
                  <a:lnTo>
                    <a:pt x="1421248" y="175419"/>
                  </a:lnTo>
                  <a:lnTo>
                    <a:pt x="1423630" y="173831"/>
                  </a:lnTo>
                  <a:lnTo>
                    <a:pt x="1426410" y="173038"/>
                  </a:lnTo>
                  <a:lnTo>
                    <a:pt x="1429189" y="172641"/>
                  </a:lnTo>
                  <a:lnTo>
                    <a:pt x="1431571" y="173038"/>
                  </a:lnTo>
                  <a:lnTo>
                    <a:pt x="1434351" y="173831"/>
                  </a:lnTo>
                  <a:lnTo>
                    <a:pt x="1436336" y="175022"/>
                  </a:lnTo>
                  <a:lnTo>
                    <a:pt x="1462144" y="189706"/>
                  </a:lnTo>
                  <a:lnTo>
                    <a:pt x="1486761" y="205184"/>
                  </a:lnTo>
                  <a:lnTo>
                    <a:pt x="1489144" y="206375"/>
                  </a:lnTo>
                  <a:lnTo>
                    <a:pt x="1491526" y="207566"/>
                  </a:lnTo>
                  <a:lnTo>
                    <a:pt x="1493908" y="207963"/>
                  </a:lnTo>
                  <a:lnTo>
                    <a:pt x="1496688" y="208359"/>
                  </a:lnTo>
                  <a:lnTo>
                    <a:pt x="1499070" y="207963"/>
                  </a:lnTo>
                  <a:lnTo>
                    <a:pt x="1501452" y="207169"/>
                  </a:lnTo>
                  <a:lnTo>
                    <a:pt x="1503835" y="206375"/>
                  </a:lnTo>
                  <a:lnTo>
                    <a:pt x="1505820" y="205184"/>
                  </a:lnTo>
                  <a:lnTo>
                    <a:pt x="1518128" y="192088"/>
                  </a:lnTo>
                  <a:lnTo>
                    <a:pt x="1530834" y="179784"/>
                  </a:lnTo>
                  <a:lnTo>
                    <a:pt x="1544731" y="167878"/>
                  </a:lnTo>
                  <a:lnTo>
                    <a:pt x="1558231" y="155972"/>
                  </a:lnTo>
                  <a:lnTo>
                    <a:pt x="1572922" y="145653"/>
                  </a:lnTo>
                  <a:lnTo>
                    <a:pt x="1587613" y="136128"/>
                  </a:lnTo>
                  <a:lnTo>
                    <a:pt x="1603495" y="127000"/>
                  </a:lnTo>
                  <a:lnTo>
                    <a:pt x="1619377" y="118269"/>
                  </a:lnTo>
                  <a:lnTo>
                    <a:pt x="1620965" y="116284"/>
                  </a:lnTo>
                  <a:lnTo>
                    <a:pt x="1622553" y="114300"/>
                  </a:lnTo>
                  <a:lnTo>
                    <a:pt x="1623745" y="112316"/>
                  </a:lnTo>
                  <a:lnTo>
                    <a:pt x="1624936" y="109934"/>
                  </a:lnTo>
                  <a:lnTo>
                    <a:pt x="1625333" y="107553"/>
                  </a:lnTo>
                  <a:lnTo>
                    <a:pt x="1625333" y="105172"/>
                  </a:lnTo>
                  <a:lnTo>
                    <a:pt x="1624936" y="102791"/>
                  </a:lnTo>
                  <a:lnTo>
                    <a:pt x="1624142" y="100409"/>
                  </a:lnTo>
                  <a:lnTo>
                    <a:pt x="1615803" y="71834"/>
                  </a:lnTo>
                  <a:lnTo>
                    <a:pt x="1608260" y="44053"/>
                  </a:lnTo>
                  <a:lnTo>
                    <a:pt x="1607465" y="41275"/>
                  </a:lnTo>
                  <a:lnTo>
                    <a:pt x="1607465" y="38894"/>
                  </a:lnTo>
                  <a:lnTo>
                    <a:pt x="1607862" y="36116"/>
                  </a:lnTo>
                  <a:lnTo>
                    <a:pt x="1609054" y="33734"/>
                  </a:lnTo>
                  <a:lnTo>
                    <a:pt x="1610245" y="31353"/>
                  </a:lnTo>
                  <a:lnTo>
                    <a:pt x="1612627" y="28972"/>
                  </a:lnTo>
                  <a:lnTo>
                    <a:pt x="1615009" y="26987"/>
                  </a:lnTo>
                  <a:lnTo>
                    <a:pt x="1617789" y="25400"/>
                  </a:lnTo>
                  <a:lnTo>
                    <a:pt x="1629303" y="21034"/>
                  </a:lnTo>
                  <a:lnTo>
                    <a:pt x="1641215" y="17066"/>
                  </a:lnTo>
                  <a:lnTo>
                    <a:pt x="1652729" y="13494"/>
                  </a:lnTo>
                  <a:lnTo>
                    <a:pt x="1664641" y="10319"/>
                  </a:lnTo>
                  <a:lnTo>
                    <a:pt x="1676155" y="7541"/>
                  </a:lnTo>
                  <a:lnTo>
                    <a:pt x="1688464" y="4762"/>
                  </a:lnTo>
                  <a:lnTo>
                    <a:pt x="1700375" y="2381"/>
                  </a:lnTo>
                  <a:lnTo>
                    <a:pt x="17122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633200" y="1759917"/>
            <a:ext cx="576064" cy="1121098"/>
            <a:chOff x="5633200" y="1759917"/>
            <a:chExt cx="576064" cy="1121098"/>
          </a:xfrm>
        </p:grpSpPr>
        <p:grpSp>
          <p:nvGrpSpPr>
            <p:cNvPr id="23" name="组合 22"/>
            <p:cNvGrpSpPr/>
            <p:nvPr/>
          </p:nvGrpSpPr>
          <p:grpSpPr>
            <a:xfrm flipV="1">
              <a:off x="5887873" y="2269015"/>
              <a:ext cx="72000" cy="612000"/>
              <a:chOff x="467544" y="2421862"/>
              <a:chExt cx="72000" cy="612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503544" y="2421862"/>
                <a:ext cx="0" cy="612000"/>
              </a:xfrm>
              <a:prstGeom prst="line">
                <a:avLst/>
              </a:prstGeom>
              <a:ln w="19050">
                <a:solidFill>
                  <a:srgbClr val="2F4DC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椭圆 24"/>
              <p:cNvSpPr/>
              <p:nvPr/>
            </p:nvSpPr>
            <p:spPr>
              <a:xfrm>
                <a:off x="467544" y="242186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0" name="椭圆 29"/>
            <p:cNvSpPr/>
            <p:nvPr/>
          </p:nvSpPr>
          <p:spPr>
            <a:xfrm>
              <a:off x="5633200" y="1759917"/>
              <a:ext cx="576064" cy="576064"/>
            </a:xfrm>
            <a:prstGeom prst="ellipse">
              <a:avLst/>
            </a:prstGeom>
            <a:solidFill>
              <a:srgbClr val="2F4DC5"/>
            </a:solidFill>
            <a:ln>
              <a:solidFill>
                <a:srgbClr val="2F4D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KSO_Shape"/>
            <p:cNvSpPr>
              <a:spLocks/>
            </p:cNvSpPr>
            <p:nvPr/>
          </p:nvSpPr>
          <p:spPr bwMode="auto">
            <a:xfrm>
              <a:off x="5728783" y="1903933"/>
              <a:ext cx="384898" cy="288032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084705" y="2819737"/>
            <a:ext cx="576064" cy="1130915"/>
            <a:chOff x="7084705" y="2819646"/>
            <a:chExt cx="576064" cy="1130915"/>
          </a:xfrm>
        </p:grpSpPr>
        <p:grpSp>
          <p:nvGrpSpPr>
            <p:cNvPr id="17" name="组合 16"/>
            <p:cNvGrpSpPr/>
            <p:nvPr/>
          </p:nvGrpSpPr>
          <p:grpSpPr>
            <a:xfrm>
              <a:off x="7336737" y="2819646"/>
              <a:ext cx="72000" cy="612000"/>
              <a:chOff x="467544" y="2421862"/>
              <a:chExt cx="72000" cy="612000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503544" y="2421862"/>
                <a:ext cx="0" cy="612000"/>
              </a:xfrm>
              <a:prstGeom prst="line">
                <a:avLst/>
              </a:prstGeom>
              <a:ln w="19050">
                <a:solidFill>
                  <a:srgbClr val="2F4DC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>
                <a:off x="467544" y="242186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椭圆 30"/>
            <p:cNvSpPr/>
            <p:nvPr/>
          </p:nvSpPr>
          <p:spPr>
            <a:xfrm>
              <a:off x="7084705" y="3374497"/>
              <a:ext cx="576064" cy="576064"/>
            </a:xfrm>
            <a:prstGeom prst="ellipse">
              <a:avLst/>
            </a:prstGeom>
            <a:solidFill>
              <a:srgbClr val="2F4DC5"/>
            </a:solidFill>
            <a:ln>
              <a:solidFill>
                <a:srgbClr val="2F4D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KSO_Shape"/>
            <p:cNvSpPr>
              <a:spLocks/>
            </p:cNvSpPr>
            <p:nvPr/>
          </p:nvSpPr>
          <p:spPr bwMode="auto">
            <a:xfrm>
              <a:off x="7208709" y="3496842"/>
              <a:ext cx="328061" cy="331375"/>
            </a:xfrm>
            <a:custGeom>
              <a:avLst/>
              <a:gdLst>
                <a:gd name="T0" fmla="*/ 273707 w 2519363"/>
                <a:gd name="T1" fmla="*/ 1663755 h 2544763"/>
                <a:gd name="T2" fmla="*/ 1884420 w 2519363"/>
                <a:gd name="T3" fmla="*/ 1898218 h 2544763"/>
                <a:gd name="T4" fmla="*/ 1364458 w 2519363"/>
                <a:gd name="T5" fmla="*/ 1718846 h 2544763"/>
                <a:gd name="T6" fmla="*/ 1185121 w 2519363"/>
                <a:gd name="T7" fmla="*/ 1732579 h 2544763"/>
                <a:gd name="T8" fmla="*/ 677318 w 2519363"/>
                <a:gd name="T9" fmla="*/ 1807346 h 2544763"/>
                <a:gd name="T10" fmla="*/ 478875 w 2519363"/>
                <a:gd name="T11" fmla="*/ 1690702 h 2544763"/>
                <a:gd name="T12" fmla="*/ 409992 w 2519363"/>
                <a:gd name="T13" fmla="*/ 1656625 h 2544763"/>
                <a:gd name="T14" fmla="*/ 89748 w 2519363"/>
                <a:gd name="T15" fmla="*/ 1695110 h 2544763"/>
                <a:gd name="T16" fmla="*/ 943569 w 2519363"/>
                <a:gd name="T17" fmla="*/ 1905000 h 2544763"/>
                <a:gd name="T18" fmla="*/ 1677238 w 2519363"/>
                <a:gd name="T19" fmla="*/ 1337112 h 2544763"/>
                <a:gd name="T20" fmla="*/ 1738908 w 2519363"/>
                <a:gd name="T21" fmla="*/ 1450225 h 2544763"/>
                <a:gd name="T22" fmla="*/ 1699043 w 2519363"/>
                <a:gd name="T23" fmla="*/ 1561980 h 2544763"/>
                <a:gd name="T24" fmla="*/ 1567356 w 2519363"/>
                <a:gd name="T25" fmla="*/ 1634732 h 2544763"/>
                <a:gd name="T26" fmla="*/ 1468037 w 2519363"/>
                <a:gd name="T27" fmla="*/ 1501778 h 2544763"/>
                <a:gd name="T28" fmla="*/ 1487117 w 2519363"/>
                <a:gd name="T29" fmla="*/ 1413764 h 2544763"/>
                <a:gd name="T30" fmla="*/ 1628685 w 2519363"/>
                <a:gd name="T31" fmla="*/ 1356444 h 2544763"/>
                <a:gd name="T32" fmla="*/ 1063441 w 2519363"/>
                <a:gd name="T33" fmla="*/ 1437166 h 2544763"/>
                <a:gd name="T34" fmla="*/ 1063781 w 2519363"/>
                <a:gd name="T35" fmla="*/ 1511614 h 2544763"/>
                <a:gd name="T36" fmla="*/ 960961 w 2519363"/>
                <a:gd name="T37" fmla="*/ 1639480 h 2544763"/>
                <a:gd name="T38" fmla="*/ 838460 w 2519363"/>
                <a:gd name="T39" fmla="*/ 1544853 h 2544763"/>
                <a:gd name="T40" fmla="*/ 810973 w 2519363"/>
                <a:gd name="T41" fmla="*/ 1444289 h 2544763"/>
                <a:gd name="T42" fmla="*/ 915829 w 2519363"/>
                <a:gd name="T43" fmla="*/ 1368146 h 2544763"/>
                <a:gd name="T44" fmla="*/ 391001 w 2519363"/>
                <a:gd name="T45" fmla="*/ 1367298 h 2544763"/>
                <a:gd name="T46" fmla="*/ 433588 w 2519363"/>
                <a:gd name="T47" fmla="*/ 1482276 h 2544763"/>
                <a:gd name="T48" fmla="*/ 348753 w 2519363"/>
                <a:gd name="T49" fmla="*/ 1617943 h 2544763"/>
                <a:gd name="T50" fmla="*/ 208267 w 2519363"/>
                <a:gd name="T51" fmla="*/ 1592844 h 2544763"/>
                <a:gd name="T52" fmla="*/ 143962 w 2519363"/>
                <a:gd name="T53" fmla="*/ 1464639 h 2544763"/>
                <a:gd name="T54" fmla="*/ 208267 w 2519363"/>
                <a:gd name="T55" fmla="*/ 1362549 h 2544763"/>
                <a:gd name="T56" fmla="*/ 1626983 w 2519363"/>
                <a:gd name="T57" fmla="*/ 1258345 h 2544763"/>
                <a:gd name="T58" fmla="*/ 1724698 w 2519363"/>
                <a:gd name="T59" fmla="*/ 1316800 h 2544763"/>
                <a:gd name="T60" fmla="*/ 1703868 w 2519363"/>
                <a:gd name="T61" fmla="*/ 1362340 h 2544763"/>
                <a:gd name="T62" fmla="*/ 1561614 w 2519363"/>
                <a:gd name="T63" fmla="*/ 1363530 h 2544763"/>
                <a:gd name="T64" fmla="*/ 1460681 w 2519363"/>
                <a:gd name="T65" fmla="*/ 1411960 h 2544763"/>
                <a:gd name="T66" fmla="*/ 1522494 w 2519363"/>
                <a:gd name="T67" fmla="*/ 1272619 h 2544763"/>
                <a:gd name="T68" fmla="*/ 1031585 w 2519363"/>
                <a:gd name="T69" fmla="*/ 1286043 h 2544763"/>
                <a:gd name="T70" fmla="*/ 1082609 w 2519363"/>
                <a:gd name="T71" fmla="*/ 1392248 h 2544763"/>
                <a:gd name="T72" fmla="*/ 1024271 w 2519363"/>
                <a:gd name="T73" fmla="*/ 1330904 h 2544763"/>
                <a:gd name="T74" fmla="*/ 841265 w 2519363"/>
                <a:gd name="T75" fmla="*/ 1356733 h 2544763"/>
                <a:gd name="T76" fmla="*/ 816603 w 2519363"/>
                <a:gd name="T77" fmla="*/ 1332603 h 2544763"/>
                <a:gd name="T78" fmla="*/ 937360 w 2519363"/>
                <a:gd name="T79" fmla="*/ 1256135 h 2544763"/>
                <a:gd name="T80" fmla="*/ 404683 w 2519363"/>
                <a:gd name="T81" fmla="*/ 1298448 h 2544763"/>
                <a:gd name="T82" fmla="*/ 405364 w 2519363"/>
                <a:gd name="T83" fmla="*/ 1399385 h 2544763"/>
                <a:gd name="T84" fmla="*/ 290900 w 2519363"/>
                <a:gd name="T85" fmla="*/ 1359452 h 2544763"/>
                <a:gd name="T86" fmla="*/ 161128 w 2519363"/>
                <a:gd name="T87" fmla="*/ 1436939 h 2544763"/>
                <a:gd name="T88" fmla="*/ 189871 w 2519363"/>
                <a:gd name="T89" fmla="*/ 1289271 h 2544763"/>
                <a:gd name="T90" fmla="*/ 315086 w 2519363"/>
                <a:gd name="T91" fmla="*/ 1095327 h 2544763"/>
                <a:gd name="T92" fmla="*/ 1284289 w 2519363"/>
                <a:gd name="T93" fmla="*/ 678574 h 2544763"/>
                <a:gd name="T94" fmla="*/ 722192 w 2519363"/>
                <a:gd name="T95" fmla="*/ 662276 h 2544763"/>
                <a:gd name="T96" fmla="*/ 612613 w 2519363"/>
                <a:gd name="T97" fmla="*/ 670595 h 2544763"/>
                <a:gd name="T98" fmla="*/ 1050184 w 2519363"/>
                <a:gd name="T99" fmla="*/ 115275 h 2544763"/>
                <a:gd name="T100" fmla="*/ 1138292 w 2519363"/>
                <a:gd name="T101" fmla="*/ 276266 h 2544763"/>
                <a:gd name="T102" fmla="*/ 1104170 w 2519363"/>
                <a:gd name="T103" fmla="*/ 417580 h 2544763"/>
                <a:gd name="T104" fmla="*/ 956811 w 2519363"/>
                <a:gd name="T105" fmla="*/ 567375 h 2544763"/>
                <a:gd name="T106" fmla="*/ 805888 w 2519363"/>
                <a:gd name="T107" fmla="*/ 467456 h 2544763"/>
                <a:gd name="T108" fmla="*/ 735094 w 2519363"/>
                <a:gd name="T109" fmla="*/ 293231 h 2544763"/>
                <a:gd name="T110" fmla="*/ 841369 w 2519363"/>
                <a:gd name="T111" fmla="*/ 161757 h 2544763"/>
                <a:gd name="T112" fmla="*/ 934126 w 2519363"/>
                <a:gd name="T113" fmla="*/ 0 h 2544763"/>
                <a:gd name="T114" fmla="*/ 1099314 w 2519363"/>
                <a:gd name="T115" fmla="*/ 50762 h 2544763"/>
                <a:gd name="T116" fmla="*/ 1146949 w 2519363"/>
                <a:gd name="T117" fmla="*/ 234624 h 2544763"/>
                <a:gd name="T118" fmla="*/ 1074477 w 2519363"/>
                <a:gd name="T119" fmla="*/ 119519 h 2544763"/>
                <a:gd name="T120" fmla="*/ 864886 w 2519363"/>
                <a:gd name="T121" fmla="*/ 157038 h 2544763"/>
                <a:gd name="T122" fmla="*/ 747672 w 2519363"/>
                <a:gd name="T123" fmla="*/ 269596 h 2544763"/>
                <a:gd name="T124" fmla="*/ 784418 w 2519363"/>
                <a:gd name="T125" fmla="*/ 63494 h 25447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519363" h="2544763">
                  <a:moveTo>
                    <a:pt x="2115452" y="2222500"/>
                  </a:moveTo>
                  <a:lnTo>
                    <a:pt x="2153785" y="2222500"/>
                  </a:lnTo>
                  <a:lnTo>
                    <a:pt x="2173288" y="2260147"/>
                  </a:lnTo>
                  <a:lnTo>
                    <a:pt x="2159613" y="2274207"/>
                  </a:lnTo>
                  <a:lnTo>
                    <a:pt x="2171943" y="2360613"/>
                  </a:lnTo>
                  <a:lnTo>
                    <a:pt x="2134506" y="2501900"/>
                  </a:lnTo>
                  <a:lnTo>
                    <a:pt x="2096845" y="2360613"/>
                  </a:lnTo>
                  <a:lnTo>
                    <a:pt x="2109175" y="2274207"/>
                  </a:lnTo>
                  <a:lnTo>
                    <a:pt x="2095500" y="2260147"/>
                  </a:lnTo>
                  <a:lnTo>
                    <a:pt x="2115452" y="2222500"/>
                  </a:lnTo>
                  <a:close/>
                  <a:moveTo>
                    <a:pt x="1240514" y="2222500"/>
                  </a:moveTo>
                  <a:lnTo>
                    <a:pt x="1279072" y="2222500"/>
                  </a:lnTo>
                  <a:lnTo>
                    <a:pt x="1298575" y="2260147"/>
                  </a:lnTo>
                  <a:lnTo>
                    <a:pt x="1285125" y="2274207"/>
                  </a:lnTo>
                  <a:lnTo>
                    <a:pt x="1297454" y="2360613"/>
                  </a:lnTo>
                  <a:lnTo>
                    <a:pt x="1259793" y="2501900"/>
                  </a:lnTo>
                  <a:lnTo>
                    <a:pt x="1222132" y="2360613"/>
                  </a:lnTo>
                  <a:lnTo>
                    <a:pt x="1234462" y="2274207"/>
                  </a:lnTo>
                  <a:lnTo>
                    <a:pt x="1220787" y="2260147"/>
                  </a:lnTo>
                  <a:lnTo>
                    <a:pt x="1240514" y="2222500"/>
                  </a:lnTo>
                  <a:close/>
                  <a:moveTo>
                    <a:pt x="365634" y="2222500"/>
                  </a:moveTo>
                  <a:lnTo>
                    <a:pt x="404304" y="2222500"/>
                  </a:lnTo>
                  <a:lnTo>
                    <a:pt x="423863" y="2260147"/>
                  </a:lnTo>
                  <a:lnTo>
                    <a:pt x="410374" y="2274207"/>
                  </a:lnTo>
                  <a:lnTo>
                    <a:pt x="422739" y="2360613"/>
                  </a:lnTo>
                  <a:lnTo>
                    <a:pt x="384969" y="2501900"/>
                  </a:lnTo>
                  <a:lnTo>
                    <a:pt x="347199" y="2360613"/>
                  </a:lnTo>
                  <a:lnTo>
                    <a:pt x="359564" y="2274207"/>
                  </a:lnTo>
                  <a:lnTo>
                    <a:pt x="346075" y="2260147"/>
                  </a:lnTo>
                  <a:lnTo>
                    <a:pt x="365634" y="2222500"/>
                  </a:lnTo>
                  <a:close/>
                  <a:moveTo>
                    <a:pt x="2296386" y="2212975"/>
                  </a:moveTo>
                  <a:lnTo>
                    <a:pt x="2319092" y="2223620"/>
                  </a:lnTo>
                  <a:lnTo>
                    <a:pt x="2342707" y="2234943"/>
                  </a:lnTo>
                  <a:lnTo>
                    <a:pt x="2365867" y="2246494"/>
                  </a:lnTo>
                  <a:lnTo>
                    <a:pt x="2377675" y="2252609"/>
                  </a:lnTo>
                  <a:lnTo>
                    <a:pt x="2388574" y="2258497"/>
                  </a:lnTo>
                  <a:lnTo>
                    <a:pt x="2399246" y="2264385"/>
                  </a:lnTo>
                  <a:lnTo>
                    <a:pt x="2409237" y="2270047"/>
                  </a:lnTo>
                  <a:lnTo>
                    <a:pt x="2418319" y="2275709"/>
                  </a:lnTo>
                  <a:lnTo>
                    <a:pt x="2426948" y="2281145"/>
                  </a:lnTo>
                  <a:lnTo>
                    <a:pt x="2434441" y="2286354"/>
                  </a:lnTo>
                  <a:lnTo>
                    <a:pt x="2440799" y="2291336"/>
                  </a:lnTo>
                  <a:lnTo>
                    <a:pt x="2446021" y="2296092"/>
                  </a:lnTo>
                  <a:lnTo>
                    <a:pt x="2448065" y="2298130"/>
                  </a:lnTo>
                  <a:lnTo>
                    <a:pt x="2449881" y="2300395"/>
                  </a:lnTo>
                  <a:lnTo>
                    <a:pt x="2452379" y="2304019"/>
                  </a:lnTo>
                  <a:lnTo>
                    <a:pt x="2455104" y="2309001"/>
                  </a:lnTo>
                  <a:lnTo>
                    <a:pt x="2457601" y="2314437"/>
                  </a:lnTo>
                  <a:lnTo>
                    <a:pt x="2460553" y="2320778"/>
                  </a:lnTo>
                  <a:lnTo>
                    <a:pt x="2463278" y="2328025"/>
                  </a:lnTo>
                  <a:lnTo>
                    <a:pt x="2466230" y="2335952"/>
                  </a:lnTo>
                  <a:lnTo>
                    <a:pt x="2471907" y="2353391"/>
                  </a:lnTo>
                  <a:lnTo>
                    <a:pt x="2477810" y="2372641"/>
                  </a:lnTo>
                  <a:lnTo>
                    <a:pt x="2483487" y="2393024"/>
                  </a:lnTo>
                  <a:lnTo>
                    <a:pt x="2489163" y="2414313"/>
                  </a:lnTo>
                  <a:lnTo>
                    <a:pt x="2494613" y="2435828"/>
                  </a:lnTo>
                  <a:lnTo>
                    <a:pt x="2499608" y="2456890"/>
                  </a:lnTo>
                  <a:lnTo>
                    <a:pt x="2504377" y="2476820"/>
                  </a:lnTo>
                  <a:lnTo>
                    <a:pt x="2512097" y="2511471"/>
                  </a:lnTo>
                  <a:lnTo>
                    <a:pt x="2517319" y="2535704"/>
                  </a:lnTo>
                  <a:lnTo>
                    <a:pt x="2519363" y="2544763"/>
                  </a:lnTo>
                  <a:lnTo>
                    <a:pt x="2149475" y="2544763"/>
                  </a:lnTo>
                  <a:lnTo>
                    <a:pt x="2345432" y="2346596"/>
                  </a:lnTo>
                  <a:lnTo>
                    <a:pt x="2282535" y="2300395"/>
                  </a:lnTo>
                  <a:lnTo>
                    <a:pt x="2334533" y="2278880"/>
                  </a:lnTo>
                  <a:lnTo>
                    <a:pt x="2296386" y="2212975"/>
                  </a:lnTo>
                  <a:close/>
                  <a:moveTo>
                    <a:pt x="1971582" y="2212975"/>
                  </a:moveTo>
                  <a:lnTo>
                    <a:pt x="1933349" y="2278880"/>
                  </a:lnTo>
                  <a:lnTo>
                    <a:pt x="1985155" y="2300395"/>
                  </a:lnTo>
                  <a:lnTo>
                    <a:pt x="1922716" y="2346596"/>
                  </a:lnTo>
                  <a:lnTo>
                    <a:pt x="2117725" y="2544763"/>
                  </a:lnTo>
                  <a:lnTo>
                    <a:pt x="1749425" y="2544763"/>
                  </a:lnTo>
                  <a:lnTo>
                    <a:pt x="1751235" y="2535704"/>
                  </a:lnTo>
                  <a:lnTo>
                    <a:pt x="1756438" y="2511471"/>
                  </a:lnTo>
                  <a:lnTo>
                    <a:pt x="1764583" y="2476820"/>
                  </a:lnTo>
                  <a:lnTo>
                    <a:pt x="1769107" y="2456890"/>
                  </a:lnTo>
                  <a:lnTo>
                    <a:pt x="1774084" y="2435828"/>
                  </a:lnTo>
                  <a:lnTo>
                    <a:pt x="1779514" y="2414313"/>
                  </a:lnTo>
                  <a:lnTo>
                    <a:pt x="1785169" y="2393024"/>
                  </a:lnTo>
                  <a:lnTo>
                    <a:pt x="1790825" y="2372641"/>
                  </a:lnTo>
                  <a:lnTo>
                    <a:pt x="1796481" y="2353391"/>
                  </a:lnTo>
                  <a:lnTo>
                    <a:pt x="1802589" y="2335952"/>
                  </a:lnTo>
                  <a:lnTo>
                    <a:pt x="1805304" y="2328025"/>
                  </a:lnTo>
                  <a:lnTo>
                    <a:pt x="1808245" y="2320778"/>
                  </a:lnTo>
                  <a:lnTo>
                    <a:pt x="1810733" y="2314437"/>
                  </a:lnTo>
                  <a:lnTo>
                    <a:pt x="1813674" y="2309001"/>
                  </a:lnTo>
                  <a:lnTo>
                    <a:pt x="1816163" y="2304019"/>
                  </a:lnTo>
                  <a:lnTo>
                    <a:pt x="1818877" y="2300395"/>
                  </a:lnTo>
                  <a:lnTo>
                    <a:pt x="1820687" y="2298130"/>
                  </a:lnTo>
                  <a:lnTo>
                    <a:pt x="1822723" y="2296092"/>
                  </a:lnTo>
                  <a:lnTo>
                    <a:pt x="1827927" y="2291336"/>
                  </a:lnTo>
                  <a:lnTo>
                    <a:pt x="1834035" y="2286354"/>
                  </a:lnTo>
                  <a:lnTo>
                    <a:pt x="1841500" y="2281145"/>
                  </a:lnTo>
                  <a:lnTo>
                    <a:pt x="1849871" y="2275709"/>
                  </a:lnTo>
                  <a:lnTo>
                    <a:pt x="1859146" y="2270047"/>
                  </a:lnTo>
                  <a:lnTo>
                    <a:pt x="1869326" y="2264385"/>
                  </a:lnTo>
                  <a:lnTo>
                    <a:pt x="1879507" y="2258497"/>
                  </a:lnTo>
                  <a:lnTo>
                    <a:pt x="1890818" y="2252609"/>
                  </a:lnTo>
                  <a:lnTo>
                    <a:pt x="1902129" y="2246494"/>
                  </a:lnTo>
                  <a:lnTo>
                    <a:pt x="1925657" y="2234943"/>
                  </a:lnTo>
                  <a:lnTo>
                    <a:pt x="1949185" y="2223620"/>
                  </a:lnTo>
                  <a:lnTo>
                    <a:pt x="1971582" y="2212975"/>
                  </a:lnTo>
                  <a:close/>
                  <a:moveTo>
                    <a:pt x="1422404" y="2212975"/>
                  </a:moveTo>
                  <a:lnTo>
                    <a:pt x="1445013" y="2223620"/>
                  </a:lnTo>
                  <a:lnTo>
                    <a:pt x="1468300" y="2234943"/>
                  </a:lnTo>
                  <a:lnTo>
                    <a:pt x="1491814" y="2246494"/>
                  </a:lnTo>
                  <a:lnTo>
                    <a:pt x="1503344" y="2252609"/>
                  </a:lnTo>
                  <a:lnTo>
                    <a:pt x="1514423" y="2258497"/>
                  </a:lnTo>
                  <a:lnTo>
                    <a:pt x="1525049" y="2264385"/>
                  </a:lnTo>
                  <a:lnTo>
                    <a:pt x="1534997" y="2270047"/>
                  </a:lnTo>
                  <a:lnTo>
                    <a:pt x="1544266" y="2275709"/>
                  </a:lnTo>
                  <a:lnTo>
                    <a:pt x="1552632" y="2281145"/>
                  </a:lnTo>
                  <a:lnTo>
                    <a:pt x="1560093" y="2286354"/>
                  </a:lnTo>
                  <a:lnTo>
                    <a:pt x="1566423" y="2291336"/>
                  </a:lnTo>
                  <a:lnTo>
                    <a:pt x="1571397" y="2296092"/>
                  </a:lnTo>
                  <a:lnTo>
                    <a:pt x="1573658" y="2298130"/>
                  </a:lnTo>
                  <a:lnTo>
                    <a:pt x="1575467" y="2300395"/>
                  </a:lnTo>
                  <a:lnTo>
                    <a:pt x="1577954" y="2304019"/>
                  </a:lnTo>
                  <a:lnTo>
                    <a:pt x="1580441" y="2309001"/>
                  </a:lnTo>
                  <a:lnTo>
                    <a:pt x="1583154" y="2314437"/>
                  </a:lnTo>
                  <a:lnTo>
                    <a:pt x="1585867" y="2320778"/>
                  </a:lnTo>
                  <a:lnTo>
                    <a:pt x="1588806" y="2328025"/>
                  </a:lnTo>
                  <a:lnTo>
                    <a:pt x="1591745" y="2335952"/>
                  </a:lnTo>
                  <a:lnTo>
                    <a:pt x="1597398" y="2353391"/>
                  </a:lnTo>
                  <a:lnTo>
                    <a:pt x="1603276" y="2372641"/>
                  </a:lnTo>
                  <a:lnTo>
                    <a:pt x="1608928" y="2393024"/>
                  </a:lnTo>
                  <a:lnTo>
                    <a:pt x="1614580" y="2414313"/>
                  </a:lnTo>
                  <a:lnTo>
                    <a:pt x="1620006" y="2435828"/>
                  </a:lnTo>
                  <a:lnTo>
                    <a:pt x="1624980" y="2456890"/>
                  </a:lnTo>
                  <a:lnTo>
                    <a:pt x="1629728" y="2476820"/>
                  </a:lnTo>
                  <a:lnTo>
                    <a:pt x="1637415" y="2511471"/>
                  </a:lnTo>
                  <a:lnTo>
                    <a:pt x="1642615" y="2535704"/>
                  </a:lnTo>
                  <a:lnTo>
                    <a:pt x="1644650" y="2544763"/>
                  </a:lnTo>
                  <a:lnTo>
                    <a:pt x="1276350" y="2544763"/>
                  </a:lnTo>
                  <a:lnTo>
                    <a:pt x="1471466" y="2346596"/>
                  </a:lnTo>
                  <a:lnTo>
                    <a:pt x="1408839" y="2300395"/>
                  </a:lnTo>
                  <a:lnTo>
                    <a:pt x="1460613" y="2278880"/>
                  </a:lnTo>
                  <a:lnTo>
                    <a:pt x="1422404" y="2212975"/>
                  </a:lnTo>
                  <a:close/>
                  <a:moveTo>
                    <a:pt x="1096869" y="2212975"/>
                  </a:moveTo>
                  <a:lnTo>
                    <a:pt x="1058862" y="2278880"/>
                  </a:lnTo>
                  <a:lnTo>
                    <a:pt x="1110442" y="2300395"/>
                  </a:lnTo>
                  <a:lnTo>
                    <a:pt x="1048003" y="2346596"/>
                  </a:lnTo>
                  <a:lnTo>
                    <a:pt x="1243012" y="2544763"/>
                  </a:lnTo>
                  <a:lnTo>
                    <a:pt x="874712" y="2544763"/>
                  </a:lnTo>
                  <a:lnTo>
                    <a:pt x="876522" y="2535704"/>
                  </a:lnTo>
                  <a:lnTo>
                    <a:pt x="881725" y="2511471"/>
                  </a:lnTo>
                  <a:lnTo>
                    <a:pt x="889870" y="2476820"/>
                  </a:lnTo>
                  <a:lnTo>
                    <a:pt x="894394" y="2456890"/>
                  </a:lnTo>
                  <a:lnTo>
                    <a:pt x="899371" y="2435828"/>
                  </a:lnTo>
                  <a:lnTo>
                    <a:pt x="904801" y="2414313"/>
                  </a:lnTo>
                  <a:lnTo>
                    <a:pt x="910456" y="2393024"/>
                  </a:lnTo>
                  <a:lnTo>
                    <a:pt x="916112" y="2372641"/>
                  </a:lnTo>
                  <a:lnTo>
                    <a:pt x="921768" y="2353391"/>
                  </a:lnTo>
                  <a:lnTo>
                    <a:pt x="927876" y="2335952"/>
                  </a:lnTo>
                  <a:lnTo>
                    <a:pt x="930591" y="2328025"/>
                  </a:lnTo>
                  <a:lnTo>
                    <a:pt x="933532" y="2320778"/>
                  </a:lnTo>
                  <a:lnTo>
                    <a:pt x="936020" y="2314437"/>
                  </a:lnTo>
                  <a:lnTo>
                    <a:pt x="938961" y="2309001"/>
                  </a:lnTo>
                  <a:lnTo>
                    <a:pt x="941450" y="2304019"/>
                  </a:lnTo>
                  <a:lnTo>
                    <a:pt x="944164" y="2300395"/>
                  </a:lnTo>
                  <a:lnTo>
                    <a:pt x="945748" y="2298130"/>
                  </a:lnTo>
                  <a:lnTo>
                    <a:pt x="947784" y="2296092"/>
                  </a:lnTo>
                  <a:lnTo>
                    <a:pt x="952987" y="2291336"/>
                  </a:lnTo>
                  <a:lnTo>
                    <a:pt x="959322" y="2286354"/>
                  </a:lnTo>
                  <a:lnTo>
                    <a:pt x="966787" y="2281145"/>
                  </a:lnTo>
                  <a:lnTo>
                    <a:pt x="975158" y="2275709"/>
                  </a:lnTo>
                  <a:lnTo>
                    <a:pt x="984433" y="2270047"/>
                  </a:lnTo>
                  <a:lnTo>
                    <a:pt x="994161" y="2264385"/>
                  </a:lnTo>
                  <a:lnTo>
                    <a:pt x="1004794" y="2258497"/>
                  </a:lnTo>
                  <a:lnTo>
                    <a:pt x="1016105" y="2252609"/>
                  </a:lnTo>
                  <a:lnTo>
                    <a:pt x="1027416" y="2246494"/>
                  </a:lnTo>
                  <a:lnTo>
                    <a:pt x="1050944" y="2234943"/>
                  </a:lnTo>
                  <a:lnTo>
                    <a:pt x="1074472" y="2223620"/>
                  </a:lnTo>
                  <a:lnTo>
                    <a:pt x="1096869" y="2212975"/>
                  </a:lnTo>
                  <a:close/>
                  <a:moveTo>
                    <a:pt x="547691" y="2212975"/>
                  </a:moveTo>
                  <a:lnTo>
                    <a:pt x="570300" y="2223620"/>
                  </a:lnTo>
                  <a:lnTo>
                    <a:pt x="593813" y="2234943"/>
                  </a:lnTo>
                  <a:lnTo>
                    <a:pt x="617101" y="2246494"/>
                  </a:lnTo>
                  <a:lnTo>
                    <a:pt x="628857" y="2252609"/>
                  </a:lnTo>
                  <a:lnTo>
                    <a:pt x="639710" y="2258497"/>
                  </a:lnTo>
                  <a:lnTo>
                    <a:pt x="650336" y="2264385"/>
                  </a:lnTo>
                  <a:lnTo>
                    <a:pt x="660284" y="2270047"/>
                  </a:lnTo>
                  <a:lnTo>
                    <a:pt x="669553" y="2275709"/>
                  </a:lnTo>
                  <a:lnTo>
                    <a:pt x="677919" y="2281145"/>
                  </a:lnTo>
                  <a:lnTo>
                    <a:pt x="685380" y="2286354"/>
                  </a:lnTo>
                  <a:lnTo>
                    <a:pt x="691484" y="2291336"/>
                  </a:lnTo>
                  <a:lnTo>
                    <a:pt x="696684" y="2296092"/>
                  </a:lnTo>
                  <a:lnTo>
                    <a:pt x="698719" y="2298130"/>
                  </a:lnTo>
                  <a:lnTo>
                    <a:pt x="700528" y="2300395"/>
                  </a:lnTo>
                  <a:lnTo>
                    <a:pt x="703241" y="2304019"/>
                  </a:lnTo>
                  <a:lnTo>
                    <a:pt x="705728" y="2309001"/>
                  </a:lnTo>
                  <a:lnTo>
                    <a:pt x="708441" y="2314437"/>
                  </a:lnTo>
                  <a:lnTo>
                    <a:pt x="711154" y="2320778"/>
                  </a:lnTo>
                  <a:lnTo>
                    <a:pt x="714093" y="2328025"/>
                  </a:lnTo>
                  <a:lnTo>
                    <a:pt x="717032" y="2335952"/>
                  </a:lnTo>
                  <a:lnTo>
                    <a:pt x="722685" y="2353391"/>
                  </a:lnTo>
                  <a:lnTo>
                    <a:pt x="728563" y="2372641"/>
                  </a:lnTo>
                  <a:lnTo>
                    <a:pt x="734215" y="2393024"/>
                  </a:lnTo>
                  <a:lnTo>
                    <a:pt x="739867" y="2414313"/>
                  </a:lnTo>
                  <a:lnTo>
                    <a:pt x="745293" y="2435828"/>
                  </a:lnTo>
                  <a:lnTo>
                    <a:pt x="750267" y="2456890"/>
                  </a:lnTo>
                  <a:lnTo>
                    <a:pt x="755015" y="2476820"/>
                  </a:lnTo>
                  <a:lnTo>
                    <a:pt x="762928" y="2511471"/>
                  </a:lnTo>
                  <a:lnTo>
                    <a:pt x="768129" y="2535704"/>
                  </a:lnTo>
                  <a:lnTo>
                    <a:pt x="769937" y="2544763"/>
                  </a:lnTo>
                  <a:lnTo>
                    <a:pt x="401637" y="2544763"/>
                  </a:lnTo>
                  <a:lnTo>
                    <a:pt x="596753" y="2346596"/>
                  </a:lnTo>
                  <a:lnTo>
                    <a:pt x="534352" y="2300395"/>
                  </a:lnTo>
                  <a:lnTo>
                    <a:pt x="585900" y="2278880"/>
                  </a:lnTo>
                  <a:lnTo>
                    <a:pt x="547691" y="2212975"/>
                  </a:lnTo>
                  <a:close/>
                  <a:moveTo>
                    <a:pt x="222977" y="2212975"/>
                  </a:moveTo>
                  <a:lnTo>
                    <a:pt x="184830" y="2278880"/>
                  </a:lnTo>
                  <a:lnTo>
                    <a:pt x="236601" y="2300395"/>
                  </a:lnTo>
                  <a:lnTo>
                    <a:pt x="173931" y="2346596"/>
                  </a:lnTo>
                  <a:lnTo>
                    <a:pt x="369888" y="2544763"/>
                  </a:lnTo>
                  <a:lnTo>
                    <a:pt x="0" y="2544763"/>
                  </a:lnTo>
                  <a:lnTo>
                    <a:pt x="1816" y="2535704"/>
                  </a:lnTo>
                  <a:lnTo>
                    <a:pt x="7039" y="2511471"/>
                  </a:lnTo>
                  <a:lnTo>
                    <a:pt x="14759" y="2476820"/>
                  </a:lnTo>
                  <a:lnTo>
                    <a:pt x="19527" y="2456890"/>
                  </a:lnTo>
                  <a:lnTo>
                    <a:pt x="24750" y="2435828"/>
                  </a:lnTo>
                  <a:lnTo>
                    <a:pt x="30199" y="2414313"/>
                  </a:lnTo>
                  <a:lnTo>
                    <a:pt x="35876" y="2393024"/>
                  </a:lnTo>
                  <a:lnTo>
                    <a:pt x="41553" y="2372641"/>
                  </a:lnTo>
                  <a:lnTo>
                    <a:pt x="47229" y="2353391"/>
                  </a:lnTo>
                  <a:lnTo>
                    <a:pt x="53360" y="2335952"/>
                  </a:lnTo>
                  <a:lnTo>
                    <a:pt x="56085" y="2328025"/>
                  </a:lnTo>
                  <a:lnTo>
                    <a:pt x="59037" y="2320778"/>
                  </a:lnTo>
                  <a:lnTo>
                    <a:pt x="61534" y="2314437"/>
                  </a:lnTo>
                  <a:lnTo>
                    <a:pt x="64486" y="2309001"/>
                  </a:lnTo>
                  <a:lnTo>
                    <a:pt x="66984" y="2304019"/>
                  </a:lnTo>
                  <a:lnTo>
                    <a:pt x="69709" y="2300395"/>
                  </a:lnTo>
                  <a:lnTo>
                    <a:pt x="71525" y="2298130"/>
                  </a:lnTo>
                  <a:lnTo>
                    <a:pt x="73569" y="2296092"/>
                  </a:lnTo>
                  <a:lnTo>
                    <a:pt x="78337" y="2291336"/>
                  </a:lnTo>
                  <a:lnTo>
                    <a:pt x="84922" y="2286354"/>
                  </a:lnTo>
                  <a:lnTo>
                    <a:pt x="92415" y="2281145"/>
                  </a:lnTo>
                  <a:lnTo>
                    <a:pt x="100816" y="2275709"/>
                  </a:lnTo>
                  <a:lnTo>
                    <a:pt x="110126" y="2270047"/>
                  </a:lnTo>
                  <a:lnTo>
                    <a:pt x="119890" y="2264385"/>
                  </a:lnTo>
                  <a:lnTo>
                    <a:pt x="130562" y="2258497"/>
                  </a:lnTo>
                  <a:lnTo>
                    <a:pt x="141688" y="2252609"/>
                  </a:lnTo>
                  <a:lnTo>
                    <a:pt x="153268" y="2246494"/>
                  </a:lnTo>
                  <a:lnTo>
                    <a:pt x="176883" y="2234943"/>
                  </a:lnTo>
                  <a:lnTo>
                    <a:pt x="200498" y="2223620"/>
                  </a:lnTo>
                  <a:lnTo>
                    <a:pt x="222977" y="2212975"/>
                  </a:lnTo>
                  <a:close/>
                  <a:moveTo>
                    <a:pt x="2231574" y="2184400"/>
                  </a:moveTo>
                  <a:lnTo>
                    <a:pt x="2245048" y="2190059"/>
                  </a:lnTo>
                  <a:lnTo>
                    <a:pt x="2260121" y="2196397"/>
                  </a:lnTo>
                  <a:lnTo>
                    <a:pt x="2279305" y="2204999"/>
                  </a:lnTo>
                  <a:lnTo>
                    <a:pt x="2319271" y="2273586"/>
                  </a:lnTo>
                  <a:lnTo>
                    <a:pt x="2260578" y="2297580"/>
                  </a:lnTo>
                  <a:lnTo>
                    <a:pt x="2328863" y="2347605"/>
                  </a:lnTo>
                  <a:lnTo>
                    <a:pt x="2133600" y="2544763"/>
                  </a:lnTo>
                  <a:lnTo>
                    <a:pt x="2231574" y="2184400"/>
                  </a:lnTo>
                  <a:close/>
                  <a:moveTo>
                    <a:pt x="2036196" y="2184400"/>
                  </a:moveTo>
                  <a:lnTo>
                    <a:pt x="2133600" y="2544763"/>
                  </a:lnTo>
                  <a:lnTo>
                    <a:pt x="1939925" y="2347605"/>
                  </a:lnTo>
                  <a:lnTo>
                    <a:pt x="2007428" y="2297580"/>
                  </a:lnTo>
                  <a:lnTo>
                    <a:pt x="1949213" y="2273586"/>
                  </a:lnTo>
                  <a:lnTo>
                    <a:pt x="1989080" y="2204999"/>
                  </a:lnTo>
                  <a:lnTo>
                    <a:pt x="2023058" y="2190059"/>
                  </a:lnTo>
                  <a:lnTo>
                    <a:pt x="2036196" y="2184400"/>
                  </a:lnTo>
                  <a:close/>
                  <a:moveTo>
                    <a:pt x="1357653" y="2184400"/>
                  </a:moveTo>
                  <a:lnTo>
                    <a:pt x="1371017" y="2190059"/>
                  </a:lnTo>
                  <a:lnTo>
                    <a:pt x="1404995" y="2204999"/>
                  </a:lnTo>
                  <a:lnTo>
                    <a:pt x="1444636" y="2273586"/>
                  </a:lnTo>
                  <a:lnTo>
                    <a:pt x="1386421" y="2297580"/>
                  </a:lnTo>
                  <a:lnTo>
                    <a:pt x="1454150" y="2347605"/>
                  </a:lnTo>
                  <a:lnTo>
                    <a:pt x="1260475" y="2544763"/>
                  </a:lnTo>
                  <a:lnTo>
                    <a:pt x="1357653" y="2184400"/>
                  </a:lnTo>
                  <a:close/>
                  <a:moveTo>
                    <a:pt x="1162388" y="2184400"/>
                  </a:moveTo>
                  <a:lnTo>
                    <a:pt x="1260475" y="2544763"/>
                  </a:lnTo>
                  <a:lnTo>
                    <a:pt x="1065212" y="2347605"/>
                  </a:lnTo>
                  <a:lnTo>
                    <a:pt x="1133874" y="2297580"/>
                  </a:lnTo>
                  <a:lnTo>
                    <a:pt x="1074793" y="2273586"/>
                  </a:lnTo>
                  <a:lnTo>
                    <a:pt x="1114940" y="2204999"/>
                  </a:lnTo>
                  <a:lnTo>
                    <a:pt x="1149157" y="2190059"/>
                  </a:lnTo>
                  <a:lnTo>
                    <a:pt x="1162388" y="2184400"/>
                  </a:lnTo>
                  <a:close/>
                  <a:moveTo>
                    <a:pt x="287675" y="2184400"/>
                  </a:moveTo>
                  <a:lnTo>
                    <a:pt x="385762" y="2544761"/>
                  </a:lnTo>
                  <a:lnTo>
                    <a:pt x="482940" y="2184400"/>
                  </a:lnTo>
                  <a:lnTo>
                    <a:pt x="496304" y="2190059"/>
                  </a:lnTo>
                  <a:lnTo>
                    <a:pt x="530282" y="2204999"/>
                  </a:lnTo>
                  <a:lnTo>
                    <a:pt x="569923" y="2273586"/>
                  </a:lnTo>
                  <a:lnTo>
                    <a:pt x="511708" y="2297580"/>
                  </a:lnTo>
                  <a:lnTo>
                    <a:pt x="579437" y="2347605"/>
                  </a:lnTo>
                  <a:lnTo>
                    <a:pt x="385763" y="2544762"/>
                  </a:lnTo>
                  <a:lnTo>
                    <a:pt x="385763" y="2544763"/>
                  </a:lnTo>
                  <a:lnTo>
                    <a:pt x="385762" y="2544763"/>
                  </a:lnTo>
                  <a:lnTo>
                    <a:pt x="385762" y="2544762"/>
                  </a:lnTo>
                  <a:lnTo>
                    <a:pt x="190500" y="2347605"/>
                  </a:lnTo>
                  <a:lnTo>
                    <a:pt x="258933" y="2297580"/>
                  </a:lnTo>
                  <a:lnTo>
                    <a:pt x="200080" y="2273586"/>
                  </a:lnTo>
                  <a:lnTo>
                    <a:pt x="240228" y="2204999"/>
                  </a:lnTo>
                  <a:lnTo>
                    <a:pt x="274445" y="2190059"/>
                  </a:lnTo>
                  <a:lnTo>
                    <a:pt x="287675" y="2184400"/>
                  </a:lnTo>
                  <a:close/>
                  <a:moveTo>
                    <a:pt x="2232132" y="1781175"/>
                  </a:moveTo>
                  <a:lnTo>
                    <a:pt x="2236684" y="1783667"/>
                  </a:lnTo>
                  <a:lnTo>
                    <a:pt x="2240553" y="1786159"/>
                  </a:lnTo>
                  <a:lnTo>
                    <a:pt x="2244194" y="1788877"/>
                  </a:lnTo>
                  <a:lnTo>
                    <a:pt x="2247835" y="1791596"/>
                  </a:lnTo>
                  <a:lnTo>
                    <a:pt x="2250793" y="1794541"/>
                  </a:lnTo>
                  <a:lnTo>
                    <a:pt x="2253980" y="1797486"/>
                  </a:lnTo>
                  <a:lnTo>
                    <a:pt x="2256938" y="1800657"/>
                  </a:lnTo>
                  <a:lnTo>
                    <a:pt x="2259441" y="1804055"/>
                  </a:lnTo>
                  <a:lnTo>
                    <a:pt x="2261717" y="1807453"/>
                  </a:lnTo>
                  <a:lnTo>
                    <a:pt x="2264220" y="1811078"/>
                  </a:lnTo>
                  <a:lnTo>
                    <a:pt x="2266269" y="1814703"/>
                  </a:lnTo>
                  <a:lnTo>
                    <a:pt x="2268089" y="1818554"/>
                  </a:lnTo>
                  <a:lnTo>
                    <a:pt x="2269910" y="1822405"/>
                  </a:lnTo>
                  <a:lnTo>
                    <a:pt x="2271503" y="1826482"/>
                  </a:lnTo>
                  <a:lnTo>
                    <a:pt x="2274234" y="1834864"/>
                  </a:lnTo>
                  <a:lnTo>
                    <a:pt x="2276965" y="1843926"/>
                  </a:lnTo>
                  <a:lnTo>
                    <a:pt x="2279013" y="1853440"/>
                  </a:lnTo>
                  <a:lnTo>
                    <a:pt x="2281061" y="1863408"/>
                  </a:lnTo>
                  <a:lnTo>
                    <a:pt x="2282882" y="1873829"/>
                  </a:lnTo>
                  <a:lnTo>
                    <a:pt x="2286523" y="1895576"/>
                  </a:lnTo>
                  <a:lnTo>
                    <a:pt x="2288571" y="1907129"/>
                  </a:lnTo>
                  <a:lnTo>
                    <a:pt x="2291302" y="1919136"/>
                  </a:lnTo>
                  <a:lnTo>
                    <a:pt x="2294943" y="1919815"/>
                  </a:lnTo>
                  <a:lnTo>
                    <a:pt x="2298812" y="1920948"/>
                  </a:lnTo>
                  <a:lnTo>
                    <a:pt x="2302453" y="1922081"/>
                  </a:lnTo>
                  <a:lnTo>
                    <a:pt x="2305867" y="1923666"/>
                  </a:lnTo>
                  <a:lnTo>
                    <a:pt x="2309053" y="1925479"/>
                  </a:lnTo>
                  <a:lnTo>
                    <a:pt x="2312239" y="1927291"/>
                  </a:lnTo>
                  <a:lnTo>
                    <a:pt x="2315425" y="1929330"/>
                  </a:lnTo>
                  <a:lnTo>
                    <a:pt x="2317928" y="1931822"/>
                  </a:lnTo>
                  <a:lnTo>
                    <a:pt x="2320659" y="1934314"/>
                  </a:lnTo>
                  <a:lnTo>
                    <a:pt x="2322935" y="1937259"/>
                  </a:lnTo>
                  <a:lnTo>
                    <a:pt x="2324983" y="1939977"/>
                  </a:lnTo>
                  <a:lnTo>
                    <a:pt x="2327031" y="1942922"/>
                  </a:lnTo>
                  <a:lnTo>
                    <a:pt x="2328624" y="1946320"/>
                  </a:lnTo>
                  <a:lnTo>
                    <a:pt x="2329990" y="1949718"/>
                  </a:lnTo>
                  <a:lnTo>
                    <a:pt x="2331128" y="1952890"/>
                  </a:lnTo>
                  <a:lnTo>
                    <a:pt x="2331583" y="1956514"/>
                  </a:lnTo>
                  <a:lnTo>
                    <a:pt x="2332038" y="1960139"/>
                  </a:lnTo>
                  <a:lnTo>
                    <a:pt x="2332038" y="1964216"/>
                  </a:lnTo>
                  <a:lnTo>
                    <a:pt x="2331810" y="1968068"/>
                  </a:lnTo>
                  <a:lnTo>
                    <a:pt x="2331128" y="1971919"/>
                  </a:lnTo>
                  <a:lnTo>
                    <a:pt x="2329990" y="1975996"/>
                  </a:lnTo>
                  <a:lnTo>
                    <a:pt x="2328397" y="1980074"/>
                  </a:lnTo>
                  <a:lnTo>
                    <a:pt x="2326576" y="1984378"/>
                  </a:lnTo>
                  <a:lnTo>
                    <a:pt x="2324528" y="1988682"/>
                  </a:lnTo>
                  <a:lnTo>
                    <a:pt x="2321570" y="1992986"/>
                  </a:lnTo>
                  <a:lnTo>
                    <a:pt x="2318611" y="1997291"/>
                  </a:lnTo>
                  <a:lnTo>
                    <a:pt x="2314970" y="2001595"/>
                  </a:lnTo>
                  <a:lnTo>
                    <a:pt x="2310646" y="2006126"/>
                  </a:lnTo>
                  <a:lnTo>
                    <a:pt x="2306322" y="2010430"/>
                  </a:lnTo>
                  <a:lnTo>
                    <a:pt x="2301088" y="2014960"/>
                  </a:lnTo>
                  <a:lnTo>
                    <a:pt x="2295626" y="2019265"/>
                  </a:lnTo>
                  <a:lnTo>
                    <a:pt x="2289481" y="2023795"/>
                  </a:lnTo>
                  <a:lnTo>
                    <a:pt x="2287888" y="2031951"/>
                  </a:lnTo>
                  <a:lnTo>
                    <a:pt x="2285840" y="2040106"/>
                  </a:lnTo>
                  <a:lnTo>
                    <a:pt x="2283564" y="2048035"/>
                  </a:lnTo>
                  <a:lnTo>
                    <a:pt x="2281289" y="2055737"/>
                  </a:lnTo>
                  <a:lnTo>
                    <a:pt x="2278785" y="2063666"/>
                  </a:lnTo>
                  <a:lnTo>
                    <a:pt x="2275827" y="2071368"/>
                  </a:lnTo>
                  <a:lnTo>
                    <a:pt x="2272641" y="2079070"/>
                  </a:lnTo>
                  <a:lnTo>
                    <a:pt x="2269682" y="2086546"/>
                  </a:lnTo>
                  <a:lnTo>
                    <a:pt x="2266269" y="2093795"/>
                  </a:lnTo>
                  <a:lnTo>
                    <a:pt x="2262400" y="2101044"/>
                  </a:lnTo>
                  <a:lnTo>
                    <a:pt x="2258531" y="2108067"/>
                  </a:lnTo>
                  <a:lnTo>
                    <a:pt x="2254435" y="2114863"/>
                  </a:lnTo>
                  <a:lnTo>
                    <a:pt x="2250111" y="2121659"/>
                  </a:lnTo>
                  <a:lnTo>
                    <a:pt x="2245787" y="2127775"/>
                  </a:lnTo>
                  <a:lnTo>
                    <a:pt x="2241008" y="2134118"/>
                  </a:lnTo>
                  <a:lnTo>
                    <a:pt x="2236001" y="2140008"/>
                  </a:lnTo>
                  <a:lnTo>
                    <a:pt x="2231222" y="2145672"/>
                  </a:lnTo>
                  <a:lnTo>
                    <a:pt x="2225988" y="2151109"/>
                  </a:lnTo>
                  <a:lnTo>
                    <a:pt x="2220526" y="2156319"/>
                  </a:lnTo>
                  <a:lnTo>
                    <a:pt x="2215064" y="2161303"/>
                  </a:lnTo>
                  <a:lnTo>
                    <a:pt x="2209147" y="2165834"/>
                  </a:lnTo>
                  <a:lnTo>
                    <a:pt x="2203230" y="2170138"/>
                  </a:lnTo>
                  <a:lnTo>
                    <a:pt x="2197313" y="2173989"/>
                  </a:lnTo>
                  <a:lnTo>
                    <a:pt x="2190941" y="2177613"/>
                  </a:lnTo>
                  <a:lnTo>
                    <a:pt x="2184569" y="2181011"/>
                  </a:lnTo>
                  <a:lnTo>
                    <a:pt x="2177969" y="2183730"/>
                  </a:lnTo>
                  <a:lnTo>
                    <a:pt x="2171370" y="2185995"/>
                  </a:lnTo>
                  <a:lnTo>
                    <a:pt x="2164542" y="2188261"/>
                  </a:lnTo>
                  <a:lnTo>
                    <a:pt x="2157487" y="2190073"/>
                  </a:lnTo>
                  <a:lnTo>
                    <a:pt x="2150433" y="2191206"/>
                  </a:lnTo>
                  <a:lnTo>
                    <a:pt x="2143150" y="2192112"/>
                  </a:lnTo>
                  <a:lnTo>
                    <a:pt x="2135868" y="2192338"/>
                  </a:lnTo>
                  <a:lnTo>
                    <a:pt x="2128586" y="2192112"/>
                  </a:lnTo>
                  <a:lnTo>
                    <a:pt x="2121303" y="2191206"/>
                  </a:lnTo>
                  <a:lnTo>
                    <a:pt x="2114248" y="2190073"/>
                  </a:lnTo>
                  <a:lnTo>
                    <a:pt x="2107193" y="2188261"/>
                  </a:lnTo>
                  <a:lnTo>
                    <a:pt x="2100594" y="2185995"/>
                  </a:lnTo>
                  <a:lnTo>
                    <a:pt x="2093766" y="2183730"/>
                  </a:lnTo>
                  <a:lnTo>
                    <a:pt x="2087167" y="2181011"/>
                  </a:lnTo>
                  <a:lnTo>
                    <a:pt x="2081022" y="2177613"/>
                  </a:lnTo>
                  <a:lnTo>
                    <a:pt x="2074650" y="2173989"/>
                  </a:lnTo>
                  <a:lnTo>
                    <a:pt x="2068733" y="2170138"/>
                  </a:lnTo>
                  <a:lnTo>
                    <a:pt x="2062816" y="2165834"/>
                  </a:lnTo>
                  <a:lnTo>
                    <a:pt x="2057127" y="2161303"/>
                  </a:lnTo>
                  <a:lnTo>
                    <a:pt x="2051665" y="2156319"/>
                  </a:lnTo>
                  <a:lnTo>
                    <a:pt x="2046203" y="2151109"/>
                  </a:lnTo>
                  <a:lnTo>
                    <a:pt x="2040969" y="2145672"/>
                  </a:lnTo>
                  <a:lnTo>
                    <a:pt x="2035735" y="2140008"/>
                  </a:lnTo>
                  <a:lnTo>
                    <a:pt x="2030956" y="2134118"/>
                  </a:lnTo>
                  <a:lnTo>
                    <a:pt x="2026404" y="2127775"/>
                  </a:lnTo>
                  <a:lnTo>
                    <a:pt x="2021625" y="2121659"/>
                  </a:lnTo>
                  <a:lnTo>
                    <a:pt x="2017529" y="2114863"/>
                  </a:lnTo>
                  <a:lnTo>
                    <a:pt x="2013432" y="2108067"/>
                  </a:lnTo>
                  <a:lnTo>
                    <a:pt x="2009336" y="2101044"/>
                  </a:lnTo>
                  <a:lnTo>
                    <a:pt x="2005695" y="2093795"/>
                  </a:lnTo>
                  <a:lnTo>
                    <a:pt x="2002509" y="2086546"/>
                  </a:lnTo>
                  <a:lnTo>
                    <a:pt x="1999095" y="2079070"/>
                  </a:lnTo>
                  <a:lnTo>
                    <a:pt x="1996136" y="2071368"/>
                  </a:lnTo>
                  <a:lnTo>
                    <a:pt x="1993406" y="2063666"/>
                  </a:lnTo>
                  <a:lnTo>
                    <a:pt x="1990675" y="2055737"/>
                  </a:lnTo>
                  <a:lnTo>
                    <a:pt x="1988399" y="2048035"/>
                  </a:lnTo>
                  <a:lnTo>
                    <a:pt x="1986123" y="2040106"/>
                  </a:lnTo>
                  <a:lnTo>
                    <a:pt x="1984303" y="2031951"/>
                  </a:lnTo>
                  <a:lnTo>
                    <a:pt x="1982709" y="2023795"/>
                  </a:lnTo>
                  <a:lnTo>
                    <a:pt x="1976337" y="2019265"/>
                  </a:lnTo>
                  <a:lnTo>
                    <a:pt x="1970876" y="2014960"/>
                  </a:lnTo>
                  <a:lnTo>
                    <a:pt x="1965641" y="2010430"/>
                  </a:lnTo>
                  <a:lnTo>
                    <a:pt x="1961090" y="2006126"/>
                  </a:lnTo>
                  <a:lnTo>
                    <a:pt x="1957221" y="2001595"/>
                  </a:lnTo>
                  <a:lnTo>
                    <a:pt x="1953580" y="1997291"/>
                  </a:lnTo>
                  <a:lnTo>
                    <a:pt x="1950166" y="1992986"/>
                  </a:lnTo>
                  <a:lnTo>
                    <a:pt x="1947435" y="1988682"/>
                  </a:lnTo>
                  <a:lnTo>
                    <a:pt x="1945159" y="1984378"/>
                  </a:lnTo>
                  <a:lnTo>
                    <a:pt x="1943339" y="1980074"/>
                  </a:lnTo>
                  <a:lnTo>
                    <a:pt x="1941973" y="1975996"/>
                  </a:lnTo>
                  <a:lnTo>
                    <a:pt x="1941063" y="1971919"/>
                  </a:lnTo>
                  <a:lnTo>
                    <a:pt x="1940153" y="1968068"/>
                  </a:lnTo>
                  <a:lnTo>
                    <a:pt x="1939925" y="1964216"/>
                  </a:lnTo>
                  <a:lnTo>
                    <a:pt x="1939925" y="1960139"/>
                  </a:lnTo>
                  <a:lnTo>
                    <a:pt x="1940153" y="1956514"/>
                  </a:lnTo>
                  <a:lnTo>
                    <a:pt x="1941063" y="1952890"/>
                  </a:lnTo>
                  <a:lnTo>
                    <a:pt x="1941973" y="1949718"/>
                  </a:lnTo>
                  <a:lnTo>
                    <a:pt x="1943339" y="1946320"/>
                  </a:lnTo>
                  <a:lnTo>
                    <a:pt x="1944932" y="1942922"/>
                  </a:lnTo>
                  <a:lnTo>
                    <a:pt x="1946753" y="1939977"/>
                  </a:lnTo>
                  <a:lnTo>
                    <a:pt x="1948801" y="1937259"/>
                  </a:lnTo>
                  <a:lnTo>
                    <a:pt x="1951076" y="1934314"/>
                  </a:lnTo>
                  <a:lnTo>
                    <a:pt x="1953807" y="1931822"/>
                  </a:lnTo>
                  <a:lnTo>
                    <a:pt x="1956538" y="1929330"/>
                  </a:lnTo>
                  <a:lnTo>
                    <a:pt x="1959497" y="1927291"/>
                  </a:lnTo>
                  <a:lnTo>
                    <a:pt x="1962683" y="1925479"/>
                  </a:lnTo>
                  <a:lnTo>
                    <a:pt x="1966096" y="1923666"/>
                  </a:lnTo>
                  <a:lnTo>
                    <a:pt x="1969738" y="1922081"/>
                  </a:lnTo>
                  <a:lnTo>
                    <a:pt x="1973379" y="1920948"/>
                  </a:lnTo>
                  <a:lnTo>
                    <a:pt x="1977020" y="1919815"/>
                  </a:lnTo>
                  <a:lnTo>
                    <a:pt x="1980889" y="1919136"/>
                  </a:lnTo>
                  <a:lnTo>
                    <a:pt x="1983847" y="1903505"/>
                  </a:lnTo>
                  <a:lnTo>
                    <a:pt x="1986578" y="1888553"/>
                  </a:lnTo>
                  <a:lnTo>
                    <a:pt x="1988854" y="1874055"/>
                  </a:lnTo>
                  <a:lnTo>
                    <a:pt x="1991585" y="1860463"/>
                  </a:lnTo>
                  <a:lnTo>
                    <a:pt x="1994316" y="1847550"/>
                  </a:lnTo>
                  <a:lnTo>
                    <a:pt x="1995681" y="1841660"/>
                  </a:lnTo>
                  <a:lnTo>
                    <a:pt x="1997502" y="1835770"/>
                  </a:lnTo>
                  <a:lnTo>
                    <a:pt x="1999323" y="1829881"/>
                  </a:lnTo>
                  <a:lnTo>
                    <a:pt x="2001371" y="1824444"/>
                  </a:lnTo>
                  <a:lnTo>
                    <a:pt x="2003419" y="1819007"/>
                  </a:lnTo>
                  <a:lnTo>
                    <a:pt x="2006150" y="1814250"/>
                  </a:lnTo>
                  <a:lnTo>
                    <a:pt x="2010929" y="1815609"/>
                  </a:lnTo>
                  <a:lnTo>
                    <a:pt x="2017756" y="1818101"/>
                  </a:lnTo>
                  <a:lnTo>
                    <a:pt x="2026404" y="1820139"/>
                  </a:lnTo>
                  <a:lnTo>
                    <a:pt x="2036190" y="1822405"/>
                  </a:lnTo>
                  <a:lnTo>
                    <a:pt x="2047796" y="1824444"/>
                  </a:lnTo>
                  <a:lnTo>
                    <a:pt x="2053941" y="1825576"/>
                  </a:lnTo>
                  <a:lnTo>
                    <a:pt x="2060540" y="1826256"/>
                  </a:lnTo>
                  <a:lnTo>
                    <a:pt x="2067140" y="1826936"/>
                  </a:lnTo>
                  <a:lnTo>
                    <a:pt x="2074195" y="1827389"/>
                  </a:lnTo>
                  <a:lnTo>
                    <a:pt x="2081705" y="1827842"/>
                  </a:lnTo>
                  <a:lnTo>
                    <a:pt x="2089215" y="1827842"/>
                  </a:lnTo>
                  <a:lnTo>
                    <a:pt x="2097180" y="1827615"/>
                  </a:lnTo>
                  <a:lnTo>
                    <a:pt x="2105145" y="1827389"/>
                  </a:lnTo>
                  <a:lnTo>
                    <a:pt x="2113566" y="1826482"/>
                  </a:lnTo>
                  <a:lnTo>
                    <a:pt x="2121758" y="1825576"/>
                  </a:lnTo>
                  <a:lnTo>
                    <a:pt x="2130406" y="1824217"/>
                  </a:lnTo>
                  <a:lnTo>
                    <a:pt x="2139282" y="1822631"/>
                  </a:lnTo>
                  <a:lnTo>
                    <a:pt x="2148157" y="1820593"/>
                  </a:lnTo>
                  <a:lnTo>
                    <a:pt x="2157260" y="1818101"/>
                  </a:lnTo>
                  <a:lnTo>
                    <a:pt x="2166363" y="1815156"/>
                  </a:lnTo>
                  <a:lnTo>
                    <a:pt x="2175693" y="1811984"/>
                  </a:lnTo>
                  <a:lnTo>
                    <a:pt x="2185024" y="1808133"/>
                  </a:lnTo>
                  <a:lnTo>
                    <a:pt x="2194355" y="1803829"/>
                  </a:lnTo>
                  <a:lnTo>
                    <a:pt x="2203685" y="1799072"/>
                  </a:lnTo>
                  <a:lnTo>
                    <a:pt x="2213243" y="1793635"/>
                  </a:lnTo>
                  <a:lnTo>
                    <a:pt x="2222802" y="1787745"/>
                  </a:lnTo>
                  <a:lnTo>
                    <a:pt x="2232132" y="1781175"/>
                  </a:lnTo>
                  <a:close/>
                  <a:moveTo>
                    <a:pt x="1357824" y="1781175"/>
                  </a:moveTo>
                  <a:lnTo>
                    <a:pt x="1362131" y="1783667"/>
                  </a:lnTo>
                  <a:lnTo>
                    <a:pt x="1366210" y="1786159"/>
                  </a:lnTo>
                  <a:lnTo>
                    <a:pt x="1370063" y="1788877"/>
                  </a:lnTo>
                  <a:lnTo>
                    <a:pt x="1373463" y="1791596"/>
                  </a:lnTo>
                  <a:lnTo>
                    <a:pt x="1376636" y="1794541"/>
                  </a:lnTo>
                  <a:lnTo>
                    <a:pt x="1379583" y="1797486"/>
                  </a:lnTo>
                  <a:lnTo>
                    <a:pt x="1382529" y="1800657"/>
                  </a:lnTo>
                  <a:lnTo>
                    <a:pt x="1385023" y="1804055"/>
                  </a:lnTo>
                  <a:lnTo>
                    <a:pt x="1387289" y="1807453"/>
                  </a:lnTo>
                  <a:lnTo>
                    <a:pt x="1389782" y="1811078"/>
                  </a:lnTo>
                  <a:lnTo>
                    <a:pt x="1391822" y="1814703"/>
                  </a:lnTo>
                  <a:lnTo>
                    <a:pt x="1393635" y="1818554"/>
                  </a:lnTo>
                  <a:lnTo>
                    <a:pt x="1395449" y="1822405"/>
                  </a:lnTo>
                  <a:lnTo>
                    <a:pt x="1397035" y="1826482"/>
                  </a:lnTo>
                  <a:lnTo>
                    <a:pt x="1399755" y="1834864"/>
                  </a:lnTo>
                  <a:lnTo>
                    <a:pt x="1402475" y="1843926"/>
                  </a:lnTo>
                  <a:lnTo>
                    <a:pt x="1404515" y="1853440"/>
                  </a:lnTo>
                  <a:lnTo>
                    <a:pt x="1406555" y="1863408"/>
                  </a:lnTo>
                  <a:lnTo>
                    <a:pt x="1408368" y="1873829"/>
                  </a:lnTo>
                  <a:lnTo>
                    <a:pt x="1411994" y="1895576"/>
                  </a:lnTo>
                  <a:lnTo>
                    <a:pt x="1414261" y="1907129"/>
                  </a:lnTo>
                  <a:lnTo>
                    <a:pt x="1416754" y="1919136"/>
                  </a:lnTo>
                  <a:lnTo>
                    <a:pt x="1420607" y="1919815"/>
                  </a:lnTo>
                  <a:lnTo>
                    <a:pt x="1424234" y="1920948"/>
                  </a:lnTo>
                  <a:lnTo>
                    <a:pt x="1427860" y="1922081"/>
                  </a:lnTo>
                  <a:lnTo>
                    <a:pt x="1431260" y="1923666"/>
                  </a:lnTo>
                  <a:lnTo>
                    <a:pt x="1434433" y="1925479"/>
                  </a:lnTo>
                  <a:lnTo>
                    <a:pt x="1437606" y="1927291"/>
                  </a:lnTo>
                  <a:lnTo>
                    <a:pt x="1440779" y="1929330"/>
                  </a:lnTo>
                  <a:lnTo>
                    <a:pt x="1443499" y="1931822"/>
                  </a:lnTo>
                  <a:lnTo>
                    <a:pt x="1445993" y="1934314"/>
                  </a:lnTo>
                  <a:lnTo>
                    <a:pt x="1448259" y="1937259"/>
                  </a:lnTo>
                  <a:lnTo>
                    <a:pt x="1450526" y="1939977"/>
                  </a:lnTo>
                  <a:lnTo>
                    <a:pt x="1452339" y="1942922"/>
                  </a:lnTo>
                  <a:lnTo>
                    <a:pt x="1453925" y="1946320"/>
                  </a:lnTo>
                  <a:lnTo>
                    <a:pt x="1455285" y="1949718"/>
                  </a:lnTo>
                  <a:lnTo>
                    <a:pt x="1456192" y="1952890"/>
                  </a:lnTo>
                  <a:lnTo>
                    <a:pt x="1456872" y="1956514"/>
                  </a:lnTo>
                  <a:lnTo>
                    <a:pt x="1457325" y="1960139"/>
                  </a:lnTo>
                  <a:lnTo>
                    <a:pt x="1457325" y="1964216"/>
                  </a:lnTo>
                  <a:lnTo>
                    <a:pt x="1457099" y="1968068"/>
                  </a:lnTo>
                  <a:lnTo>
                    <a:pt x="1456192" y="1971919"/>
                  </a:lnTo>
                  <a:lnTo>
                    <a:pt x="1455285" y="1975996"/>
                  </a:lnTo>
                  <a:lnTo>
                    <a:pt x="1453925" y="1980074"/>
                  </a:lnTo>
                  <a:lnTo>
                    <a:pt x="1451886" y="1984378"/>
                  </a:lnTo>
                  <a:lnTo>
                    <a:pt x="1449846" y="1988682"/>
                  </a:lnTo>
                  <a:lnTo>
                    <a:pt x="1446899" y="1992986"/>
                  </a:lnTo>
                  <a:lnTo>
                    <a:pt x="1443953" y="1997291"/>
                  </a:lnTo>
                  <a:lnTo>
                    <a:pt x="1440326" y="2001595"/>
                  </a:lnTo>
                  <a:lnTo>
                    <a:pt x="1436246" y="2006126"/>
                  </a:lnTo>
                  <a:lnTo>
                    <a:pt x="1431713" y="2010430"/>
                  </a:lnTo>
                  <a:lnTo>
                    <a:pt x="1426500" y="2014960"/>
                  </a:lnTo>
                  <a:lnTo>
                    <a:pt x="1421061" y="2019265"/>
                  </a:lnTo>
                  <a:lnTo>
                    <a:pt x="1414941" y="2023795"/>
                  </a:lnTo>
                  <a:lnTo>
                    <a:pt x="1413354" y="2031951"/>
                  </a:lnTo>
                  <a:lnTo>
                    <a:pt x="1411088" y="2040106"/>
                  </a:lnTo>
                  <a:lnTo>
                    <a:pt x="1409048" y="2048035"/>
                  </a:lnTo>
                  <a:lnTo>
                    <a:pt x="1406781" y="2055737"/>
                  </a:lnTo>
                  <a:lnTo>
                    <a:pt x="1404288" y="2063666"/>
                  </a:lnTo>
                  <a:lnTo>
                    <a:pt x="1401342" y="2071368"/>
                  </a:lnTo>
                  <a:lnTo>
                    <a:pt x="1398395" y="2079070"/>
                  </a:lnTo>
                  <a:lnTo>
                    <a:pt x="1395222" y="2086546"/>
                  </a:lnTo>
                  <a:lnTo>
                    <a:pt x="1391822" y="2093795"/>
                  </a:lnTo>
                  <a:lnTo>
                    <a:pt x="1388196" y="2101044"/>
                  </a:lnTo>
                  <a:lnTo>
                    <a:pt x="1384343" y="2108067"/>
                  </a:lnTo>
                  <a:lnTo>
                    <a:pt x="1380036" y="2114863"/>
                  </a:lnTo>
                  <a:lnTo>
                    <a:pt x="1375730" y="2121659"/>
                  </a:lnTo>
                  <a:lnTo>
                    <a:pt x="1371197" y="2127775"/>
                  </a:lnTo>
                  <a:lnTo>
                    <a:pt x="1366664" y="2134118"/>
                  </a:lnTo>
                  <a:lnTo>
                    <a:pt x="1361677" y="2140008"/>
                  </a:lnTo>
                  <a:lnTo>
                    <a:pt x="1356691" y="2145672"/>
                  </a:lnTo>
                  <a:lnTo>
                    <a:pt x="1351704" y="2151109"/>
                  </a:lnTo>
                  <a:lnTo>
                    <a:pt x="1346265" y="2156319"/>
                  </a:lnTo>
                  <a:lnTo>
                    <a:pt x="1340825" y="2161303"/>
                  </a:lnTo>
                  <a:lnTo>
                    <a:pt x="1334932" y="2165834"/>
                  </a:lnTo>
                  <a:lnTo>
                    <a:pt x="1329039" y="2170138"/>
                  </a:lnTo>
                  <a:lnTo>
                    <a:pt x="1323146" y="2173989"/>
                  </a:lnTo>
                  <a:lnTo>
                    <a:pt x="1316800" y="2177613"/>
                  </a:lnTo>
                  <a:lnTo>
                    <a:pt x="1310453" y="2181011"/>
                  </a:lnTo>
                  <a:lnTo>
                    <a:pt x="1303880" y="2183730"/>
                  </a:lnTo>
                  <a:lnTo>
                    <a:pt x="1297534" y="2185995"/>
                  </a:lnTo>
                  <a:lnTo>
                    <a:pt x="1290508" y="2188261"/>
                  </a:lnTo>
                  <a:lnTo>
                    <a:pt x="1283708" y="2190073"/>
                  </a:lnTo>
                  <a:lnTo>
                    <a:pt x="1276455" y="2191206"/>
                  </a:lnTo>
                  <a:lnTo>
                    <a:pt x="1269429" y="2192112"/>
                  </a:lnTo>
                  <a:lnTo>
                    <a:pt x="1261949" y="2192338"/>
                  </a:lnTo>
                  <a:lnTo>
                    <a:pt x="1254696" y="2192112"/>
                  </a:lnTo>
                  <a:lnTo>
                    <a:pt x="1247444" y="2191206"/>
                  </a:lnTo>
                  <a:lnTo>
                    <a:pt x="1240417" y="2190073"/>
                  </a:lnTo>
                  <a:lnTo>
                    <a:pt x="1233391" y="2188261"/>
                  </a:lnTo>
                  <a:lnTo>
                    <a:pt x="1226818" y="2185995"/>
                  </a:lnTo>
                  <a:lnTo>
                    <a:pt x="1220245" y="2183730"/>
                  </a:lnTo>
                  <a:lnTo>
                    <a:pt x="1213445" y="2181011"/>
                  </a:lnTo>
                  <a:lnTo>
                    <a:pt x="1207326" y="2177613"/>
                  </a:lnTo>
                  <a:lnTo>
                    <a:pt x="1200979" y="2173989"/>
                  </a:lnTo>
                  <a:lnTo>
                    <a:pt x="1195086" y="2170138"/>
                  </a:lnTo>
                  <a:lnTo>
                    <a:pt x="1189193" y="2165834"/>
                  </a:lnTo>
                  <a:lnTo>
                    <a:pt x="1183527" y="2161303"/>
                  </a:lnTo>
                  <a:lnTo>
                    <a:pt x="1178087" y="2156319"/>
                  </a:lnTo>
                  <a:lnTo>
                    <a:pt x="1172648" y="2151109"/>
                  </a:lnTo>
                  <a:lnTo>
                    <a:pt x="1167435" y="2145672"/>
                  </a:lnTo>
                  <a:lnTo>
                    <a:pt x="1162222" y="2140008"/>
                  </a:lnTo>
                  <a:lnTo>
                    <a:pt x="1157462" y="2134118"/>
                  </a:lnTo>
                  <a:lnTo>
                    <a:pt x="1152929" y="2127775"/>
                  </a:lnTo>
                  <a:lnTo>
                    <a:pt x="1148169" y="2121659"/>
                  </a:lnTo>
                  <a:lnTo>
                    <a:pt x="1144089" y="2114863"/>
                  </a:lnTo>
                  <a:lnTo>
                    <a:pt x="1140010" y="2108067"/>
                  </a:lnTo>
                  <a:lnTo>
                    <a:pt x="1135930" y="2101044"/>
                  </a:lnTo>
                  <a:lnTo>
                    <a:pt x="1132303" y="2093795"/>
                  </a:lnTo>
                  <a:lnTo>
                    <a:pt x="1129130" y="2086546"/>
                  </a:lnTo>
                  <a:lnTo>
                    <a:pt x="1125730" y="2079070"/>
                  </a:lnTo>
                  <a:lnTo>
                    <a:pt x="1122784" y="2071368"/>
                  </a:lnTo>
                  <a:lnTo>
                    <a:pt x="1120064" y="2063666"/>
                  </a:lnTo>
                  <a:lnTo>
                    <a:pt x="1117344" y="2055737"/>
                  </a:lnTo>
                  <a:lnTo>
                    <a:pt x="1115078" y="2048035"/>
                  </a:lnTo>
                  <a:lnTo>
                    <a:pt x="1112584" y="2040106"/>
                  </a:lnTo>
                  <a:lnTo>
                    <a:pt x="1110771" y="2031951"/>
                  </a:lnTo>
                  <a:lnTo>
                    <a:pt x="1109411" y="2023795"/>
                  </a:lnTo>
                  <a:lnTo>
                    <a:pt x="1103065" y="2019265"/>
                  </a:lnTo>
                  <a:lnTo>
                    <a:pt x="1097399" y="2014960"/>
                  </a:lnTo>
                  <a:lnTo>
                    <a:pt x="1092412" y="2010430"/>
                  </a:lnTo>
                  <a:lnTo>
                    <a:pt x="1087879" y="2006126"/>
                  </a:lnTo>
                  <a:lnTo>
                    <a:pt x="1084026" y="2001595"/>
                  </a:lnTo>
                  <a:lnTo>
                    <a:pt x="1080399" y="1997291"/>
                  </a:lnTo>
                  <a:lnTo>
                    <a:pt x="1077226" y="1992986"/>
                  </a:lnTo>
                  <a:lnTo>
                    <a:pt x="1074280" y="1988682"/>
                  </a:lnTo>
                  <a:lnTo>
                    <a:pt x="1072013" y="1984378"/>
                  </a:lnTo>
                  <a:lnTo>
                    <a:pt x="1070200" y="1980074"/>
                  </a:lnTo>
                  <a:lnTo>
                    <a:pt x="1068840" y="1975996"/>
                  </a:lnTo>
                  <a:lnTo>
                    <a:pt x="1067934" y="1971919"/>
                  </a:lnTo>
                  <a:lnTo>
                    <a:pt x="1067027" y="1968068"/>
                  </a:lnTo>
                  <a:lnTo>
                    <a:pt x="1066800" y="1964216"/>
                  </a:lnTo>
                  <a:lnTo>
                    <a:pt x="1066800" y="1960139"/>
                  </a:lnTo>
                  <a:lnTo>
                    <a:pt x="1067254" y="1956514"/>
                  </a:lnTo>
                  <a:lnTo>
                    <a:pt x="1067934" y="1952890"/>
                  </a:lnTo>
                  <a:lnTo>
                    <a:pt x="1068840" y="1949718"/>
                  </a:lnTo>
                  <a:lnTo>
                    <a:pt x="1070200" y="1946320"/>
                  </a:lnTo>
                  <a:lnTo>
                    <a:pt x="1071787" y="1942922"/>
                  </a:lnTo>
                  <a:lnTo>
                    <a:pt x="1073600" y="1939977"/>
                  </a:lnTo>
                  <a:lnTo>
                    <a:pt x="1075640" y="1937259"/>
                  </a:lnTo>
                  <a:lnTo>
                    <a:pt x="1077906" y="1934314"/>
                  </a:lnTo>
                  <a:lnTo>
                    <a:pt x="1080626" y="1931822"/>
                  </a:lnTo>
                  <a:lnTo>
                    <a:pt x="1083346" y="1929330"/>
                  </a:lnTo>
                  <a:lnTo>
                    <a:pt x="1086293" y="1927291"/>
                  </a:lnTo>
                  <a:lnTo>
                    <a:pt x="1089692" y="1925479"/>
                  </a:lnTo>
                  <a:lnTo>
                    <a:pt x="1092639" y="1923666"/>
                  </a:lnTo>
                  <a:lnTo>
                    <a:pt x="1096265" y="1922081"/>
                  </a:lnTo>
                  <a:lnTo>
                    <a:pt x="1099892" y="1920948"/>
                  </a:lnTo>
                  <a:lnTo>
                    <a:pt x="1103518" y="1919815"/>
                  </a:lnTo>
                  <a:lnTo>
                    <a:pt x="1107598" y="1919136"/>
                  </a:lnTo>
                  <a:lnTo>
                    <a:pt x="1110544" y="1903505"/>
                  </a:lnTo>
                  <a:lnTo>
                    <a:pt x="1113264" y="1888553"/>
                  </a:lnTo>
                  <a:lnTo>
                    <a:pt x="1115758" y="1874055"/>
                  </a:lnTo>
                  <a:lnTo>
                    <a:pt x="1118251" y="1860463"/>
                  </a:lnTo>
                  <a:lnTo>
                    <a:pt x="1120971" y="1847550"/>
                  </a:lnTo>
                  <a:lnTo>
                    <a:pt x="1122331" y="1841660"/>
                  </a:lnTo>
                  <a:lnTo>
                    <a:pt x="1124144" y="1835770"/>
                  </a:lnTo>
                  <a:lnTo>
                    <a:pt x="1125957" y="1829881"/>
                  </a:lnTo>
                  <a:lnTo>
                    <a:pt x="1127997" y="1824444"/>
                  </a:lnTo>
                  <a:lnTo>
                    <a:pt x="1130037" y="1819007"/>
                  </a:lnTo>
                  <a:lnTo>
                    <a:pt x="1132757" y="1814250"/>
                  </a:lnTo>
                  <a:lnTo>
                    <a:pt x="1137516" y="1815609"/>
                  </a:lnTo>
                  <a:lnTo>
                    <a:pt x="1144316" y="1818101"/>
                  </a:lnTo>
                  <a:lnTo>
                    <a:pt x="1152929" y="1820139"/>
                  </a:lnTo>
                  <a:lnTo>
                    <a:pt x="1162675" y="1822405"/>
                  </a:lnTo>
                  <a:lnTo>
                    <a:pt x="1174008" y="1824444"/>
                  </a:lnTo>
                  <a:lnTo>
                    <a:pt x="1180354" y="1825576"/>
                  </a:lnTo>
                  <a:lnTo>
                    <a:pt x="1186700" y="1826256"/>
                  </a:lnTo>
                  <a:lnTo>
                    <a:pt x="1193500" y="1826936"/>
                  </a:lnTo>
                  <a:lnTo>
                    <a:pt x="1200526" y="1827389"/>
                  </a:lnTo>
                  <a:lnTo>
                    <a:pt x="1208006" y="1827842"/>
                  </a:lnTo>
                  <a:lnTo>
                    <a:pt x="1215485" y="1827842"/>
                  </a:lnTo>
                  <a:lnTo>
                    <a:pt x="1223418" y="1827615"/>
                  </a:lnTo>
                  <a:lnTo>
                    <a:pt x="1231351" y="1827389"/>
                  </a:lnTo>
                  <a:lnTo>
                    <a:pt x="1239737" y="1826482"/>
                  </a:lnTo>
                  <a:lnTo>
                    <a:pt x="1247897" y="1825576"/>
                  </a:lnTo>
                  <a:lnTo>
                    <a:pt x="1256510" y="1824217"/>
                  </a:lnTo>
                  <a:lnTo>
                    <a:pt x="1265349" y="1822631"/>
                  </a:lnTo>
                  <a:lnTo>
                    <a:pt x="1274189" y="1820593"/>
                  </a:lnTo>
                  <a:lnTo>
                    <a:pt x="1283255" y="1818101"/>
                  </a:lnTo>
                  <a:lnTo>
                    <a:pt x="1292321" y="1815156"/>
                  </a:lnTo>
                  <a:lnTo>
                    <a:pt x="1301614" y="1811984"/>
                  </a:lnTo>
                  <a:lnTo>
                    <a:pt x="1310907" y="1808133"/>
                  </a:lnTo>
                  <a:lnTo>
                    <a:pt x="1320200" y="1803829"/>
                  </a:lnTo>
                  <a:lnTo>
                    <a:pt x="1329492" y="1799072"/>
                  </a:lnTo>
                  <a:lnTo>
                    <a:pt x="1339012" y="1793635"/>
                  </a:lnTo>
                  <a:lnTo>
                    <a:pt x="1348531" y="1787745"/>
                  </a:lnTo>
                  <a:lnTo>
                    <a:pt x="1357824" y="1781175"/>
                  </a:lnTo>
                  <a:close/>
                  <a:moveTo>
                    <a:pt x="483111" y="1781175"/>
                  </a:moveTo>
                  <a:lnTo>
                    <a:pt x="487418" y="1783667"/>
                  </a:lnTo>
                  <a:lnTo>
                    <a:pt x="491271" y="1786159"/>
                  </a:lnTo>
                  <a:lnTo>
                    <a:pt x="495350" y="1788877"/>
                  </a:lnTo>
                  <a:lnTo>
                    <a:pt x="498524" y="1791596"/>
                  </a:lnTo>
                  <a:lnTo>
                    <a:pt x="501923" y="1794541"/>
                  </a:lnTo>
                  <a:lnTo>
                    <a:pt x="504870" y="1797486"/>
                  </a:lnTo>
                  <a:lnTo>
                    <a:pt x="507590" y="1800657"/>
                  </a:lnTo>
                  <a:lnTo>
                    <a:pt x="510310" y="1804055"/>
                  </a:lnTo>
                  <a:lnTo>
                    <a:pt x="512576" y="1807453"/>
                  </a:lnTo>
                  <a:lnTo>
                    <a:pt x="515069" y="1811078"/>
                  </a:lnTo>
                  <a:lnTo>
                    <a:pt x="517109" y="1814703"/>
                  </a:lnTo>
                  <a:lnTo>
                    <a:pt x="518922" y="1818554"/>
                  </a:lnTo>
                  <a:lnTo>
                    <a:pt x="520736" y="1822405"/>
                  </a:lnTo>
                  <a:lnTo>
                    <a:pt x="522322" y="1826482"/>
                  </a:lnTo>
                  <a:lnTo>
                    <a:pt x="525042" y="1834864"/>
                  </a:lnTo>
                  <a:lnTo>
                    <a:pt x="527762" y="1843926"/>
                  </a:lnTo>
                  <a:lnTo>
                    <a:pt x="529802" y="1853440"/>
                  </a:lnTo>
                  <a:lnTo>
                    <a:pt x="531842" y="1863408"/>
                  </a:lnTo>
                  <a:lnTo>
                    <a:pt x="533655" y="1873829"/>
                  </a:lnTo>
                  <a:lnTo>
                    <a:pt x="537508" y="1895576"/>
                  </a:lnTo>
                  <a:lnTo>
                    <a:pt x="539548" y="1907129"/>
                  </a:lnTo>
                  <a:lnTo>
                    <a:pt x="541814" y="1919136"/>
                  </a:lnTo>
                  <a:lnTo>
                    <a:pt x="545894" y="1919815"/>
                  </a:lnTo>
                  <a:lnTo>
                    <a:pt x="549521" y="1920948"/>
                  </a:lnTo>
                  <a:lnTo>
                    <a:pt x="553147" y="1922081"/>
                  </a:lnTo>
                  <a:lnTo>
                    <a:pt x="556774" y="1923666"/>
                  </a:lnTo>
                  <a:lnTo>
                    <a:pt x="559720" y="1925479"/>
                  </a:lnTo>
                  <a:lnTo>
                    <a:pt x="563120" y="1927291"/>
                  </a:lnTo>
                  <a:lnTo>
                    <a:pt x="566066" y="1929330"/>
                  </a:lnTo>
                  <a:lnTo>
                    <a:pt x="568786" y="1931822"/>
                  </a:lnTo>
                  <a:lnTo>
                    <a:pt x="571506" y="1934314"/>
                  </a:lnTo>
                  <a:lnTo>
                    <a:pt x="573773" y="1937259"/>
                  </a:lnTo>
                  <a:lnTo>
                    <a:pt x="575813" y="1939977"/>
                  </a:lnTo>
                  <a:lnTo>
                    <a:pt x="577626" y="1942922"/>
                  </a:lnTo>
                  <a:lnTo>
                    <a:pt x="579212" y="1946320"/>
                  </a:lnTo>
                  <a:lnTo>
                    <a:pt x="580572" y="1949718"/>
                  </a:lnTo>
                  <a:lnTo>
                    <a:pt x="581479" y="1952890"/>
                  </a:lnTo>
                  <a:lnTo>
                    <a:pt x="582386" y="1956514"/>
                  </a:lnTo>
                  <a:lnTo>
                    <a:pt x="582612" y="1960139"/>
                  </a:lnTo>
                  <a:lnTo>
                    <a:pt x="582612" y="1964216"/>
                  </a:lnTo>
                  <a:lnTo>
                    <a:pt x="582386" y="1968068"/>
                  </a:lnTo>
                  <a:lnTo>
                    <a:pt x="581479" y="1971919"/>
                  </a:lnTo>
                  <a:lnTo>
                    <a:pt x="580572" y="1975996"/>
                  </a:lnTo>
                  <a:lnTo>
                    <a:pt x="579212" y="1980074"/>
                  </a:lnTo>
                  <a:lnTo>
                    <a:pt x="577399" y="1984378"/>
                  </a:lnTo>
                  <a:lnTo>
                    <a:pt x="575133" y="1988682"/>
                  </a:lnTo>
                  <a:lnTo>
                    <a:pt x="572186" y="1992986"/>
                  </a:lnTo>
                  <a:lnTo>
                    <a:pt x="569013" y="1997291"/>
                  </a:lnTo>
                  <a:lnTo>
                    <a:pt x="565387" y="2001595"/>
                  </a:lnTo>
                  <a:lnTo>
                    <a:pt x="561533" y="2006126"/>
                  </a:lnTo>
                  <a:lnTo>
                    <a:pt x="557000" y="2010430"/>
                  </a:lnTo>
                  <a:lnTo>
                    <a:pt x="551787" y="2014960"/>
                  </a:lnTo>
                  <a:lnTo>
                    <a:pt x="546348" y="2019265"/>
                  </a:lnTo>
                  <a:lnTo>
                    <a:pt x="540001" y="2023795"/>
                  </a:lnTo>
                  <a:lnTo>
                    <a:pt x="538641" y="2031951"/>
                  </a:lnTo>
                  <a:lnTo>
                    <a:pt x="536375" y="2040106"/>
                  </a:lnTo>
                  <a:lnTo>
                    <a:pt x="534335" y="2048035"/>
                  </a:lnTo>
                  <a:lnTo>
                    <a:pt x="532068" y="2055737"/>
                  </a:lnTo>
                  <a:lnTo>
                    <a:pt x="529575" y="2063666"/>
                  </a:lnTo>
                  <a:lnTo>
                    <a:pt x="526629" y="2071368"/>
                  </a:lnTo>
                  <a:lnTo>
                    <a:pt x="523682" y="2079070"/>
                  </a:lnTo>
                  <a:lnTo>
                    <a:pt x="520509" y="2086546"/>
                  </a:lnTo>
                  <a:lnTo>
                    <a:pt x="517109" y="2093795"/>
                  </a:lnTo>
                  <a:lnTo>
                    <a:pt x="513483" y="2101044"/>
                  </a:lnTo>
                  <a:lnTo>
                    <a:pt x="509403" y="2108067"/>
                  </a:lnTo>
                  <a:lnTo>
                    <a:pt x="505323" y="2114863"/>
                  </a:lnTo>
                  <a:lnTo>
                    <a:pt x="501017" y="2121659"/>
                  </a:lnTo>
                  <a:lnTo>
                    <a:pt x="496484" y="2127775"/>
                  </a:lnTo>
                  <a:lnTo>
                    <a:pt x="491951" y="2134118"/>
                  </a:lnTo>
                  <a:lnTo>
                    <a:pt x="486964" y="2140008"/>
                  </a:lnTo>
                  <a:lnTo>
                    <a:pt x="481978" y="2145672"/>
                  </a:lnTo>
                  <a:lnTo>
                    <a:pt x="476765" y="2151109"/>
                  </a:lnTo>
                  <a:lnTo>
                    <a:pt x="471325" y="2156319"/>
                  </a:lnTo>
                  <a:lnTo>
                    <a:pt x="465885" y="2161303"/>
                  </a:lnTo>
                  <a:lnTo>
                    <a:pt x="460219" y="2165834"/>
                  </a:lnTo>
                  <a:lnTo>
                    <a:pt x="454326" y="2170138"/>
                  </a:lnTo>
                  <a:lnTo>
                    <a:pt x="448433" y="2173989"/>
                  </a:lnTo>
                  <a:lnTo>
                    <a:pt x="442087" y="2177613"/>
                  </a:lnTo>
                  <a:lnTo>
                    <a:pt x="435740" y="2181011"/>
                  </a:lnTo>
                  <a:lnTo>
                    <a:pt x="429167" y="2183730"/>
                  </a:lnTo>
                  <a:lnTo>
                    <a:pt x="422821" y="2185995"/>
                  </a:lnTo>
                  <a:lnTo>
                    <a:pt x="415795" y="2188261"/>
                  </a:lnTo>
                  <a:lnTo>
                    <a:pt x="408995" y="2190073"/>
                  </a:lnTo>
                  <a:lnTo>
                    <a:pt x="401742" y="2191206"/>
                  </a:lnTo>
                  <a:lnTo>
                    <a:pt x="394716" y="2192112"/>
                  </a:lnTo>
                  <a:lnTo>
                    <a:pt x="387463" y="2192338"/>
                  </a:lnTo>
                  <a:lnTo>
                    <a:pt x="379983" y="2192112"/>
                  </a:lnTo>
                  <a:lnTo>
                    <a:pt x="372957" y="2191206"/>
                  </a:lnTo>
                  <a:lnTo>
                    <a:pt x="365704" y="2190073"/>
                  </a:lnTo>
                  <a:lnTo>
                    <a:pt x="358904" y="2188261"/>
                  </a:lnTo>
                  <a:lnTo>
                    <a:pt x="351878" y="2185995"/>
                  </a:lnTo>
                  <a:lnTo>
                    <a:pt x="345532" y="2183730"/>
                  </a:lnTo>
                  <a:lnTo>
                    <a:pt x="338959" y="2181011"/>
                  </a:lnTo>
                  <a:lnTo>
                    <a:pt x="332612" y="2177613"/>
                  </a:lnTo>
                  <a:lnTo>
                    <a:pt x="326266" y="2173989"/>
                  </a:lnTo>
                  <a:lnTo>
                    <a:pt x="320373" y="2170138"/>
                  </a:lnTo>
                  <a:lnTo>
                    <a:pt x="314480" y="2165834"/>
                  </a:lnTo>
                  <a:lnTo>
                    <a:pt x="308587" y="2161303"/>
                  </a:lnTo>
                  <a:lnTo>
                    <a:pt x="303147" y="2156319"/>
                  </a:lnTo>
                  <a:lnTo>
                    <a:pt x="297708" y="2151109"/>
                  </a:lnTo>
                  <a:lnTo>
                    <a:pt x="292721" y="2145672"/>
                  </a:lnTo>
                  <a:lnTo>
                    <a:pt x="287508" y="2140008"/>
                  </a:lnTo>
                  <a:lnTo>
                    <a:pt x="282748" y="2134118"/>
                  </a:lnTo>
                  <a:lnTo>
                    <a:pt x="278215" y="2127775"/>
                  </a:lnTo>
                  <a:lnTo>
                    <a:pt x="273456" y="2121659"/>
                  </a:lnTo>
                  <a:lnTo>
                    <a:pt x="269376" y="2114863"/>
                  </a:lnTo>
                  <a:lnTo>
                    <a:pt x="265069" y="2108067"/>
                  </a:lnTo>
                  <a:lnTo>
                    <a:pt x="261216" y="2101044"/>
                  </a:lnTo>
                  <a:lnTo>
                    <a:pt x="257590" y="2093795"/>
                  </a:lnTo>
                  <a:lnTo>
                    <a:pt x="254190" y="2086546"/>
                  </a:lnTo>
                  <a:lnTo>
                    <a:pt x="251017" y="2079070"/>
                  </a:lnTo>
                  <a:lnTo>
                    <a:pt x="247844" y="2071368"/>
                  </a:lnTo>
                  <a:lnTo>
                    <a:pt x="245124" y="2063666"/>
                  </a:lnTo>
                  <a:lnTo>
                    <a:pt x="242631" y="2055737"/>
                  </a:lnTo>
                  <a:lnTo>
                    <a:pt x="240364" y="2048035"/>
                  </a:lnTo>
                  <a:lnTo>
                    <a:pt x="237871" y="2040106"/>
                  </a:lnTo>
                  <a:lnTo>
                    <a:pt x="236058" y="2031951"/>
                  </a:lnTo>
                  <a:lnTo>
                    <a:pt x="234698" y="2023795"/>
                  </a:lnTo>
                  <a:lnTo>
                    <a:pt x="228351" y="2019265"/>
                  </a:lnTo>
                  <a:lnTo>
                    <a:pt x="222685" y="2014960"/>
                  </a:lnTo>
                  <a:lnTo>
                    <a:pt x="217699" y="2010430"/>
                  </a:lnTo>
                  <a:lnTo>
                    <a:pt x="213166" y="2006126"/>
                  </a:lnTo>
                  <a:lnTo>
                    <a:pt x="209086" y="2001595"/>
                  </a:lnTo>
                  <a:lnTo>
                    <a:pt x="205459" y="1997291"/>
                  </a:lnTo>
                  <a:lnTo>
                    <a:pt x="202513" y="1992986"/>
                  </a:lnTo>
                  <a:lnTo>
                    <a:pt x="199566" y="1988682"/>
                  </a:lnTo>
                  <a:lnTo>
                    <a:pt x="197300" y="1984378"/>
                  </a:lnTo>
                  <a:lnTo>
                    <a:pt x="195487" y="1980074"/>
                  </a:lnTo>
                  <a:lnTo>
                    <a:pt x="194127" y="1975996"/>
                  </a:lnTo>
                  <a:lnTo>
                    <a:pt x="193220" y="1971919"/>
                  </a:lnTo>
                  <a:lnTo>
                    <a:pt x="192313" y="1968068"/>
                  </a:lnTo>
                  <a:lnTo>
                    <a:pt x="192087" y="1964216"/>
                  </a:lnTo>
                  <a:lnTo>
                    <a:pt x="192087" y="1960139"/>
                  </a:lnTo>
                  <a:lnTo>
                    <a:pt x="192313" y="1956514"/>
                  </a:lnTo>
                  <a:lnTo>
                    <a:pt x="193220" y="1952890"/>
                  </a:lnTo>
                  <a:lnTo>
                    <a:pt x="194127" y="1949718"/>
                  </a:lnTo>
                  <a:lnTo>
                    <a:pt x="195487" y="1946320"/>
                  </a:lnTo>
                  <a:lnTo>
                    <a:pt x="197073" y="1942922"/>
                  </a:lnTo>
                  <a:lnTo>
                    <a:pt x="198886" y="1939977"/>
                  </a:lnTo>
                  <a:lnTo>
                    <a:pt x="200926" y="1937259"/>
                  </a:lnTo>
                  <a:lnTo>
                    <a:pt x="203193" y="1934314"/>
                  </a:lnTo>
                  <a:lnTo>
                    <a:pt x="205913" y="1931822"/>
                  </a:lnTo>
                  <a:lnTo>
                    <a:pt x="208632" y="1929330"/>
                  </a:lnTo>
                  <a:lnTo>
                    <a:pt x="211579" y="1927291"/>
                  </a:lnTo>
                  <a:lnTo>
                    <a:pt x="214979" y="1925479"/>
                  </a:lnTo>
                  <a:lnTo>
                    <a:pt x="217925" y="1923666"/>
                  </a:lnTo>
                  <a:lnTo>
                    <a:pt x="221552" y="1922081"/>
                  </a:lnTo>
                  <a:lnTo>
                    <a:pt x="225178" y="1920948"/>
                  </a:lnTo>
                  <a:lnTo>
                    <a:pt x="228805" y="1919815"/>
                  </a:lnTo>
                  <a:lnTo>
                    <a:pt x="232884" y="1919136"/>
                  </a:lnTo>
                  <a:lnTo>
                    <a:pt x="235831" y="1903505"/>
                  </a:lnTo>
                  <a:lnTo>
                    <a:pt x="238551" y="1888553"/>
                  </a:lnTo>
                  <a:lnTo>
                    <a:pt x="241044" y="1874055"/>
                  </a:lnTo>
                  <a:lnTo>
                    <a:pt x="243311" y="1860463"/>
                  </a:lnTo>
                  <a:lnTo>
                    <a:pt x="246257" y="1847550"/>
                  </a:lnTo>
                  <a:lnTo>
                    <a:pt x="247844" y="1841660"/>
                  </a:lnTo>
                  <a:lnTo>
                    <a:pt x="249430" y="1835770"/>
                  </a:lnTo>
                  <a:lnTo>
                    <a:pt x="251243" y="1829881"/>
                  </a:lnTo>
                  <a:lnTo>
                    <a:pt x="253283" y="1824444"/>
                  </a:lnTo>
                  <a:lnTo>
                    <a:pt x="255323" y="1819007"/>
                  </a:lnTo>
                  <a:lnTo>
                    <a:pt x="257816" y="1814250"/>
                  </a:lnTo>
                  <a:lnTo>
                    <a:pt x="262803" y="1815609"/>
                  </a:lnTo>
                  <a:lnTo>
                    <a:pt x="269602" y="1818101"/>
                  </a:lnTo>
                  <a:lnTo>
                    <a:pt x="278215" y="1820139"/>
                  </a:lnTo>
                  <a:lnTo>
                    <a:pt x="287961" y="1822405"/>
                  </a:lnTo>
                  <a:lnTo>
                    <a:pt x="299294" y="1824444"/>
                  </a:lnTo>
                  <a:lnTo>
                    <a:pt x="305640" y="1825576"/>
                  </a:lnTo>
                  <a:lnTo>
                    <a:pt x="311987" y="1826256"/>
                  </a:lnTo>
                  <a:lnTo>
                    <a:pt x="318786" y="1826936"/>
                  </a:lnTo>
                  <a:lnTo>
                    <a:pt x="325813" y="1827389"/>
                  </a:lnTo>
                  <a:lnTo>
                    <a:pt x="333292" y="1827842"/>
                  </a:lnTo>
                  <a:lnTo>
                    <a:pt x="340772" y="1827842"/>
                  </a:lnTo>
                  <a:lnTo>
                    <a:pt x="348705" y="1827615"/>
                  </a:lnTo>
                  <a:lnTo>
                    <a:pt x="356638" y="1827389"/>
                  </a:lnTo>
                  <a:lnTo>
                    <a:pt x="365024" y="1826482"/>
                  </a:lnTo>
                  <a:lnTo>
                    <a:pt x="373183" y="1825576"/>
                  </a:lnTo>
                  <a:lnTo>
                    <a:pt x="381796" y="1824217"/>
                  </a:lnTo>
                  <a:lnTo>
                    <a:pt x="390636" y="1822631"/>
                  </a:lnTo>
                  <a:lnTo>
                    <a:pt x="399476" y="1820593"/>
                  </a:lnTo>
                  <a:lnTo>
                    <a:pt x="408542" y="1818101"/>
                  </a:lnTo>
                  <a:lnTo>
                    <a:pt x="417608" y="1815156"/>
                  </a:lnTo>
                  <a:lnTo>
                    <a:pt x="426901" y="1811984"/>
                  </a:lnTo>
                  <a:lnTo>
                    <a:pt x="436194" y="1808133"/>
                  </a:lnTo>
                  <a:lnTo>
                    <a:pt x="445487" y="1803829"/>
                  </a:lnTo>
                  <a:lnTo>
                    <a:pt x="454779" y="1799072"/>
                  </a:lnTo>
                  <a:lnTo>
                    <a:pt x="464072" y="1793635"/>
                  </a:lnTo>
                  <a:lnTo>
                    <a:pt x="473818" y="1787745"/>
                  </a:lnTo>
                  <a:lnTo>
                    <a:pt x="483111" y="1781175"/>
                  </a:lnTo>
                  <a:close/>
                  <a:moveTo>
                    <a:pt x="2126138" y="1677988"/>
                  </a:moveTo>
                  <a:lnTo>
                    <a:pt x="2135640" y="1677988"/>
                  </a:lnTo>
                  <a:lnTo>
                    <a:pt x="2145594" y="1677988"/>
                  </a:lnTo>
                  <a:lnTo>
                    <a:pt x="2155095" y="1678442"/>
                  </a:lnTo>
                  <a:lnTo>
                    <a:pt x="2164370" y="1679577"/>
                  </a:lnTo>
                  <a:lnTo>
                    <a:pt x="2173420" y="1680939"/>
                  </a:lnTo>
                  <a:lnTo>
                    <a:pt x="2182243" y="1682301"/>
                  </a:lnTo>
                  <a:lnTo>
                    <a:pt x="2190387" y="1684571"/>
                  </a:lnTo>
                  <a:lnTo>
                    <a:pt x="2198757" y="1686614"/>
                  </a:lnTo>
                  <a:lnTo>
                    <a:pt x="2206449" y="1689111"/>
                  </a:lnTo>
                  <a:lnTo>
                    <a:pt x="2213688" y="1692062"/>
                  </a:lnTo>
                  <a:lnTo>
                    <a:pt x="2220701" y="1694786"/>
                  </a:lnTo>
                  <a:lnTo>
                    <a:pt x="2227262" y="1698191"/>
                  </a:lnTo>
                  <a:lnTo>
                    <a:pt x="2233144" y="1701823"/>
                  </a:lnTo>
                  <a:lnTo>
                    <a:pt x="2238573" y="1705455"/>
                  </a:lnTo>
                  <a:lnTo>
                    <a:pt x="2243550" y="1709541"/>
                  </a:lnTo>
                  <a:lnTo>
                    <a:pt x="2247623" y="1713854"/>
                  </a:lnTo>
                  <a:lnTo>
                    <a:pt x="2251468" y="1717939"/>
                  </a:lnTo>
                  <a:lnTo>
                    <a:pt x="2255088" y="1718166"/>
                  </a:lnTo>
                  <a:lnTo>
                    <a:pt x="2258934" y="1718620"/>
                  </a:lnTo>
                  <a:lnTo>
                    <a:pt x="2262327" y="1719301"/>
                  </a:lnTo>
                  <a:lnTo>
                    <a:pt x="2265721" y="1720209"/>
                  </a:lnTo>
                  <a:lnTo>
                    <a:pt x="2269114" y="1721344"/>
                  </a:lnTo>
                  <a:lnTo>
                    <a:pt x="2272281" y="1722706"/>
                  </a:lnTo>
                  <a:lnTo>
                    <a:pt x="2275222" y="1724068"/>
                  </a:lnTo>
                  <a:lnTo>
                    <a:pt x="2278163" y="1725657"/>
                  </a:lnTo>
                  <a:lnTo>
                    <a:pt x="2281104" y="1727700"/>
                  </a:lnTo>
                  <a:lnTo>
                    <a:pt x="2283593" y="1729970"/>
                  </a:lnTo>
                  <a:lnTo>
                    <a:pt x="2286081" y="1732013"/>
                  </a:lnTo>
                  <a:lnTo>
                    <a:pt x="2288570" y="1734510"/>
                  </a:lnTo>
                  <a:lnTo>
                    <a:pt x="2290832" y="1737234"/>
                  </a:lnTo>
                  <a:lnTo>
                    <a:pt x="2292868" y="1739731"/>
                  </a:lnTo>
                  <a:lnTo>
                    <a:pt x="2294904" y="1742682"/>
                  </a:lnTo>
                  <a:lnTo>
                    <a:pt x="2296940" y="1745633"/>
                  </a:lnTo>
                  <a:lnTo>
                    <a:pt x="2300560" y="1752216"/>
                  </a:lnTo>
                  <a:lnTo>
                    <a:pt x="2303953" y="1759026"/>
                  </a:lnTo>
                  <a:lnTo>
                    <a:pt x="2306894" y="1766516"/>
                  </a:lnTo>
                  <a:lnTo>
                    <a:pt x="2309157" y="1774007"/>
                  </a:lnTo>
                  <a:lnTo>
                    <a:pt x="2311645" y="1781952"/>
                  </a:lnTo>
                  <a:lnTo>
                    <a:pt x="2313455" y="1790351"/>
                  </a:lnTo>
                  <a:lnTo>
                    <a:pt x="2314812" y="1798977"/>
                  </a:lnTo>
                  <a:lnTo>
                    <a:pt x="2316170" y="1807376"/>
                  </a:lnTo>
                  <a:lnTo>
                    <a:pt x="2317301" y="1816228"/>
                  </a:lnTo>
                  <a:lnTo>
                    <a:pt x="2317980" y="1825081"/>
                  </a:lnTo>
                  <a:lnTo>
                    <a:pt x="2318885" y="1833934"/>
                  </a:lnTo>
                  <a:lnTo>
                    <a:pt x="2319111" y="1842787"/>
                  </a:lnTo>
                  <a:lnTo>
                    <a:pt x="2319337" y="1851413"/>
                  </a:lnTo>
                  <a:lnTo>
                    <a:pt x="2319337" y="1859812"/>
                  </a:lnTo>
                  <a:lnTo>
                    <a:pt x="2319111" y="1876155"/>
                  </a:lnTo>
                  <a:lnTo>
                    <a:pt x="2318432" y="1891137"/>
                  </a:lnTo>
                  <a:lnTo>
                    <a:pt x="2317527" y="1904303"/>
                  </a:lnTo>
                  <a:lnTo>
                    <a:pt x="2316396" y="1915425"/>
                  </a:lnTo>
                  <a:lnTo>
                    <a:pt x="2315717" y="1923824"/>
                  </a:lnTo>
                  <a:lnTo>
                    <a:pt x="2311193" y="1921781"/>
                  </a:lnTo>
                  <a:lnTo>
                    <a:pt x="2306668" y="1919511"/>
                  </a:lnTo>
                  <a:lnTo>
                    <a:pt x="2301691" y="1918149"/>
                  </a:lnTo>
                  <a:lnTo>
                    <a:pt x="2296714" y="1917014"/>
                  </a:lnTo>
                  <a:lnTo>
                    <a:pt x="2293094" y="1892272"/>
                  </a:lnTo>
                  <a:lnTo>
                    <a:pt x="2291285" y="1880695"/>
                  </a:lnTo>
                  <a:lnTo>
                    <a:pt x="2289475" y="1869345"/>
                  </a:lnTo>
                  <a:lnTo>
                    <a:pt x="2287439" y="1858677"/>
                  </a:lnTo>
                  <a:lnTo>
                    <a:pt x="2285176" y="1848235"/>
                  </a:lnTo>
                  <a:lnTo>
                    <a:pt x="2282462" y="1838474"/>
                  </a:lnTo>
                  <a:lnTo>
                    <a:pt x="2279521" y="1828940"/>
                  </a:lnTo>
                  <a:lnTo>
                    <a:pt x="2277937" y="1824400"/>
                  </a:lnTo>
                  <a:lnTo>
                    <a:pt x="2276127" y="1819860"/>
                  </a:lnTo>
                  <a:lnTo>
                    <a:pt x="2274091" y="1815774"/>
                  </a:lnTo>
                  <a:lnTo>
                    <a:pt x="2272055" y="1811689"/>
                  </a:lnTo>
                  <a:lnTo>
                    <a:pt x="2269793" y="1807830"/>
                  </a:lnTo>
                  <a:lnTo>
                    <a:pt x="2267531" y="1803744"/>
                  </a:lnTo>
                  <a:lnTo>
                    <a:pt x="2265042" y="1800112"/>
                  </a:lnTo>
                  <a:lnTo>
                    <a:pt x="2262101" y="1796480"/>
                  </a:lnTo>
                  <a:lnTo>
                    <a:pt x="2259386" y="1792848"/>
                  </a:lnTo>
                  <a:lnTo>
                    <a:pt x="2256219" y="1789897"/>
                  </a:lnTo>
                  <a:lnTo>
                    <a:pt x="2252826" y="1786492"/>
                  </a:lnTo>
                  <a:lnTo>
                    <a:pt x="2249432" y="1783541"/>
                  </a:lnTo>
                  <a:lnTo>
                    <a:pt x="2245586" y="1780817"/>
                  </a:lnTo>
                  <a:lnTo>
                    <a:pt x="2241741" y="1777866"/>
                  </a:lnTo>
                  <a:lnTo>
                    <a:pt x="2237216" y="1775369"/>
                  </a:lnTo>
                  <a:lnTo>
                    <a:pt x="2232918" y="1772872"/>
                  </a:lnTo>
                  <a:lnTo>
                    <a:pt x="2223190" y="1779682"/>
                  </a:lnTo>
                  <a:lnTo>
                    <a:pt x="2213236" y="1786038"/>
                  </a:lnTo>
                  <a:lnTo>
                    <a:pt x="2203508" y="1791486"/>
                  </a:lnTo>
                  <a:lnTo>
                    <a:pt x="2193780" y="1796480"/>
                  </a:lnTo>
                  <a:lnTo>
                    <a:pt x="2184052" y="1801020"/>
                  </a:lnTo>
                  <a:lnTo>
                    <a:pt x="2174551" y="1804879"/>
                  </a:lnTo>
                  <a:lnTo>
                    <a:pt x="2164823" y="1808284"/>
                  </a:lnTo>
                  <a:lnTo>
                    <a:pt x="2155548" y="1811462"/>
                  </a:lnTo>
                  <a:lnTo>
                    <a:pt x="2146272" y="1813958"/>
                  </a:lnTo>
                  <a:lnTo>
                    <a:pt x="2137223" y="1816001"/>
                  </a:lnTo>
                  <a:lnTo>
                    <a:pt x="2128174" y="1817817"/>
                  </a:lnTo>
                  <a:lnTo>
                    <a:pt x="2119351" y="1819179"/>
                  </a:lnTo>
                  <a:lnTo>
                    <a:pt x="2110528" y="1820087"/>
                  </a:lnTo>
                  <a:lnTo>
                    <a:pt x="2102384" y="1820995"/>
                  </a:lnTo>
                  <a:lnTo>
                    <a:pt x="2094014" y="1821449"/>
                  </a:lnTo>
                  <a:lnTo>
                    <a:pt x="2086096" y="1821449"/>
                  </a:lnTo>
                  <a:lnTo>
                    <a:pt x="2078178" y="1821449"/>
                  </a:lnTo>
                  <a:lnTo>
                    <a:pt x="2070712" y="1821222"/>
                  </a:lnTo>
                  <a:lnTo>
                    <a:pt x="2063473" y="1820768"/>
                  </a:lnTo>
                  <a:lnTo>
                    <a:pt x="2056460" y="1819860"/>
                  </a:lnTo>
                  <a:lnTo>
                    <a:pt x="2049899" y="1819179"/>
                  </a:lnTo>
                  <a:lnTo>
                    <a:pt x="2043565" y="1818044"/>
                  </a:lnTo>
                  <a:lnTo>
                    <a:pt x="2032027" y="1816001"/>
                  </a:lnTo>
                  <a:lnTo>
                    <a:pt x="2021621" y="1813504"/>
                  </a:lnTo>
                  <a:lnTo>
                    <a:pt x="2013024" y="1811008"/>
                  </a:lnTo>
                  <a:lnTo>
                    <a:pt x="2006011" y="1808965"/>
                  </a:lnTo>
                  <a:lnTo>
                    <a:pt x="2000808" y="1807149"/>
                  </a:lnTo>
                  <a:lnTo>
                    <a:pt x="1998319" y="1812370"/>
                  </a:lnTo>
                  <a:lnTo>
                    <a:pt x="1996057" y="1817817"/>
                  </a:lnTo>
                  <a:lnTo>
                    <a:pt x="1994021" y="1823719"/>
                  </a:lnTo>
                  <a:lnTo>
                    <a:pt x="1992211" y="1829621"/>
                  </a:lnTo>
                  <a:lnTo>
                    <a:pt x="1990401" y="1835750"/>
                  </a:lnTo>
                  <a:lnTo>
                    <a:pt x="1988817" y="1842333"/>
                  </a:lnTo>
                  <a:lnTo>
                    <a:pt x="1985876" y="1855726"/>
                  </a:lnTo>
                  <a:lnTo>
                    <a:pt x="1983388" y="1869799"/>
                  </a:lnTo>
                  <a:lnTo>
                    <a:pt x="1980673" y="1884781"/>
                  </a:lnTo>
                  <a:lnTo>
                    <a:pt x="1977958" y="1900671"/>
                  </a:lnTo>
                  <a:lnTo>
                    <a:pt x="1974791" y="1917014"/>
                  </a:lnTo>
                  <a:lnTo>
                    <a:pt x="1969588" y="1918149"/>
                  </a:lnTo>
                  <a:lnTo>
                    <a:pt x="1964611" y="1919511"/>
                  </a:lnTo>
                  <a:lnTo>
                    <a:pt x="1960086" y="1921781"/>
                  </a:lnTo>
                  <a:lnTo>
                    <a:pt x="1955336" y="1924051"/>
                  </a:lnTo>
                  <a:lnTo>
                    <a:pt x="1954204" y="1914517"/>
                  </a:lnTo>
                  <a:lnTo>
                    <a:pt x="1952621" y="1901579"/>
                  </a:lnTo>
                  <a:lnTo>
                    <a:pt x="1951716" y="1894088"/>
                  </a:lnTo>
                  <a:lnTo>
                    <a:pt x="1951263" y="1886143"/>
                  </a:lnTo>
                  <a:lnTo>
                    <a:pt x="1951037" y="1877290"/>
                  </a:lnTo>
                  <a:lnTo>
                    <a:pt x="1951037" y="1868210"/>
                  </a:lnTo>
                  <a:lnTo>
                    <a:pt x="1951037" y="1858677"/>
                  </a:lnTo>
                  <a:lnTo>
                    <a:pt x="1951490" y="1848689"/>
                  </a:lnTo>
                  <a:lnTo>
                    <a:pt x="1952395" y="1838701"/>
                  </a:lnTo>
                  <a:lnTo>
                    <a:pt x="1953526" y="1828032"/>
                  </a:lnTo>
                  <a:lnTo>
                    <a:pt x="1955336" y="1817590"/>
                  </a:lnTo>
                  <a:lnTo>
                    <a:pt x="1957372" y="1806922"/>
                  </a:lnTo>
                  <a:lnTo>
                    <a:pt x="1960313" y="1796026"/>
                  </a:lnTo>
                  <a:lnTo>
                    <a:pt x="1961896" y="1790805"/>
                  </a:lnTo>
                  <a:lnTo>
                    <a:pt x="1963706" y="1785357"/>
                  </a:lnTo>
                  <a:lnTo>
                    <a:pt x="1965516" y="1780136"/>
                  </a:lnTo>
                  <a:lnTo>
                    <a:pt x="1967552" y="1775142"/>
                  </a:lnTo>
                  <a:lnTo>
                    <a:pt x="1969814" y="1769921"/>
                  </a:lnTo>
                  <a:lnTo>
                    <a:pt x="1972303" y="1764700"/>
                  </a:lnTo>
                  <a:lnTo>
                    <a:pt x="1974791" y="1759707"/>
                  </a:lnTo>
                  <a:lnTo>
                    <a:pt x="1977732" y="1754486"/>
                  </a:lnTo>
                  <a:lnTo>
                    <a:pt x="1980673" y="1749946"/>
                  </a:lnTo>
                  <a:lnTo>
                    <a:pt x="1983840" y="1744952"/>
                  </a:lnTo>
                  <a:lnTo>
                    <a:pt x="1987234" y="1740185"/>
                  </a:lnTo>
                  <a:lnTo>
                    <a:pt x="1990853" y="1735645"/>
                  </a:lnTo>
                  <a:lnTo>
                    <a:pt x="1994699" y="1731105"/>
                  </a:lnTo>
                  <a:lnTo>
                    <a:pt x="1998771" y="1726792"/>
                  </a:lnTo>
                  <a:lnTo>
                    <a:pt x="2003070" y="1722252"/>
                  </a:lnTo>
                  <a:lnTo>
                    <a:pt x="2007594" y="1718166"/>
                  </a:lnTo>
                  <a:lnTo>
                    <a:pt x="2012345" y="1714308"/>
                  </a:lnTo>
                  <a:lnTo>
                    <a:pt x="2017322" y="1710449"/>
                  </a:lnTo>
                  <a:lnTo>
                    <a:pt x="2022752" y="1706817"/>
                  </a:lnTo>
                  <a:lnTo>
                    <a:pt x="2028181" y="1703412"/>
                  </a:lnTo>
                  <a:lnTo>
                    <a:pt x="2033837" y="1700007"/>
                  </a:lnTo>
                  <a:lnTo>
                    <a:pt x="2039945" y="1697283"/>
                  </a:lnTo>
                  <a:lnTo>
                    <a:pt x="2046279" y="1694105"/>
                  </a:lnTo>
                  <a:lnTo>
                    <a:pt x="2052840" y="1691381"/>
                  </a:lnTo>
                  <a:lnTo>
                    <a:pt x="2059853" y="1688884"/>
                  </a:lnTo>
                  <a:lnTo>
                    <a:pt x="2066866" y="1686841"/>
                  </a:lnTo>
                  <a:lnTo>
                    <a:pt x="2074332" y="1684798"/>
                  </a:lnTo>
                  <a:lnTo>
                    <a:pt x="2082024" y="1682982"/>
                  </a:lnTo>
                  <a:lnTo>
                    <a:pt x="2090394" y="1681393"/>
                  </a:lnTo>
                  <a:lnTo>
                    <a:pt x="2098764" y="1680031"/>
                  </a:lnTo>
                  <a:lnTo>
                    <a:pt x="2107361" y="1679350"/>
                  </a:lnTo>
                  <a:lnTo>
                    <a:pt x="2116637" y="1678442"/>
                  </a:lnTo>
                  <a:lnTo>
                    <a:pt x="2126138" y="1677988"/>
                  </a:lnTo>
                  <a:close/>
                  <a:moveTo>
                    <a:pt x="1252181" y="1677988"/>
                  </a:moveTo>
                  <a:lnTo>
                    <a:pt x="1261724" y="1677988"/>
                  </a:lnTo>
                  <a:lnTo>
                    <a:pt x="1271493" y="1677988"/>
                  </a:lnTo>
                  <a:lnTo>
                    <a:pt x="1281263" y="1678442"/>
                  </a:lnTo>
                  <a:lnTo>
                    <a:pt x="1290579" y="1679577"/>
                  </a:lnTo>
                  <a:lnTo>
                    <a:pt x="1299667" y="1680939"/>
                  </a:lnTo>
                  <a:lnTo>
                    <a:pt x="1308528" y="1682301"/>
                  </a:lnTo>
                  <a:lnTo>
                    <a:pt x="1317161" y="1684571"/>
                  </a:lnTo>
                  <a:lnTo>
                    <a:pt x="1325114" y="1686614"/>
                  </a:lnTo>
                  <a:lnTo>
                    <a:pt x="1332838" y="1689111"/>
                  </a:lnTo>
                  <a:lnTo>
                    <a:pt x="1340109" y="1692062"/>
                  </a:lnTo>
                  <a:lnTo>
                    <a:pt x="1347152" y="1694786"/>
                  </a:lnTo>
                  <a:lnTo>
                    <a:pt x="1353741" y="1698191"/>
                  </a:lnTo>
                  <a:lnTo>
                    <a:pt x="1359649" y="1701823"/>
                  </a:lnTo>
                  <a:lnTo>
                    <a:pt x="1365101" y="1705455"/>
                  </a:lnTo>
                  <a:lnTo>
                    <a:pt x="1370100" y="1709541"/>
                  </a:lnTo>
                  <a:lnTo>
                    <a:pt x="1374417" y="1713854"/>
                  </a:lnTo>
                  <a:lnTo>
                    <a:pt x="1378052" y="1717939"/>
                  </a:lnTo>
                  <a:lnTo>
                    <a:pt x="1381915" y="1718166"/>
                  </a:lnTo>
                  <a:lnTo>
                    <a:pt x="1385550" y="1718620"/>
                  </a:lnTo>
                  <a:lnTo>
                    <a:pt x="1388958" y="1719301"/>
                  </a:lnTo>
                  <a:lnTo>
                    <a:pt x="1392593" y="1720209"/>
                  </a:lnTo>
                  <a:lnTo>
                    <a:pt x="1395774" y="1721344"/>
                  </a:lnTo>
                  <a:lnTo>
                    <a:pt x="1398955" y="1722706"/>
                  </a:lnTo>
                  <a:lnTo>
                    <a:pt x="1401908" y="1724068"/>
                  </a:lnTo>
                  <a:lnTo>
                    <a:pt x="1404862" y="1725657"/>
                  </a:lnTo>
                  <a:lnTo>
                    <a:pt x="1407589" y="1727700"/>
                  </a:lnTo>
                  <a:lnTo>
                    <a:pt x="1410315" y="1729970"/>
                  </a:lnTo>
                  <a:lnTo>
                    <a:pt x="1412814" y="1732013"/>
                  </a:lnTo>
                  <a:lnTo>
                    <a:pt x="1415313" y="1734510"/>
                  </a:lnTo>
                  <a:lnTo>
                    <a:pt x="1417586" y="1737234"/>
                  </a:lnTo>
                  <a:lnTo>
                    <a:pt x="1419858" y="1739731"/>
                  </a:lnTo>
                  <a:lnTo>
                    <a:pt x="1421902" y="1742682"/>
                  </a:lnTo>
                  <a:lnTo>
                    <a:pt x="1423720" y="1745633"/>
                  </a:lnTo>
                  <a:lnTo>
                    <a:pt x="1427355" y="1752216"/>
                  </a:lnTo>
                  <a:lnTo>
                    <a:pt x="1430763" y="1759026"/>
                  </a:lnTo>
                  <a:lnTo>
                    <a:pt x="1433717" y="1766516"/>
                  </a:lnTo>
                  <a:lnTo>
                    <a:pt x="1436216" y="1774007"/>
                  </a:lnTo>
                  <a:lnTo>
                    <a:pt x="1438261" y="1781952"/>
                  </a:lnTo>
                  <a:lnTo>
                    <a:pt x="1440079" y="1790351"/>
                  </a:lnTo>
                  <a:lnTo>
                    <a:pt x="1441669" y="1798977"/>
                  </a:lnTo>
                  <a:lnTo>
                    <a:pt x="1443032" y="1807376"/>
                  </a:lnTo>
                  <a:lnTo>
                    <a:pt x="1444168" y="1816228"/>
                  </a:lnTo>
                  <a:lnTo>
                    <a:pt x="1444850" y="1825081"/>
                  </a:lnTo>
                  <a:lnTo>
                    <a:pt x="1445532" y="1833934"/>
                  </a:lnTo>
                  <a:lnTo>
                    <a:pt x="1445986" y="1842787"/>
                  </a:lnTo>
                  <a:lnTo>
                    <a:pt x="1446213" y="1851413"/>
                  </a:lnTo>
                  <a:lnTo>
                    <a:pt x="1446213" y="1859812"/>
                  </a:lnTo>
                  <a:lnTo>
                    <a:pt x="1445986" y="1876155"/>
                  </a:lnTo>
                  <a:lnTo>
                    <a:pt x="1445304" y="1891137"/>
                  </a:lnTo>
                  <a:lnTo>
                    <a:pt x="1444396" y="1904303"/>
                  </a:lnTo>
                  <a:lnTo>
                    <a:pt x="1443260" y="1915425"/>
                  </a:lnTo>
                  <a:lnTo>
                    <a:pt x="1442578" y="1923824"/>
                  </a:lnTo>
                  <a:lnTo>
                    <a:pt x="1438034" y="1921781"/>
                  </a:lnTo>
                  <a:lnTo>
                    <a:pt x="1433490" y="1919511"/>
                  </a:lnTo>
                  <a:lnTo>
                    <a:pt x="1428491" y="1918149"/>
                  </a:lnTo>
                  <a:lnTo>
                    <a:pt x="1423493" y="1917014"/>
                  </a:lnTo>
                  <a:lnTo>
                    <a:pt x="1419858" y="1892272"/>
                  </a:lnTo>
                  <a:lnTo>
                    <a:pt x="1418040" y="1880695"/>
                  </a:lnTo>
                  <a:lnTo>
                    <a:pt x="1416222" y="1869345"/>
                  </a:lnTo>
                  <a:lnTo>
                    <a:pt x="1414177" y="1858677"/>
                  </a:lnTo>
                  <a:lnTo>
                    <a:pt x="1411905" y="1848235"/>
                  </a:lnTo>
                  <a:lnTo>
                    <a:pt x="1409179" y="1838474"/>
                  </a:lnTo>
                  <a:lnTo>
                    <a:pt x="1406225" y="1828940"/>
                  </a:lnTo>
                  <a:lnTo>
                    <a:pt x="1404635" y="1824400"/>
                  </a:lnTo>
                  <a:lnTo>
                    <a:pt x="1402817" y="1819860"/>
                  </a:lnTo>
                  <a:lnTo>
                    <a:pt x="1401000" y="1815774"/>
                  </a:lnTo>
                  <a:lnTo>
                    <a:pt x="1398955" y="1811689"/>
                  </a:lnTo>
                  <a:lnTo>
                    <a:pt x="1396456" y="1807830"/>
                  </a:lnTo>
                  <a:lnTo>
                    <a:pt x="1394184" y="1803744"/>
                  </a:lnTo>
                  <a:lnTo>
                    <a:pt x="1391684" y="1800112"/>
                  </a:lnTo>
                  <a:lnTo>
                    <a:pt x="1388731" y="1796480"/>
                  </a:lnTo>
                  <a:lnTo>
                    <a:pt x="1385777" y="1792848"/>
                  </a:lnTo>
                  <a:lnTo>
                    <a:pt x="1382823" y="1789897"/>
                  </a:lnTo>
                  <a:lnTo>
                    <a:pt x="1379415" y="1786492"/>
                  </a:lnTo>
                  <a:lnTo>
                    <a:pt x="1376007" y="1783541"/>
                  </a:lnTo>
                  <a:lnTo>
                    <a:pt x="1372145" y="1780817"/>
                  </a:lnTo>
                  <a:lnTo>
                    <a:pt x="1368282" y="1777866"/>
                  </a:lnTo>
                  <a:lnTo>
                    <a:pt x="1363738" y="1775369"/>
                  </a:lnTo>
                  <a:lnTo>
                    <a:pt x="1359421" y="1772872"/>
                  </a:lnTo>
                  <a:lnTo>
                    <a:pt x="1349424" y="1779682"/>
                  </a:lnTo>
                  <a:lnTo>
                    <a:pt x="1339655" y="1786038"/>
                  </a:lnTo>
                  <a:lnTo>
                    <a:pt x="1329885" y="1791486"/>
                  </a:lnTo>
                  <a:lnTo>
                    <a:pt x="1320115" y="1796480"/>
                  </a:lnTo>
                  <a:lnTo>
                    <a:pt x="1310345" y="1801020"/>
                  </a:lnTo>
                  <a:lnTo>
                    <a:pt x="1300576" y="1804879"/>
                  </a:lnTo>
                  <a:lnTo>
                    <a:pt x="1291033" y="1808284"/>
                  </a:lnTo>
                  <a:lnTo>
                    <a:pt x="1281718" y="1811462"/>
                  </a:lnTo>
                  <a:lnTo>
                    <a:pt x="1272402" y="1813958"/>
                  </a:lnTo>
                  <a:lnTo>
                    <a:pt x="1263314" y="1816001"/>
                  </a:lnTo>
                  <a:lnTo>
                    <a:pt x="1254226" y="1817817"/>
                  </a:lnTo>
                  <a:lnTo>
                    <a:pt x="1245365" y="1819179"/>
                  </a:lnTo>
                  <a:lnTo>
                    <a:pt x="1236504" y="1820087"/>
                  </a:lnTo>
                  <a:lnTo>
                    <a:pt x="1228325" y="1820995"/>
                  </a:lnTo>
                  <a:lnTo>
                    <a:pt x="1219918" y="1821449"/>
                  </a:lnTo>
                  <a:lnTo>
                    <a:pt x="1211739" y="1821449"/>
                  </a:lnTo>
                  <a:lnTo>
                    <a:pt x="1204014" y="1821449"/>
                  </a:lnTo>
                  <a:lnTo>
                    <a:pt x="1196516" y="1821222"/>
                  </a:lnTo>
                  <a:lnTo>
                    <a:pt x="1189246" y="1820768"/>
                  </a:lnTo>
                  <a:lnTo>
                    <a:pt x="1182202" y="1819860"/>
                  </a:lnTo>
                  <a:lnTo>
                    <a:pt x="1175386" y="1819179"/>
                  </a:lnTo>
                  <a:lnTo>
                    <a:pt x="1169252" y="1818044"/>
                  </a:lnTo>
                  <a:lnTo>
                    <a:pt x="1157664" y="1816001"/>
                  </a:lnTo>
                  <a:lnTo>
                    <a:pt x="1147213" y="1813504"/>
                  </a:lnTo>
                  <a:lnTo>
                    <a:pt x="1138579" y="1811008"/>
                  </a:lnTo>
                  <a:lnTo>
                    <a:pt x="1131536" y="1808965"/>
                  </a:lnTo>
                  <a:lnTo>
                    <a:pt x="1126310" y="1807149"/>
                  </a:lnTo>
                  <a:lnTo>
                    <a:pt x="1123811" y="1812370"/>
                  </a:lnTo>
                  <a:lnTo>
                    <a:pt x="1121539" y="1817817"/>
                  </a:lnTo>
                  <a:lnTo>
                    <a:pt x="1119494" y="1823719"/>
                  </a:lnTo>
                  <a:lnTo>
                    <a:pt x="1117676" y="1829621"/>
                  </a:lnTo>
                  <a:lnTo>
                    <a:pt x="1115859" y="1835750"/>
                  </a:lnTo>
                  <a:lnTo>
                    <a:pt x="1114268" y="1842333"/>
                  </a:lnTo>
                  <a:lnTo>
                    <a:pt x="1111315" y="1855726"/>
                  </a:lnTo>
                  <a:lnTo>
                    <a:pt x="1108815" y="1869799"/>
                  </a:lnTo>
                  <a:lnTo>
                    <a:pt x="1106089" y="1884781"/>
                  </a:lnTo>
                  <a:lnTo>
                    <a:pt x="1103363" y="1900671"/>
                  </a:lnTo>
                  <a:lnTo>
                    <a:pt x="1100182" y="1917014"/>
                  </a:lnTo>
                  <a:lnTo>
                    <a:pt x="1094956" y="1918149"/>
                  </a:lnTo>
                  <a:lnTo>
                    <a:pt x="1089957" y="1919511"/>
                  </a:lnTo>
                  <a:lnTo>
                    <a:pt x="1085413" y="1921781"/>
                  </a:lnTo>
                  <a:lnTo>
                    <a:pt x="1080642" y="1924051"/>
                  </a:lnTo>
                  <a:lnTo>
                    <a:pt x="1079279" y="1914517"/>
                  </a:lnTo>
                  <a:lnTo>
                    <a:pt x="1077916" y="1901579"/>
                  </a:lnTo>
                  <a:lnTo>
                    <a:pt x="1077234" y="1894088"/>
                  </a:lnTo>
                  <a:lnTo>
                    <a:pt x="1076780" y="1886143"/>
                  </a:lnTo>
                  <a:lnTo>
                    <a:pt x="1076325" y="1877290"/>
                  </a:lnTo>
                  <a:lnTo>
                    <a:pt x="1076325" y="1868210"/>
                  </a:lnTo>
                  <a:lnTo>
                    <a:pt x="1076325" y="1858677"/>
                  </a:lnTo>
                  <a:lnTo>
                    <a:pt x="1076780" y="1848689"/>
                  </a:lnTo>
                  <a:lnTo>
                    <a:pt x="1077461" y="1838701"/>
                  </a:lnTo>
                  <a:lnTo>
                    <a:pt x="1078824" y="1828032"/>
                  </a:lnTo>
                  <a:lnTo>
                    <a:pt x="1080642" y="1817590"/>
                  </a:lnTo>
                  <a:lnTo>
                    <a:pt x="1082687" y="1806922"/>
                  </a:lnTo>
                  <a:lnTo>
                    <a:pt x="1085641" y="1796026"/>
                  </a:lnTo>
                  <a:lnTo>
                    <a:pt x="1087231" y="1790805"/>
                  </a:lnTo>
                  <a:lnTo>
                    <a:pt x="1089049" y="1785357"/>
                  </a:lnTo>
                  <a:lnTo>
                    <a:pt x="1090866" y="1780136"/>
                  </a:lnTo>
                  <a:lnTo>
                    <a:pt x="1092911" y="1775142"/>
                  </a:lnTo>
                  <a:lnTo>
                    <a:pt x="1095183" y="1769921"/>
                  </a:lnTo>
                  <a:lnTo>
                    <a:pt x="1097455" y="1764700"/>
                  </a:lnTo>
                  <a:lnTo>
                    <a:pt x="1100182" y="1759707"/>
                  </a:lnTo>
                  <a:lnTo>
                    <a:pt x="1102908" y="1754486"/>
                  </a:lnTo>
                  <a:lnTo>
                    <a:pt x="1106089" y="1749946"/>
                  </a:lnTo>
                  <a:lnTo>
                    <a:pt x="1109270" y="1744952"/>
                  </a:lnTo>
                  <a:lnTo>
                    <a:pt x="1112678" y="1740185"/>
                  </a:lnTo>
                  <a:lnTo>
                    <a:pt x="1116313" y="1735645"/>
                  </a:lnTo>
                  <a:lnTo>
                    <a:pt x="1120176" y="1731105"/>
                  </a:lnTo>
                  <a:lnTo>
                    <a:pt x="1124265" y="1726792"/>
                  </a:lnTo>
                  <a:lnTo>
                    <a:pt x="1128582" y="1722252"/>
                  </a:lnTo>
                  <a:lnTo>
                    <a:pt x="1133126" y="1718166"/>
                  </a:lnTo>
                  <a:lnTo>
                    <a:pt x="1137898" y="1714308"/>
                  </a:lnTo>
                  <a:lnTo>
                    <a:pt x="1142669" y="1710449"/>
                  </a:lnTo>
                  <a:lnTo>
                    <a:pt x="1148122" y="1706817"/>
                  </a:lnTo>
                  <a:lnTo>
                    <a:pt x="1153575" y="1703412"/>
                  </a:lnTo>
                  <a:lnTo>
                    <a:pt x="1159482" y="1700007"/>
                  </a:lnTo>
                  <a:lnTo>
                    <a:pt x="1165616" y="1697283"/>
                  </a:lnTo>
                  <a:lnTo>
                    <a:pt x="1171751" y="1694105"/>
                  </a:lnTo>
                  <a:lnTo>
                    <a:pt x="1178567" y="1691381"/>
                  </a:lnTo>
                  <a:lnTo>
                    <a:pt x="1185610" y="1688884"/>
                  </a:lnTo>
                  <a:lnTo>
                    <a:pt x="1192654" y="1686841"/>
                  </a:lnTo>
                  <a:lnTo>
                    <a:pt x="1200151" y="1684798"/>
                  </a:lnTo>
                  <a:lnTo>
                    <a:pt x="1207876" y="1682982"/>
                  </a:lnTo>
                  <a:lnTo>
                    <a:pt x="1216283" y="1681393"/>
                  </a:lnTo>
                  <a:lnTo>
                    <a:pt x="1224689" y="1680031"/>
                  </a:lnTo>
                  <a:lnTo>
                    <a:pt x="1233323" y="1679350"/>
                  </a:lnTo>
                  <a:lnTo>
                    <a:pt x="1242411" y="1678442"/>
                  </a:lnTo>
                  <a:lnTo>
                    <a:pt x="1252181" y="1677988"/>
                  </a:lnTo>
                  <a:close/>
                  <a:moveTo>
                    <a:pt x="377468" y="1677988"/>
                  </a:moveTo>
                  <a:lnTo>
                    <a:pt x="387237" y="1677988"/>
                  </a:lnTo>
                  <a:lnTo>
                    <a:pt x="396780" y="1677988"/>
                  </a:lnTo>
                  <a:lnTo>
                    <a:pt x="406550" y="1678442"/>
                  </a:lnTo>
                  <a:lnTo>
                    <a:pt x="415866" y="1679577"/>
                  </a:lnTo>
                  <a:lnTo>
                    <a:pt x="424954" y="1680939"/>
                  </a:lnTo>
                  <a:lnTo>
                    <a:pt x="433815" y="1682301"/>
                  </a:lnTo>
                  <a:lnTo>
                    <a:pt x="441994" y="1684571"/>
                  </a:lnTo>
                  <a:lnTo>
                    <a:pt x="450401" y="1686614"/>
                  </a:lnTo>
                  <a:lnTo>
                    <a:pt x="458125" y="1689111"/>
                  </a:lnTo>
                  <a:lnTo>
                    <a:pt x="465396" y="1692062"/>
                  </a:lnTo>
                  <a:lnTo>
                    <a:pt x="472439" y="1694786"/>
                  </a:lnTo>
                  <a:lnTo>
                    <a:pt x="479028" y="1698191"/>
                  </a:lnTo>
                  <a:lnTo>
                    <a:pt x="484936" y="1701823"/>
                  </a:lnTo>
                  <a:lnTo>
                    <a:pt x="490388" y="1705455"/>
                  </a:lnTo>
                  <a:lnTo>
                    <a:pt x="495387" y="1709541"/>
                  </a:lnTo>
                  <a:lnTo>
                    <a:pt x="499704" y="1713854"/>
                  </a:lnTo>
                  <a:lnTo>
                    <a:pt x="503339" y="1717939"/>
                  </a:lnTo>
                  <a:lnTo>
                    <a:pt x="507202" y="1718166"/>
                  </a:lnTo>
                  <a:lnTo>
                    <a:pt x="510837" y="1718620"/>
                  </a:lnTo>
                  <a:lnTo>
                    <a:pt x="514472" y="1719301"/>
                  </a:lnTo>
                  <a:lnTo>
                    <a:pt x="517880" y="1720209"/>
                  </a:lnTo>
                  <a:lnTo>
                    <a:pt x="521061" y="1721344"/>
                  </a:lnTo>
                  <a:lnTo>
                    <a:pt x="524242" y="1722706"/>
                  </a:lnTo>
                  <a:lnTo>
                    <a:pt x="527195" y="1724068"/>
                  </a:lnTo>
                  <a:lnTo>
                    <a:pt x="530149" y="1725657"/>
                  </a:lnTo>
                  <a:lnTo>
                    <a:pt x="532876" y="1727700"/>
                  </a:lnTo>
                  <a:lnTo>
                    <a:pt x="535602" y="1729970"/>
                  </a:lnTo>
                  <a:lnTo>
                    <a:pt x="538101" y="1732013"/>
                  </a:lnTo>
                  <a:lnTo>
                    <a:pt x="540600" y="1734510"/>
                  </a:lnTo>
                  <a:lnTo>
                    <a:pt x="542873" y="1737234"/>
                  </a:lnTo>
                  <a:lnTo>
                    <a:pt x="545145" y="1739731"/>
                  </a:lnTo>
                  <a:lnTo>
                    <a:pt x="547189" y="1742682"/>
                  </a:lnTo>
                  <a:lnTo>
                    <a:pt x="549007" y="1745633"/>
                  </a:lnTo>
                  <a:lnTo>
                    <a:pt x="552642" y="1752216"/>
                  </a:lnTo>
                  <a:lnTo>
                    <a:pt x="556050" y="1759026"/>
                  </a:lnTo>
                  <a:lnTo>
                    <a:pt x="559004" y="1766516"/>
                  </a:lnTo>
                  <a:lnTo>
                    <a:pt x="561503" y="1774007"/>
                  </a:lnTo>
                  <a:lnTo>
                    <a:pt x="563548" y="1781952"/>
                  </a:lnTo>
                  <a:lnTo>
                    <a:pt x="565366" y="1790351"/>
                  </a:lnTo>
                  <a:lnTo>
                    <a:pt x="566956" y="1798977"/>
                  </a:lnTo>
                  <a:lnTo>
                    <a:pt x="568319" y="1807376"/>
                  </a:lnTo>
                  <a:lnTo>
                    <a:pt x="569228" y="1816228"/>
                  </a:lnTo>
                  <a:lnTo>
                    <a:pt x="570137" y="1825081"/>
                  </a:lnTo>
                  <a:lnTo>
                    <a:pt x="570819" y="1833934"/>
                  </a:lnTo>
                  <a:lnTo>
                    <a:pt x="571046" y="1842787"/>
                  </a:lnTo>
                  <a:lnTo>
                    <a:pt x="571500" y="1851413"/>
                  </a:lnTo>
                  <a:lnTo>
                    <a:pt x="571500" y="1859812"/>
                  </a:lnTo>
                  <a:lnTo>
                    <a:pt x="571046" y="1876155"/>
                  </a:lnTo>
                  <a:lnTo>
                    <a:pt x="570591" y="1891137"/>
                  </a:lnTo>
                  <a:lnTo>
                    <a:pt x="569683" y="1904303"/>
                  </a:lnTo>
                  <a:lnTo>
                    <a:pt x="568547" y="1915425"/>
                  </a:lnTo>
                  <a:lnTo>
                    <a:pt x="567865" y="1923824"/>
                  </a:lnTo>
                  <a:lnTo>
                    <a:pt x="563321" y="1921781"/>
                  </a:lnTo>
                  <a:lnTo>
                    <a:pt x="558777" y="1919511"/>
                  </a:lnTo>
                  <a:lnTo>
                    <a:pt x="553778" y="1918149"/>
                  </a:lnTo>
                  <a:lnTo>
                    <a:pt x="548780" y="1917014"/>
                  </a:lnTo>
                  <a:lnTo>
                    <a:pt x="545145" y="1892272"/>
                  </a:lnTo>
                  <a:lnTo>
                    <a:pt x="543327" y="1880695"/>
                  </a:lnTo>
                  <a:lnTo>
                    <a:pt x="541509" y="1869345"/>
                  </a:lnTo>
                  <a:lnTo>
                    <a:pt x="539464" y="1858677"/>
                  </a:lnTo>
                  <a:lnTo>
                    <a:pt x="537192" y="1848235"/>
                  </a:lnTo>
                  <a:lnTo>
                    <a:pt x="534466" y="1838474"/>
                  </a:lnTo>
                  <a:lnTo>
                    <a:pt x="531512" y="1828940"/>
                  </a:lnTo>
                  <a:lnTo>
                    <a:pt x="529922" y="1824400"/>
                  </a:lnTo>
                  <a:lnTo>
                    <a:pt x="528104" y="1819860"/>
                  </a:lnTo>
                  <a:lnTo>
                    <a:pt x="526287" y="1815774"/>
                  </a:lnTo>
                  <a:lnTo>
                    <a:pt x="524242" y="1811689"/>
                  </a:lnTo>
                  <a:lnTo>
                    <a:pt x="521743" y="1807830"/>
                  </a:lnTo>
                  <a:lnTo>
                    <a:pt x="519471" y="1803744"/>
                  </a:lnTo>
                  <a:lnTo>
                    <a:pt x="516971" y="1800112"/>
                  </a:lnTo>
                  <a:lnTo>
                    <a:pt x="514018" y="1796480"/>
                  </a:lnTo>
                  <a:lnTo>
                    <a:pt x="511064" y="1792848"/>
                  </a:lnTo>
                  <a:lnTo>
                    <a:pt x="508110" y="1789897"/>
                  </a:lnTo>
                  <a:lnTo>
                    <a:pt x="504702" y="1786492"/>
                  </a:lnTo>
                  <a:lnTo>
                    <a:pt x="501294" y="1783541"/>
                  </a:lnTo>
                  <a:lnTo>
                    <a:pt x="497432" y="1780817"/>
                  </a:lnTo>
                  <a:lnTo>
                    <a:pt x="493569" y="1777866"/>
                  </a:lnTo>
                  <a:lnTo>
                    <a:pt x="489025" y="1775369"/>
                  </a:lnTo>
                  <a:lnTo>
                    <a:pt x="484708" y="1772872"/>
                  </a:lnTo>
                  <a:lnTo>
                    <a:pt x="474711" y="1779682"/>
                  </a:lnTo>
                  <a:lnTo>
                    <a:pt x="464942" y="1786038"/>
                  </a:lnTo>
                  <a:lnTo>
                    <a:pt x="454945" y="1791486"/>
                  </a:lnTo>
                  <a:lnTo>
                    <a:pt x="445402" y="1796480"/>
                  </a:lnTo>
                  <a:lnTo>
                    <a:pt x="435632" y="1801020"/>
                  </a:lnTo>
                  <a:lnTo>
                    <a:pt x="425863" y="1804879"/>
                  </a:lnTo>
                  <a:lnTo>
                    <a:pt x="416320" y="1808284"/>
                  </a:lnTo>
                  <a:lnTo>
                    <a:pt x="407005" y="1811462"/>
                  </a:lnTo>
                  <a:lnTo>
                    <a:pt x="397689" y="1813958"/>
                  </a:lnTo>
                  <a:lnTo>
                    <a:pt x="388601" y="1816001"/>
                  </a:lnTo>
                  <a:lnTo>
                    <a:pt x="379512" y="1817817"/>
                  </a:lnTo>
                  <a:lnTo>
                    <a:pt x="370651" y="1819179"/>
                  </a:lnTo>
                  <a:lnTo>
                    <a:pt x="361791" y="1820087"/>
                  </a:lnTo>
                  <a:lnTo>
                    <a:pt x="353384" y="1820995"/>
                  </a:lnTo>
                  <a:lnTo>
                    <a:pt x="345205" y="1821449"/>
                  </a:lnTo>
                  <a:lnTo>
                    <a:pt x="337025" y="1821449"/>
                  </a:lnTo>
                  <a:lnTo>
                    <a:pt x="329300" y="1821449"/>
                  </a:lnTo>
                  <a:lnTo>
                    <a:pt x="321803" y="1821222"/>
                  </a:lnTo>
                  <a:lnTo>
                    <a:pt x="314532" y="1820768"/>
                  </a:lnTo>
                  <a:lnTo>
                    <a:pt x="307489" y="1819860"/>
                  </a:lnTo>
                  <a:lnTo>
                    <a:pt x="300673" y="1819179"/>
                  </a:lnTo>
                  <a:lnTo>
                    <a:pt x="294538" y="1818044"/>
                  </a:lnTo>
                  <a:lnTo>
                    <a:pt x="282724" y="1816001"/>
                  </a:lnTo>
                  <a:lnTo>
                    <a:pt x="272499" y="1813504"/>
                  </a:lnTo>
                  <a:lnTo>
                    <a:pt x="263866" y="1811008"/>
                  </a:lnTo>
                  <a:lnTo>
                    <a:pt x="256822" y="1808965"/>
                  </a:lnTo>
                  <a:lnTo>
                    <a:pt x="251597" y="1807149"/>
                  </a:lnTo>
                  <a:lnTo>
                    <a:pt x="249097" y="1812370"/>
                  </a:lnTo>
                  <a:lnTo>
                    <a:pt x="246825" y="1817817"/>
                  </a:lnTo>
                  <a:lnTo>
                    <a:pt x="244553" y="1823719"/>
                  </a:lnTo>
                  <a:lnTo>
                    <a:pt x="242736" y="1829621"/>
                  </a:lnTo>
                  <a:lnTo>
                    <a:pt x="240918" y="1835750"/>
                  </a:lnTo>
                  <a:lnTo>
                    <a:pt x="239555" y="1842333"/>
                  </a:lnTo>
                  <a:lnTo>
                    <a:pt x="236601" y="1855726"/>
                  </a:lnTo>
                  <a:lnTo>
                    <a:pt x="234102" y="1869799"/>
                  </a:lnTo>
                  <a:lnTo>
                    <a:pt x="231375" y="1884781"/>
                  </a:lnTo>
                  <a:lnTo>
                    <a:pt x="228649" y="1900671"/>
                  </a:lnTo>
                  <a:lnTo>
                    <a:pt x="225468" y="1917014"/>
                  </a:lnTo>
                  <a:lnTo>
                    <a:pt x="220242" y="1918149"/>
                  </a:lnTo>
                  <a:lnTo>
                    <a:pt x="215244" y="1919511"/>
                  </a:lnTo>
                  <a:lnTo>
                    <a:pt x="210700" y="1921781"/>
                  </a:lnTo>
                  <a:lnTo>
                    <a:pt x="205929" y="1924051"/>
                  </a:lnTo>
                  <a:lnTo>
                    <a:pt x="204565" y="1914517"/>
                  </a:lnTo>
                  <a:lnTo>
                    <a:pt x="202975" y="1901579"/>
                  </a:lnTo>
                  <a:lnTo>
                    <a:pt x="202521" y="1894088"/>
                  </a:lnTo>
                  <a:lnTo>
                    <a:pt x="202066" y="1886143"/>
                  </a:lnTo>
                  <a:lnTo>
                    <a:pt x="201612" y="1877290"/>
                  </a:lnTo>
                  <a:lnTo>
                    <a:pt x="201612" y="1868210"/>
                  </a:lnTo>
                  <a:lnTo>
                    <a:pt x="201612" y="1858677"/>
                  </a:lnTo>
                  <a:lnTo>
                    <a:pt x="202066" y="1848689"/>
                  </a:lnTo>
                  <a:lnTo>
                    <a:pt x="202975" y="1838701"/>
                  </a:lnTo>
                  <a:lnTo>
                    <a:pt x="204111" y="1828032"/>
                  </a:lnTo>
                  <a:lnTo>
                    <a:pt x="205929" y="1817590"/>
                  </a:lnTo>
                  <a:lnTo>
                    <a:pt x="207973" y="1806922"/>
                  </a:lnTo>
                  <a:lnTo>
                    <a:pt x="210927" y="1796026"/>
                  </a:lnTo>
                  <a:lnTo>
                    <a:pt x="212518" y="1790805"/>
                  </a:lnTo>
                  <a:lnTo>
                    <a:pt x="214335" y="1785357"/>
                  </a:lnTo>
                  <a:lnTo>
                    <a:pt x="216153" y="1780136"/>
                  </a:lnTo>
                  <a:lnTo>
                    <a:pt x="218198" y="1775142"/>
                  </a:lnTo>
                  <a:lnTo>
                    <a:pt x="220470" y="1769921"/>
                  </a:lnTo>
                  <a:lnTo>
                    <a:pt x="222742" y="1764700"/>
                  </a:lnTo>
                  <a:lnTo>
                    <a:pt x="225695" y="1759707"/>
                  </a:lnTo>
                  <a:lnTo>
                    <a:pt x="228195" y="1754486"/>
                  </a:lnTo>
                  <a:lnTo>
                    <a:pt x="231375" y="1749946"/>
                  </a:lnTo>
                  <a:lnTo>
                    <a:pt x="234556" y="1744952"/>
                  </a:lnTo>
                  <a:lnTo>
                    <a:pt x="237964" y="1740185"/>
                  </a:lnTo>
                  <a:lnTo>
                    <a:pt x="241600" y="1735645"/>
                  </a:lnTo>
                  <a:lnTo>
                    <a:pt x="245462" y="1731105"/>
                  </a:lnTo>
                  <a:lnTo>
                    <a:pt x="249552" y="1726792"/>
                  </a:lnTo>
                  <a:lnTo>
                    <a:pt x="253641" y="1722252"/>
                  </a:lnTo>
                  <a:lnTo>
                    <a:pt x="258413" y="1718166"/>
                  </a:lnTo>
                  <a:lnTo>
                    <a:pt x="263184" y="1714308"/>
                  </a:lnTo>
                  <a:lnTo>
                    <a:pt x="268183" y="1710449"/>
                  </a:lnTo>
                  <a:lnTo>
                    <a:pt x="273408" y="1706817"/>
                  </a:lnTo>
                  <a:lnTo>
                    <a:pt x="278861" y="1703412"/>
                  </a:lnTo>
                  <a:lnTo>
                    <a:pt x="284996" y="1700007"/>
                  </a:lnTo>
                  <a:lnTo>
                    <a:pt x="290903" y="1697283"/>
                  </a:lnTo>
                  <a:lnTo>
                    <a:pt x="297037" y="1694105"/>
                  </a:lnTo>
                  <a:lnTo>
                    <a:pt x="303854" y="1691381"/>
                  </a:lnTo>
                  <a:lnTo>
                    <a:pt x="310897" y="1688884"/>
                  </a:lnTo>
                  <a:lnTo>
                    <a:pt x="318167" y="1686841"/>
                  </a:lnTo>
                  <a:lnTo>
                    <a:pt x="325438" y="1684798"/>
                  </a:lnTo>
                  <a:lnTo>
                    <a:pt x="333390" y="1682982"/>
                  </a:lnTo>
                  <a:lnTo>
                    <a:pt x="341569" y="1681393"/>
                  </a:lnTo>
                  <a:lnTo>
                    <a:pt x="350203" y="1680031"/>
                  </a:lnTo>
                  <a:lnTo>
                    <a:pt x="358610" y="1679350"/>
                  </a:lnTo>
                  <a:lnTo>
                    <a:pt x="367698" y="1678442"/>
                  </a:lnTo>
                  <a:lnTo>
                    <a:pt x="377468" y="1677988"/>
                  </a:lnTo>
                  <a:close/>
                  <a:moveTo>
                    <a:pt x="1243129" y="1343025"/>
                  </a:moveTo>
                  <a:lnTo>
                    <a:pt x="1276235" y="1343025"/>
                  </a:lnTo>
                  <a:lnTo>
                    <a:pt x="1276235" y="1429724"/>
                  </a:lnTo>
                  <a:lnTo>
                    <a:pt x="2132013" y="1429724"/>
                  </a:lnTo>
                  <a:lnTo>
                    <a:pt x="2132013" y="1611313"/>
                  </a:lnTo>
                  <a:lnTo>
                    <a:pt x="2098680" y="1611313"/>
                  </a:lnTo>
                  <a:lnTo>
                    <a:pt x="2098680" y="1463174"/>
                  </a:lnTo>
                  <a:lnTo>
                    <a:pt x="1276235" y="1463174"/>
                  </a:lnTo>
                  <a:lnTo>
                    <a:pt x="1276235" y="1611313"/>
                  </a:lnTo>
                  <a:lnTo>
                    <a:pt x="1243129" y="1611313"/>
                  </a:lnTo>
                  <a:lnTo>
                    <a:pt x="1243129" y="1463174"/>
                  </a:lnTo>
                  <a:lnTo>
                    <a:pt x="420910" y="1463174"/>
                  </a:lnTo>
                  <a:lnTo>
                    <a:pt x="420910" y="1611313"/>
                  </a:lnTo>
                  <a:lnTo>
                    <a:pt x="387350" y="1611313"/>
                  </a:lnTo>
                  <a:lnTo>
                    <a:pt x="387350" y="1429724"/>
                  </a:lnTo>
                  <a:lnTo>
                    <a:pt x="1243129" y="1429724"/>
                  </a:lnTo>
                  <a:lnTo>
                    <a:pt x="1243129" y="1343025"/>
                  </a:lnTo>
                  <a:close/>
                  <a:moveTo>
                    <a:pt x="1230823" y="801688"/>
                  </a:moveTo>
                  <a:lnTo>
                    <a:pt x="1288312" y="801688"/>
                  </a:lnTo>
                  <a:lnTo>
                    <a:pt x="1317625" y="856797"/>
                  </a:lnTo>
                  <a:lnTo>
                    <a:pt x="1297402" y="877888"/>
                  </a:lnTo>
                  <a:lnTo>
                    <a:pt x="1315807" y="1004888"/>
                  </a:lnTo>
                  <a:lnTo>
                    <a:pt x="1259681" y="1212851"/>
                  </a:lnTo>
                  <a:lnTo>
                    <a:pt x="1203555" y="1004888"/>
                  </a:lnTo>
                  <a:lnTo>
                    <a:pt x="1221961" y="877888"/>
                  </a:lnTo>
                  <a:lnTo>
                    <a:pt x="1201737" y="856797"/>
                  </a:lnTo>
                  <a:lnTo>
                    <a:pt x="1230823" y="801688"/>
                  </a:lnTo>
                  <a:close/>
                  <a:moveTo>
                    <a:pt x="1498824" y="787400"/>
                  </a:moveTo>
                  <a:lnTo>
                    <a:pt x="1532231" y="803048"/>
                  </a:lnTo>
                  <a:lnTo>
                    <a:pt x="1567001" y="819830"/>
                  </a:lnTo>
                  <a:lnTo>
                    <a:pt x="1584273" y="828448"/>
                  </a:lnTo>
                  <a:lnTo>
                    <a:pt x="1601772" y="837293"/>
                  </a:lnTo>
                  <a:lnTo>
                    <a:pt x="1618589" y="845684"/>
                  </a:lnTo>
                  <a:lnTo>
                    <a:pt x="1634725" y="854528"/>
                  </a:lnTo>
                  <a:lnTo>
                    <a:pt x="1650633" y="863146"/>
                  </a:lnTo>
                  <a:lnTo>
                    <a:pt x="1665177" y="871764"/>
                  </a:lnTo>
                  <a:lnTo>
                    <a:pt x="1678813" y="879928"/>
                  </a:lnTo>
                  <a:lnTo>
                    <a:pt x="1691312" y="888093"/>
                  </a:lnTo>
                  <a:lnTo>
                    <a:pt x="1702221" y="895803"/>
                  </a:lnTo>
                  <a:lnTo>
                    <a:pt x="1707220" y="899432"/>
                  </a:lnTo>
                  <a:lnTo>
                    <a:pt x="1711538" y="903061"/>
                  </a:lnTo>
                  <a:lnTo>
                    <a:pt x="1715629" y="906462"/>
                  </a:lnTo>
                  <a:lnTo>
                    <a:pt x="1719265" y="909864"/>
                  </a:lnTo>
                  <a:lnTo>
                    <a:pt x="1722219" y="913266"/>
                  </a:lnTo>
                  <a:lnTo>
                    <a:pt x="1724947" y="915987"/>
                  </a:lnTo>
                  <a:lnTo>
                    <a:pt x="1726765" y="918936"/>
                  </a:lnTo>
                  <a:lnTo>
                    <a:pt x="1728583" y="921657"/>
                  </a:lnTo>
                  <a:lnTo>
                    <a:pt x="1732446" y="928687"/>
                  </a:lnTo>
                  <a:lnTo>
                    <a:pt x="1736537" y="937078"/>
                  </a:lnTo>
                  <a:lnTo>
                    <a:pt x="1740855" y="946603"/>
                  </a:lnTo>
                  <a:lnTo>
                    <a:pt x="1744945" y="957262"/>
                  </a:lnTo>
                  <a:lnTo>
                    <a:pt x="1749036" y="968602"/>
                  </a:lnTo>
                  <a:lnTo>
                    <a:pt x="1753127" y="981075"/>
                  </a:lnTo>
                  <a:lnTo>
                    <a:pt x="1757672" y="994228"/>
                  </a:lnTo>
                  <a:lnTo>
                    <a:pt x="1761763" y="1008289"/>
                  </a:lnTo>
                  <a:lnTo>
                    <a:pt x="1766308" y="1022803"/>
                  </a:lnTo>
                  <a:lnTo>
                    <a:pt x="1774716" y="1052966"/>
                  </a:lnTo>
                  <a:lnTo>
                    <a:pt x="1783125" y="1084262"/>
                  </a:lnTo>
                  <a:lnTo>
                    <a:pt x="1790852" y="1116012"/>
                  </a:lnTo>
                  <a:lnTo>
                    <a:pt x="1798351" y="1146855"/>
                  </a:lnTo>
                  <a:lnTo>
                    <a:pt x="1805396" y="1176111"/>
                  </a:lnTo>
                  <a:lnTo>
                    <a:pt x="1811305" y="1203325"/>
                  </a:lnTo>
                  <a:lnTo>
                    <a:pt x="1816987" y="1227364"/>
                  </a:lnTo>
                  <a:lnTo>
                    <a:pt x="1824486" y="1262970"/>
                  </a:lnTo>
                  <a:lnTo>
                    <a:pt x="1827213" y="1276350"/>
                  </a:lnTo>
                  <a:lnTo>
                    <a:pt x="1282700" y="1276350"/>
                  </a:lnTo>
                  <a:lnTo>
                    <a:pt x="1571092" y="984250"/>
                  </a:lnTo>
                  <a:lnTo>
                    <a:pt x="1478825" y="915987"/>
                  </a:lnTo>
                  <a:lnTo>
                    <a:pt x="1555184" y="884691"/>
                  </a:lnTo>
                  <a:lnTo>
                    <a:pt x="1498824" y="787400"/>
                  </a:lnTo>
                  <a:close/>
                  <a:moveTo>
                    <a:pt x="1021169" y="787400"/>
                  </a:moveTo>
                  <a:lnTo>
                    <a:pt x="964747" y="884691"/>
                  </a:lnTo>
                  <a:lnTo>
                    <a:pt x="1040883" y="915987"/>
                  </a:lnTo>
                  <a:lnTo>
                    <a:pt x="949111" y="984250"/>
                  </a:lnTo>
                  <a:lnTo>
                    <a:pt x="1236662" y="1276350"/>
                  </a:lnTo>
                  <a:lnTo>
                    <a:pt x="693737" y="1276350"/>
                  </a:lnTo>
                  <a:lnTo>
                    <a:pt x="696230" y="1262970"/>
                  </a:lnTo>
                  <a:lnTo>
                    <a:pt x="704161" y="1227364"/>
                  </a:lnTo>
                  <a:lnTo>
                    <a:pt x="709372" y="1203325"/>
                  </a:lnTo>
                  <a:lnTo>
                    <a:pt x="715491" y="1176111"/>
                  </a:lnTo>
                  <a:lnTo>
                    <a:pt x="722515" y="1146855"/>
                  </a:lnTo>
                  <a:lnTo>
                    <a:pt x="729766" y="1116012"/>
                  </a:lnTo>
                  <a:lnTo>
                    <a:pt x="737697" y="1084262"/>
                  </a:lnTo>
                  <a:lnTo>
                    <a:pt x="746081" y="1052966"/>
                  </a:lnTo>
                  <a:lnTo>
                    <a:pt x="754692" y="1022803"/>
                  </a:lnTo>
                  <a:lnTo>
                    <a:pt x="758770" y="1008289"/>
                  </a:lnTo>
                  <a:lnTo>
                    <a:pt x="763076" y="994228"/>
                  </a:lnTo>
                  <a:lnTo>
                    <a:pt x="767381" y="981075"/>
                  </a:lnTo>
                  <a:lnTo>
                    <a:pt x="771686" y="968602"/>
                  </a:lnTo>
                  <a:lnTo>
                    <a:pt x="775765" y="957262"/>
                  </a:lnTo>
                  <a:lnTo>
                    <a:pt x="780070" y="946603"/>
                  </a:lnTo>
                  <a:lnTo>
                    <a:pt x="784149" y="937078"/>
                  </a:lnTo>
                  <a:lnTo>
                    <a:pt x="788001" y="928687"/>
                  </a:lnTo>
                  <a:lnTo>
                    <a:pt x="791853" y="921657"/>
                  </a:lnTo>
                  <a:lnTo>
                    <a:pt x="793893" y="918936"/>
                  </a:lnTo>
                  <a:lnTo>
                    <a:pt x="795706" y="915987"/>
                  </a:lnTo>
                  <a:lnTo>
                    <a:pt x="798425" y="913266"/>
                  </a:lnTo>
                  <a:lnTo>
                    <a:pt x="801597" y="909864"/>
                  </a:lnTo>
                  <a:lnTo>
                    <a:pt x="804769" y="906462"/>
                  </a:lnTo>
                  <a:lnTo>
                    <a:pt x="809075" y="903061"/>
                  </a:lnTo>
                  <a:lnTo>
                    <a:pt x="813380" y="899432"/>
                  </a:lnTo>
                  <a:lnTo>
                    <a:pt x="818365" y="895803"/>
                  </a:lnTo>
                  <a:lnTo>
                    <a:pt x="829242" y="888093"/>
                  </a:lnTo>
                  <a:lnTo>
                    <a:pt x="841705" y="879928"/>
                  </a:lnTo>
                  <a:lnTo>
                    <a:pt x="855074" y="871764"/>
                  </a:lnTo>
                  <a:lnTo>
                    <a:pt x="869803" y="863146"/>
                  </a:lnTo>
                  <a:lnTo>
                    <a:pt x="885438" y="854528"/>
                  </a:lnTo>
                  <a:lnTo>
                    <a:pt x="901753" y="845684"/>
                  </a:lnTo>
                  <a:lnTo>
                    <a:pt x="918521" y="837293"/>
                  </a:lnTo>
                  <a:lnTo>
                    <a:pt x="935969" y="828448"/>
                  </a:lnTo>
                  <a:lnTo>
                    <a:pt x="953417" y="819830"/>
                  </a:lnTo>
                  <a:lnTo>
                    <a:pt x="987859" y="803048"/>
                  </a:lnTo>
                  <a:lnTo>
                    <a:pt x="1021169" y="787400"/>
                  </a:lnTo>
                  <a:close/>
                  <a:moveTo>
                    <a:pt x="1402895" y="744538"/>
                  </a:moveTo>
                  <a:lnTo>
                    <a:pt x="1422532" y="752936"/>
                  </a:lnTo>
                  <a:lnTo>
                    <a:pt x="1444425" y="762696"/>
                  </a:lnTo>
                  <a:lnTo>
                    <a:pt x="1472413" y="774953"/>
                  </a:lnTo>
                  <a:lnTo>
                    <a:pt x="1530645" y="876186"/>
                  </a:lnTo>
                  <a:lnTo>
                    <a:pt x="1445102" y="911595"/>
                  </a:lnTo>
                  <a:lnTo>
                    <a:pt x="1544638" y="985590"/>
                  </a:lnTo>
                  <a:lnTo>
                    <a:pt x="1260475" y="1276351"/>
                  </a:lnTo>
                  <a:lnTo>
                    <a:pt x="1402895" y="744538"/>
                  </a:lnTo>
                  <a:close/>
                  <a:moveTo>
                    <a:pt x="1117033" y="744538"/>
                  </a:moveTo>
                  <a:lnTo>
                    <a:pt x="1260475" y="1276351"/>
                  </a:lnTo>
                  <a:lnTo>
                    <a:pt x="974725" y="985590"/>
                  </a:lnTo>
                  <a:lnTo>
                    <a:pt x="1074817" y="911595"/>
                  </a:lnTo>
                  <a:lnTo>
                    <a:pt x="988797" y="876186"/>
                  </a:lnTo>
                  <a:lnTo>
                    <a:pt x="1047581" y="774953"/>
                  </a:lnTo>
                  <a:lnTo>
                    <a:pt x="1075498" y="762696"/>
                  </a:lnTo>
                  <a:lnTo>
                    <a:pt x="1097514" y="752936"/>
                  </a:lnTo>
                  <a:lnTo>
                    <a:pt x="1117033" y="744538"/>
                  </a:lnTo>
                  <a:close/>
                  <a:moveTo>
                    <a:pt x="1402897" y="153988"/>
                  </a:moveTo>
                  <a:lnTo>
                    <a:pt x="1409473" y="157160"/>
                  </a:lnTo>
                  <a:lnTo>
                    <a:pt x="1415370" y="160786"/>
                  </a:lnTo>
                  <a:lnTo>
                    <a:pt x="1420813" y="164865"/>
                  </a:lnTo>
                  <a:lnTo>
                    <a:pt x="1426029" y="168945"/>
                  </a:lnTo>
                  <a:lnTo>
                    <a:pt x="1430791" y="173024"/>
                  </a:lnTo>
                  <a:lnTo>
                    <a:pt x="1435100" y="177783"/>
                  </a:lnTo>
                  <a:lnTo>
                    <a:pt x="1439182" y="182315"/>
                  </a:lnTo>
                  <a:lnTo>
                    <a:pt x="1443265" y="187074"/>
                  </a:lnTo>
                  <a:lnTo>
                    <a:pt x="1446893" y="192286"/>
                  </a:lnTo>
                  <a:lnTo>
                    <a:pt x="1449841" y="197498"/>
                  </a:lnTo>
                  <a:lnTo>
                    <a:pt x="1453016" y="202937"/>
                  </a:lnTo>
                  <a:lnTo>
                    <a:pt x="1455965" y="208602"/>
                  </a:lnTo>
                  <a:lnTo>
                    <a:pt x="1458459" y="214268"/>
                  </a:lnTo>
                  <a:lnTo>
                    <a:pt x="1460727" y="220160"/>
                  </a:lnTo>
                  <a:lnTo>
                    <a:pt x="1462768" y="226505"/>
                  </a:lnTo>
                  <a:lnTo>
                    <a:pt x="1465036" y="232850"/>
                  </a:lnTo>
                  <a:lnTo>
                    <a:pt x="1466850" y="239422"/>
                  </a:lnTo>
                  <a:lnTo>
                    <a:pt x="1468665" y="246221"/>
                  </a:lnTo>
                  <a:lnTo>
                    <a:pt x="1471840" y="259818"/>
                  </a:lnTo>
                  <a:lnTo>
                    <a:pt x="1474788" y="274548"/>
                  </a:lnTo>
                  <a:lnTo>
                    <a:pt x="1477282" y="289731"/>
                  </a:lnTo>
                  <a:lnTo>
                    <a:pt x="1483179" y="322137"/>
                  </a:lnTo>
                  <a:lnTo>
                    <a:pt x="1485900" y="339133"/>
                  </a:lnTo>
                  <a:lnTo>
                    <a:pt x="1489529" y="356809"/>
                  </a:lnTo>
                  <a:lnTo>
                    <a:pt x="1495198" y="357716"/>
                  </a:lnTo>
                  <a:lnTo>
                    <a:pt x="1500641" y="359302"/>
                  </a:lnTo>
                  <a:lnTo>
                    <a:pt x="1506084" y="361115"/>
                  </a:lnTo>
                  <a:lnTo>
                    <a:pt x="1511073" y="363608"/>
                  </a:lnTo>
                  <a:lnTo>
                    <a:pt x="1516063" y="366100"/>
                  </a:lnTo>
                  <a:lnTo>
                    <a:pt x="1520598" y="369046"/>
                  </a:lnTo>
                  <a:lnTo>
                    <a:pt x="1525134" y="371992"/>
                  </a:lnTo>
                  <a:lnTo>
                    <a:pt x="1529216" y="375392"/>
                  </a:lnTo>
                  <a:lnTo>
                    <a:pt x="1532845" y="379018"/>
                  </a:lnTo>
                  <a:lnTo>
                    <a:pt x="1536473" y="383097"/>
                  </a:lnTo>
                  <a:lnTo>
                    <a:pt x="1539422" y="387402"/>
                  </a:lnTo>
                  <a:lnTo>
                    <a:pt x="1542143" y="391708"/>
                  </a:lnTo>
                  <a:lnTo>
                    <a:pt x="1544638" y="396467"/>
                  </a:lnTo>
                  <a:lnTo>
                    <a:pt x="1546452" y="401226"/>
                  </a:lnTo>
                  <a:lnTo>
                    <a:pt x="1547813" y="406438"/>
                  </a:lnTo>
                  <a:lnTo>
                    <a:pt x="1548947" y="411650"/>
                  </a:lnTo>
                  <a:lnTo>
                    <a:pt x="1549400" y="417089"/>
                  </a:lnTo>
                  <a:lnTo>
                    <a:pt x="1549400" y="422754"/>
                  </a:lnTo>
                  <a:lnTo>
                    <a:pt x="1549173" y="428646"/>
                  </a:lnTo>
                  <a:lnTo>
                    <a:pt x="1548266" y="434538"/>
                  </a:lnTo>
                  <a:lnTo>
                    <a:pt x="1546679" y="440430"/>
                  </a:lnTo>
                  <a:lnTo>
                    <a:pt x="1544638" y="446776"/>
                  </a:lnTo>
                  <a:lnTo>
                    <a:pt x="1541690" y="452668"/>
                  </a:lnTo>
                  <a:lnTo>
                    <a:pt x="1538288" y="459013"/>
                  </a:lnTo>
                  <a:lnTo>
                    <a:pt x="1534432" y="465358"/>
                  </a:lnTo>
                  <a:lnTo>
                    <a:pt x="1529670" y="471703"/>
                  </a:lnTo>
                  <a:lnTo>
                    <a:pt x="1524681" y="478275"/>
                  </a:lnTo>
                  <a:lnTo>
                    <a:pt x="1518331" y="484847"/>
                  </a:lnTo>
                  <a:lnTo>
                    <a:pt x="1511527" y="491192"/>
                  </a:lnTo>
                  <a:lnTo>
                    <a:pt x="1504270" y="497764"/>
                  </a:lnTo>
                  <a:lnTo>
                    <a:pt x="1496106" y="504110"/>
                  </a:lnTo>
                  <a:lnTo>
                    <a:pt x="1487034" y="510681"/>
                  </a:lnTo>
                  <a:lnTo>
                    <a:pt x="1484540" y="522692"/>
                  </a:lnTo>
                  <a:lnTo>
                    <a:pt x="1481818" y="534476"/>
                  </a:lnTo>
                  <a:lnTo>
                    <a:pt x="1478643" y="546260"/>
                  </a:lnTo>
                  <a:lnTo>
                    <a:pt x="1475015" y="557818"/>
                  </a:lnTo>
                  <a:lnTo>
                    <a:pt x="1471386" y="569375"/>
                  </a:lnTo>
                  <a:lnTo>
                    <a:pt x="1467304" y="580932"/>
                  </a:lnTo>
                  <a:lnTo>
                    <a:pt x="1462768" y="592037"/>
                  </a:lnTo>
                  <a:lnTo>
                    <a:pt x="1458006" y="603141"/>
                  </a:lnTo>
                  <a:lnTo>
                    <a:pt x="1452790" y="613792"/>
                  </a:lnTo>
                  <a:lnTo>
                    <a:pt x="1447573" y="624443"/>
                  </a:lnTo>
                  <a:lnTo>
                    <a:pt x="1441904" y="634867"/>
                  </a:lnTo>
                  <a:lnTo>
                    <a:pt x="1435554" y="644838"/>
                  </a:lnTo>
                  <a:lnTo>
                    <a:pt x="1429431" y="654356"/>
                  </a:lnTo>
                  <a:lnTo>
                    <a:pt x="1422854" y="664100"/>
                  </a:lnTo>
                  <a:lnTo>
                    <a:pt x="1416050" y="673165"/>
                  </a:lnTo>
                  <a:lnTo>
                    <a:pt x="1409020" y="682003"/>
                  </a:lnTo>
                  <a:lnTo>
                    <a:pt x="1401309" y="690161"/>
                  </a:lnTo>
                  <a:lnTo>
                    <a:pt x="1393825" y="698319"/>
                  </a:lnTo>
                  <a:lnTo>
                    <a:pt x="1385888" y="705798"/>
                  </a:lnTo>
                  <a:lnTo>
                    <a:pt x="1377723" y="713049"/>
                  </a:lnTo>
                  <a:lnTo>
                    <a:pt x="1369332" y="719848"/>
                  </a:lnTo>
                  <a:lnTo>
                    <a:pt x="1360715" y="725967"/>
                  </a:lnTo>
                  <a:lnTo>
                    <a:pt x="1351870" y="731632"/>
                  </a:lnTo>
                  <a:lnTo>
                    <a:pt x="1342798" y="737071"/>
                  </a:lnTo>
                  <a:lnTo>
                    <a:pt x="1333273" y="741830"/>
                  </a:lnTo>
                  <a:lnTo>
                    <a:pt x="1323975" y="746135"/>
                  </a:lnTo>
                  <a:lnTo>
                    <a:pt x="1313997" y="749761"/>
                  </a:lnTo>
                  <a:lnTo>
                    <a:pt x="1309007" y="751348"/>
                  </a:lnTo>
                  <a:lnTo>
                    <a:pt x="1304018" y="752707"/>
                  </a:lnTo>
                  <a:lnTo>
                    <a:pt x="1299029" y="754294"/>
                  </a:lnTo>
                  <a:lnTo>
                    <a:pt x="1293813" y="755200"/>
                  </a:lnTo>
                  <a:lnTo>
                    <a:pt x="1288597" y="756333"/>
                  </a:lnTo>
                  <a:lnTo>
                    <a:pt x="1283381" y="757013"/>
                  </a:lnTo>
                  <a:lnTo>
                    <a:pt x="1278165" y="757919"/>
                  </a:lnTo>
                  <a:lnTo>
                    <a:pt x="1272722" y="758373"/>
                  </a:lnTo>
                  <a:lnTo>
                    <a:pt x="1267279" y="758599"/>
                  </a:lnTo>
                  <a:lnTo>
                    <a:pt x="1262290" y="758826"/>
                  </a:lnTo>
                  <a:lnTo>
                    <a:pt x="1256847" y="758599"/>
                  </a:lnTo>
                  <a:lnTo>
                    <a:pt x="1251404" y="758373"/>
                  </a:lnTo>
                  <a:lnTo>
                    <a:pt x="1245961" y="757919"/>
                  </a:lnTo>
                  <a:lnTo>
                    <a:pt x="1240745" y="757013"/>
                  </a:lnTo>
                  <a:lnTo>
                    <a:pt x="1235529" y="756333"/>
                  </a:lnTo>
                  <a:lnTo>
                    <a:pt x="1230313" y="755200"/>
                  </a:lnTo>
                  <a:lnTo>
                    <a:pt x="1225097" y="754294"/>
                  </a:lnTo>
                  <a:lnTo>
                    <a:pt x="1220107" y="752707"/>
                  </a:lnTo>
                  <a:lnTo>
                    <a:pt x="1215118" y="751348"/>
                  </a:lnTo>
                  <a:lnTo>
                    <a:pt x="1210129" y="749761"/>
                  </a:lnTo>
                  <a:lnTo>
                    <a:pt x="1200150" y="746135"/>
                  </a:lnTo>
                  <a:lnTo>
                    <a:pt x="1190625" y="741830"/>
                  </a:lnTo>
                  <a:lnTo>
                    <a:pt x="1181327" y="737071"/>
                  </a:lnTo>
                  <a:lnTo>
                    <a:pt x="1172256" y="731632"/>
                  </a:lnTo>
                  <a:lnTo>
                    <a:pt x="1163411" y="725967"/>
                  </a:lnTo>
                  <a:lnTo>
                    <a:pt x="1154566" y="719848"/>
                  </a:lnTo>
                  <a:lnTo>
                    <a:pt x="1146402" y="713049"/>
                  </a:lnTo>
                  <a:lnTo>
                    <a:pt x="1138011" y="705798"/>
                  </a:lnTo>
                  <a:lnTo>
                    <a:pt x="1130300" y="698319"/>
                  </a:lnTo>
                  <a:lnTo>
                    <a:pt x="1122363" y="690161"/>
                  </a:lnTo>
                  <a:lnTo>
                    <a:pt x="1115106" y="682003"/>
                  </a:lnTo>
                  <a:lnTo>
                    <a:pt x="1107848" y="673165"/>
                  </a:lnTo>
                  <a:lnTo>
                    <a:pt x="1101272" y="664100"/>
                  </a:lnTo>
                  <a:lnTo>
                    <a:pt x="1094695" y="654356"/>
                  </a:lnTo>
                  <a:lnTo>
                    <a:pt x="1088118" y="644838"/>
                  </a:lnTo>
                  <a:lnTo>
                    <a:pt x="1082222" y="634867"/>
                  </a:lnTo>
                  <a:lnTo>
                    <a:pt x="1076552" y="624443"/>
                  </a:lnTo>
                  <a:lnTo>
                    <a:pt x="1071109" y="613792"/>
                  </a:lnTo>
                  <a:lnTo>
                    <a:pt x="1066120" y="603141"/>
                  </a:lnTo>
                  <a:lnTo>
                    <a:pt x="1061357" y="592037"/>
                  </a:lnTo>
                  <a:lnTo>
                    <a:pt x="1056822" y="580932"/>
                  </a:lnTo>
                  <a:lnTo>
                    <a:pt x="1052740" y="569375"/>
                  </a:lnTo>
                  <a:lnTo>
                    <a:pt x="1048884" y="557818"/>
                  </a:lnTo>
                  <a:lnTo>
                    <a:pt x="1045482" y="546260"/>
                  </a:lnTo>
                  <a:lnTo>
                    <a:pt x="1042307" y="534476"/>
                  </a:lnTo>
                  <a:lnTo>
                    <a:pt x="1039586" y="522692"/>
                  </a:lnTo>
                  <a:lnTo>
                    <a:pt x="1037091" y="510681"/>
                  </a:lnTo>
                  <a:lnTo>
                    <a:pt x="1028020" y="504110"/>
                  </a:lnTo>
                  <a:lnTo>
                    <a:pt x="1019856" y="497764"/>
                  </a:lnTo>
                  <a:lnTo>
                    <a:pt x="1012598" y="491192"/>
                  </a:lnTo>
                  <a:lnTo>
                    <a:pt x="1005795" y="484847"/>
                  </a:lnTo>
                  <a:lnTo>
                    <a:pt x="999445" y="478275"/>
                  </a:lnTo>
                  <a:lnTo>
                    <a:pt x="994456" y="471703"/>
                  </a:lnTo>
                  <a:lnTo>
                    <a:pt x="989693" y="465358"/>
                  </a:lnTo>
                  <a:lnTo>
                    <a:pt x="985838" y="459013"/>
                  </a:lnTo>
                  <a:lnTo>
                    <a:pt x="982436" y="452668"/>
                  </a:lnTo>
                  <a:lnTo>
                    <a:pt x="979488" y="446776"/>
                  </a:lnTo>
                  <a:lnTo>
                    <a:pt x="977447" y="440430"/>
                  </a:lnTo>
                  <a:lnTo>
                    <a:pt x="975859" y="434538"/>
                  </a:lnTo>
                  <a:lnTo>
                    <a:pt x="974952" y="428646"/>
                  </a:lnTo>
                  <a:lnTo>
                    <a:pt x="974725" y="422754"/>
                  </a:lnTo>
                  <a:lnTo>
                    <a:pt x="974725" y="417089"/>
                  </a:lnTo>
                  <a:lnTo>
                    <a:pt x="975179" y="411650"/>
                  </a:lnTo>
                  <a:lnTo>
                    <a:pt x="976313" y="406438"/>
                  </a:lnTo>
                  <a:lnTo>
                    <a:pt x="977673" y="401226"/>
                  </a:lnTo>
                  <a:lnTo>
                    <a:pt x="979488" y="396467"/>
                  </a:lnTo>
                  <a:lnTo>
                    <a:pt x="981982" y="391708"/>
                  </a:lnTo>
                  <a:lnTo>
                    <a:pt x="984704" y="387402"/>
                  </a:lnTo>
                  <a:lnTo>
                    <a:pt x="987879" y="383097"/>
                  </a:lnTo>
                  <a:lnTo>
                    <a:pt x="991281" y="379018"/>
                  </a:lnTo>
                  <a:lnTo>
                    <a:pt x="994909" y="375392"/>
                  </a:lnTo>
                  <a:lnTo>
                    <a:pt x="998991" y="371992"/>
                  </a:lnTo>
                  <a:lnTo>
                    <a:pt x="1003527" y="369046"/>
                  </a:lnTo>
                  <a:lnTo>
                    <a:pt x="1008063" y="366100"/>
                  </a:lnTo>
                  <a:lnTo>
                    <a:pt x="1013052" y="363608"/>
                  </a:lnTo>
                  <a:lnTo>
                    <a:pt x="1018041" y="361115"/>
                  </a:lnTo>
                  <a:lnTo>
                    <a:pt x="1023484" y="359302"/>
                  </a:lnTo>
                  <a:lnTo>
                    <a:pt x="1028927" y="357716"/>
                  </a:lnTo>
                  <a:lnTo>
                    <a:pt x="1034597" y="356809"/>
                  </a:lnTo>
                  <a:lnTo>
                    <a:pt x="1038906" y="333468"/>
                  </a:lnTo>
                  <a:lnTo>
                    <a:pt x="1042761" y="311486"/>
                  </a:lnTo>
                  <a:lnTo>
                    <a:pt x="1046390" y="290411"/>
                  </a:lnTo>
                  <a:lnTo>
                    <a:pt x="1050018" y="270242"/>
                  </a:lnTo>
                  <a:lnTo>
                    <a:pt x="1052286" y="260724"/>
                  </a:lnTo>
                  <a:lnTo>
                    <a:pt x="1054327" y="251659"/>
                  </a:lnTo>
                  <a:lnTo>
                    <a:pt x="1056368" y="242595"/>
                  </a:lnTo>
                  <a:lnTo>
                    <a:pt x="1058863" y="233757"/>
                  </a:lnTo>
                  <a:lnTo>
                    <a:pt x="1061584" y="225372"/>
                  </a:lnTo>
                  <a:lnTo>
                    <a:pt x="1064532" y="217440"/>
                  </a:lnTo>
                  <a:lnTo>
                    <a:pt x="1067707" y="209509"/>
                  </a:lnTo>
                  <a:lnTo>
                    <a:pt x="1071563" y="202030"/>
                  </a:lnTo>
                  <a:lnTo>
                    <a:pt x="1078820" y="204750"/>
                  </a:lnTo>
                  <a:lnTo>
                    <a:pt x="1088798" y="207696"/>
                  </a:lnTo>
                  <a:lnTo>
                    <a:pt x="1101272" y="211095"/>
                  </a:lnTo>
                  <a:lnTo>
                    <a:pt x="1108075" y="212681"/>
                  </a:lnTo>
                  <a:lnTo>
                    <a:pt x="1115786" y="214494"/>
                  </a:lnTo>
                  <a:lnTo>
                    <a:pt x="1123950" y="216081"/>
                  </a:lnTo>
                  <a:lnTo>
                    <a:pt x="1132568" y="217667"/>
                  </a:lnTo>
                  <a:lnTo>
                    <a:pt x="1141640" y="219027"/>
                  </a:lnTo>
                  <a:lnTo>
                    <a:pt x="1151165" y="219933"/>
                  </a:lnTo>
                  <a:lnTo>
                    <a:pt x="1161370" y="221066"/>
                  </a:lnTo>
                  <a:lnTo>
                    <a:pt x="1171802" y="221746"/>
                  </a:lnTo>
                  <a:lnTo>
                    <a:pt x="1182234" y="222199"/>
                  </a:lnTo>
                  <a:lnTo>
                    <a:pt x="1193573" y="222199"/>
                  </a:lnTo>
                  <a:lnTo>
                    <a:pt x="1205140" y="221973"/>
                  </a:lnTo>
                  <a:lnTo>
                    <a:pt x="1216932" y="221519"/>
                  </a:lnTo>
                  <a:lnTo>
                    <a:pt x="1228952" y="220386"/>
                  </a:lnTo>
                  <a:lnTo>
                    <a:pt x="1241425" y="219027"/>
                  </a:lnTo>
                  <a:lnTo>
                    <a:pt x="1254125" y="217214"/>
                  </a:lnTo>
                  <a:lnTo>
                    <a:pt x="1266825" y="214494"/>
                  </a:lnTo>
                  <a:lnTo>
                    <a:pt x="1279979" y="211775"/>
                  </a:lnTo>
                  <a:lnTo>
                    <a:pt x="1293359" y="208149"/>
                  </a:lnTo>
                  <a:lnTo>
                    <a:pt x="1306513" y="203843"/>
                  </a:lnTo>
                  <a:lnTo>
                    <a:pt x="1320347" y="199084"/>
                  </a:lnTo>
                  <a:lnTo>
                    <a:pt x="1326923" y="196138"/>
                  </a:lnTo>
                  <a:lnTo>
                    <a:pt x="1333727" y="193192"/>
                  </a:lnTo>
                  <a:lnTo>
                    <a:pt x="1340757" y="190473"/>
                  </a:lnTo>
                  <a:lnTo>
                    <a:pt x="1347788" y="187074"/>
                  </a:lnTo>
                  <a:lnTo>
                    <a:pt x="1354591" y="183675"/>
                  </a:lnTo>
                  <a:lnTo>
                    <a:pt x="1361395" y="180049"/>
                  </a:lnTo>
                  <a:lnTo>
                    <a:pt x="1368425" y="176196"/>
                  </a:lnTo>
                  <a:lnTo>
                    <a:pt x="1375229" y="172117"/>
                  </a:lnTo>
                  <a:lnTo>
                    <a:pt x="1382259" y="167811"/>
                  </a:lnTo>
                  <a:lnTo>
                    <a:pt x="1389290" y="163506"/>
                  </a:lnTo>
                  <a:lnTo>
                    <a:pt x="1396320" y="158747"/>
                  </a:lnTo>
                  <a:lnTo>
                    <a:pt x="1402897" y="153988"/>
                  </a:lnTo>
                  <a:close/>
                  <a:moveTo>
                    <a:pt x="1247860" y="0"/>
                  </a:moveTo>
                  <a:lnTo>
                    <a:pt x="1262405" y="0"/>
                  </a:lnTo>
                  <a:lnTo>
                    <a:pt x="1276495" y="227"/>
                  </a:lnTo>
                  <a:lnTo>
                    <a:pt x="1290585" y="907"/>
                  </a:lnTo>
                  <a:lnTo>
                    <a:pt x="1304448" y="2268"/>
                  </a:lnTo>
                  <a:lnTo>
                    <a:pt x="1317629" y="4082"/>
                  </a:lnTo>
                  <a:lnTo>
                    <a:pt x="1330583" y="6803"/>
                  </a:lnTo>
                  <a:lnTo>
                    <a:pt x="1343082" y="9298"/>
                  </a:lnTo>
                  <a:lnTo>
                    <a:pt x="1355354" y="12700"/>
                  </a:lnTo>
                  <a:lnTo>
                    <a:pt x="1366717" y="16328"/>
                  </a:lnTo>
                  <a:lnTo>
                    <a:pt x="1377625" y="20411"/>
                  </a:lnTo>
                  <a:lnTo>
                    <a:pt x="1387852" y="25173"/>
                  </a:lnTo>
                  <a:lnTo>
                    <a:pt x="1392625" y="27441"/>
                  </a:lnTo>
                  <a:lnTo>
                    <a:pt x="1397397" y="29709"/>
                  </a:lnTo>
                  <a:lnTo>
                    <a:pt x="1401715" y="32430"/>
                  </a:lnTo>
                  <a:lnTo>
                    <a:pt x="1406260" y="34925"/>
                  </a:lnTo>
                  <a:lnTo>
                    <a:pt x="1410351" y="37873"/>
                  </a:lnTo>
                  <a:lnTo>
                    <a:pt x="1414214" y="40595"/>
                  </a:lnTo>
                  <a:lnTo>
                    <a:pt x="1417850" y="43543"/>
                  </a:lnTo>
                  <a:lnTo>
                    <a:pt x="1421259" y="46491"/>
                  </a:lnTo>
                  <a:lnTo>
                    <a:pt x="1424668" y="49439"/>
                  </a:lnTo>
                  <a:lnTo>
                    <a:pt x="1427850" y="52614"/>
                  </a:lnTo>
                  <a:lnTo>
                    <a:pt x="1430577" y="55789"/>
                  </a:lnTo>
                  <a:lnTo>
                    <a:pt x="1433304" y="59191"/>
                  </a:lnTo>
                  <a:lnTo>
                    <a:pt x="1438985" y="59418"/>
                  </a:lnTo>
                  <a:lnTo>
                    <a:pt x="1444212" y="59871"/>
                  </a:lnTo>
                  <a:lnTo>
                    <a:pt x="1449667" y="61005"/>
                  </a:lnTo>
                  <a:lnTo>
                    <a:pt x="1454666" y="62139"/>
                  </a:lnTo>
                  <a:lnTo>
                    <a:pt x="1459439" y="63727"/>
                  </a:lnTo>
                  <a:lnTo>
                    <a:pt x="1463984" y="65768"/>
                  </a:lnTo>
                  <a:lnTo>
                    <a:pt x="1468529" y="67809"/>
                  </a:lnTo>
                  <a:lnTo>
                    <a:pt x="1472847" y="70530"/>
                  </a:lnTo>
                  <a:lnTo>
                    <a:pt x="1476938" y="73252"/>
                  </a:lnTo>
                  <a:lnTo>
                    <a:pt x="1480801" y="76200"/>
                  </a:lnTo>
                  <a:lnTo>
                    <a:pt x="1484437" y="79602"/>
                  </a:lnTo>
                  <a:lnTo>
                    <a:pt x="1488073" y="83230"/>
                  </a:lnTo>
                  <a:lnTo>
                    <a:pt x="1491482" y="86859"/>
                  </a:lnTo>
                  <a:lnTo>
                    <a:pt x="1494664" y="90941"/>
                  </a:lnTo>
                  <a:lnTo>
                    <a:pt x="1497618" y="95023"/>
                  </a:lnTo>
                  <a:lnTo>
                    <a:pt x="1500573" y="99559"/>
                  </a:lnTo>
                  <a:lnTo>
                    <a:pt x="1503300" y="104095"/>
                  </a:lnTo>
                  <a:lnTo>
                    <a:pt x="1506027" y="109084"/>
                  </a:lnTo>
                  <a:lnTo>
                    <a:pt x="1508299" y="114073"/>
                  </a:lnTo>
                  <a:lnTo>
                    <a:pt x="1510572" y="119289"/>
                  </a:lnTo>
                  <a:lnTo>
                    <a:pt x="1513072" y="124505"/>
                  </a:lnTo>
                  <a:lnTo>
                    <a:pt x="1515117" y="129948"/>
                  </a:lnTo>
                  <a:lnTo>
                    <a:pt x="1516935" y="135618"/>
                  </a:lnTo>
                  <a:lnTo>
                    <a:pt x="1518753" y="141287"/>
                  </a:lnTo>
                  <a:lnTo>
                    <a:pt x="1521935" y="153307"/>
                  </a:lnTo>
                  <a:lnTo>
                    <a:pt x="1524662" y="165327"/>
                  </a:lnTo>
                  <a:lnTo>
                    <a:pt x="1527162" y="177800"/>
                  </a:lnTo>
                  <a:lnTo>
                    <a:pt x="1528980" y="190500"/>
                  </a:lnTo>
                  <a:lnTo>
                    <a:pt x="1530344" y="203427"/>
                  </a:lnTo>
                  <a:lnTo>
                    <a:pt x="1531707" y="216580"/>
                  </a:lnTo>
                  <a:lnTo>
                    <a:pt x="1532616" y="229507"/>
                  </a:lnTo>
                  <a:lnTo>
                    <a:pt x="1533071" y="242434"/>
                  </a:lnTo>
                  <a:lnTo>
                    <a:pt x="1533525" y="255134"/>
                  </a:lnTo>
                  <a:lnTo>
                    <a:pt x="1533525" y="267607"/>
                  </a:lnTo>
                  <a:lnTo>
                    <a:pt x="1533298" y="279853"/>
                  </a:lnTo>
                  <a:lnTo>
                    <a:pt x="1533071" y="291420"/>
                  </a:lnTo>
                  <a:lnTo>
                    <a:pt x="1532162" y="313418"/>
                  </a:lnTo>
                  <a:lnTo>
                    <a:pt x="1530798" y="332921"/>
                  </a:lnTo>
                  <a:lnTo>
                    <a:pt x="1529435" y="349023"/>
                  </a:lnTo>
                  <a:lnTo>
                    <a:pt x="1528071" y="361496"/>
                  </a:lnTo>
                  <a:lnTo>
                    <a:pt x="1521708" y="358095"/>
                  </a:lnTo>
                  <a:lnTo>
                    <a:pt x="1518299" y="356734"/>
                  </a:lnTo>
                  <a:lnTo>
                    <a:pt x="1514890" y="355146"/>
                  </a:lnTo>
                  <a:lnTo>
                    <a:pt x="1511254" y="354239"/>
                  </a:lnTo>
                  <a:lnTo>
                    <a:pt x="1507618" y="353105"/>
                  </a:lnTo>
                  <a:lnTo>
                    <a:pt x="1503982" y="352198"/>
                  </a:lnTo>
                  <a:lnTo>
                    <a:pt x="1500118" y="351291"/>
                  </a:lnTo>
                  <a:lnTo>
                    <a:pt x="1494891" y="315232"/>
                  </a:lnTo>
                  <a:lnTo>
                    <a:pt x="1492164" y="297996"/>
                  </a:lnTo>
                  <a:lnTo>
                    <a:pt x="1489437" y="281214"/>
                  </a:lnTo>
                  <a:lnTo>
                    <a:pt x="1486255" y="265566"/>
                  </a:lnTo>
                  <a:lnTo>
                    <a:pt x="1482846" y="250145"/>
                  </a:lnTo>
                  <a:lnTo>
                    <a:pt x="1481028" y="242887"/>
                  </a:lnTo>
                  <a:lnTo>
                    <a:pt x="1478983" y="235630"/>
                  </a:lnTo>
                  <a:lnTo>
                    <a:pt x="1476938" y="228600"/>
                  </a:lnTo>
                  <a:lnTo>
                    <a:pt x="1474665" y="222023"/>
                  </a:lnTo>
                  <a:lnTo>
                    <a:pt x="1472165" y="215446"/>
                  </a:lnTo>
                  <a:lnTo>
                    <a:pt x="1469665" y="208870"/>
                  </a:lnTo>
                  <a:lnTo>
                    <a:pt x="1466711" y="202746"/>
                  </a:lnTo>
                  <a:lnTo>
                    <a:pt x="1463757" y="196623"/>
                  </a:lnTo>
                  <a:lnTo>
                    <a:pt x="1460348" y="190727"/>
                  </a:lnTo>
                  <a:lnTo>
                    <a:pt x="1456939" y="185057"/>
                  </a:lnTo>
                  <a:lnTo>
                    <a:pt x="1453075" y="179614"/>
                  </a:lnTo>
                  <a:lnTo>
                    <a:pt x="1449212" y="174171"/>
                  </a:lnTo>
                  <a:lnTo>
                    <a:pt x="1444667" y="169182"/>
                  </a:lnTo>
                  <a:lnTo>
                    <a:pt x="1440349" y="164420"/>
                  </a:lnTo>
                  <a:lnTo>
                    <a:pt x="1435349" y="159657"/>
                  </a:lnTo>
                  <a:lnTo>
                    <a:pt x="1430122" y="155348"/>
                  </a:lnTo>
                  <a:lnTo>
                    <a:pt x="1424668" y="151039"/>
                  </a:lnTo>
                  <a:lnTo>
                    <a:pt x="1418759" y="146957"/>
                  </a:lnTo>
                  <a:lnTo>
                    <a:pt x="1412396" y="143328"/>
                  </a:lnTo>
                  <a:lnTo>
                    <a:pt x="1405806" y="139700"/>
                  </a:lnTo>
                  <a:lnTo>
                    <a:pt x="1398533" y="144689"/>
                  </a:lnTo>
                  <a:lnTo>
                    <a:pt x="1391261" y="149678"/>
                  </a:lnTo>
                  <a:lnTo>
                    <a:pt x="1384216" y="154214"/>
                  </a:lnTo>
                  <a:lnTo>
                    <a:pt x="1376944" y="158750"/>
                  </a:lnTo>
                  <a:lnTo>
                    <a:pt x="1369671" y="162832"/>
                  </a:lnTo>
                  <a:lnTo>
                    <a:pt x="1362399" y="166914"/>
                  </a:lnTo>
                  <a:lnTo>
                    <a:pt x="1355127" y="170543"/>
                  </a:lnTo>
                  <a:lnTo>
                    <a:pt x="1348082" y="174171"/>
                  </a:lnTo>
                  <a:lnTo>
                    <a:pt x="1340809" y="177573"/>
                  </a:lnTo>
                  <a:lnTo>
                    <a:pt x="1333764" y="180975"/>
                  </a:lnTo>
                  <a:lnTo>
                    <a:pt x="1326492" y="183696"/>
                  </a:lnTo>
                  <a:lnTo>
                    <a:pt x="1319447" y="186645"/>
                  </a:lnTo>
                  <a:lnTo>
                    <a:pt x="1305357" y="191861"/>
                  </a:lnTo>
                  <a:lnTo>
                    <a:pt x="1291494" y="196170"/>
                  </a:lnTo>
                  <a:lnTo>
                    <a:pt x="1277859" y="199798"/>
                  </a:lnTo>
                  <a:lnTo>
                    <a:pt x="1264450" y="202973"/>
                  </a:lnTo>
                  <a:lnTo>
                    <a:pt x="1250815" y="205695"/>
                  </a:lnTo>
                  <a:lnTo>
                    <a:pt x="1237861" y="207736"/>
                  </a:lnTo>
                  <a:lnTo>
                    <a:pt x="1225135" y="209323"/>
                  </a:lnTo>
                  <a:lnTo>
                    <a:pt x="1212635" y="210230"/>
                  </a:lnTo>
                  <a:lnTo>
                    <a:pt x="1200363" y="210684"/>
                  </a:lnTo>
                  <a:lnTo>
                    <a:pt x="1188546" y="211137"/>
                  </a:lnTo>
                  <a:lnTo>
                    <a:pt x="1177183" y="211137"/>
                  </a:lnTo>
                  <a:lnTo>
                    <a:pt x="1165820" y="210457"/>
                  </a:lnTo>
                  <a:lnTo>
                    <a:pt x="1155366" y="209777"/>
                  </a:lnTo>
                  <a:lnTo>
                    <a:pt x="1145139" y="208643"/>
                  </a:lnTo>
                  <a:lnTo>
                    <a:pt x="1135367" y="207509"/>
                  </a:lnTo>
                  <a:lnTo>
                    <a:pt x="1125822" y="206148"/>
                  </a:lnTo>
                  <a:lnTo>
                    <a:pt x="1117186" y="204561"/>
                  </a:lnTo>
                  <a:lnTo>
                    <a:pt x="1108551" y="202973"/>
                  </a:lnTo>
                  <a:lnTo>
                    <a:pt x="1100597" y="201159"/>
                  </a:lnTo>
                  <a:lnTo>
                    <a:pt x="1093324" y="199345"/>
                  </a:lnTo>
                  <a:lnTo>
                    <a:pt x="1080598" y="195943"/>
                  </a:lnTo>
                  <a:lnTo>
                    <a:pt x="1070598" y="192541"/>
                  </a:lnTo>
                  <a:lnTo>
                    <a:pt x="1062871" y="190046"/>
                  </a:lnTo>
                  <a:lnTo>
                    <a:pt x="1059235" y="197757"/>
                  </a:lnTo>
                  <a:lnTo>
                    <a:pt x="1055599" y="205921"/>
                  </a:lnTo>
                  <a:lnTo>
                    <a:pt x="1052418" y="214312"/>
                  </a:lnTo>
                  <a:lnTo>
                    <a:pt x="1049463" y="222930"/>
                  </a:lnTo>
                  <a:lnTo>
                    <a:pt x="1047191" y="232228"/>
                  </a:lnTo>
                  <a:lnTo>
                    <a:pt x="1044918" y="241527"/>
                  </a:lnTo>
                  <a:lnTo>
                    <a:pt x="1042418" y="251278"/>
                  </a:lnTo>
                  <a:lnTo>
                    <a:pt x="1040600" y="261257"/>
                  </a:lnTo>
                  <a:lnTo>
                    <a:pt x="1036737" y="282121"/>
                  </a:lnTo>
                  <a:lnTo>
                    <a:pt x="1033101" y="304120"/>
                  </a:lnTo>
                  <a:lnTo>
                    <a:pt x="1029010" y="327252"/>
                  </a:lnTo>
                  <a:lnTo>
                    <a:pt x="1026737" y="339045"/>
                  </a:lnTo>
                  <a:lnTo>
                    <a:pt x="1024237" y="351291"/>
                  </a:lnTo>
                  <a:lnTo>
                    <a:pt x="1020374" y="352198"/>
                  </a:lnTo>
                  <a:lnTo>
                    <a:pt x="1016511" y="353105"/>
                  </a:lnTo>
                  <a:lnTo>
                    <a:pt x="1012874" y="354239"/>
                  </a:lnTo>
                  <a:lnTo>
                    <a:pt x="1009238" y="355373"/>
                  </a:lnTo>
                  <a:lnTo>
                    <a:pt x="1005829" y="356734"/>
                  </a:lnTo>
                  <a:lnTo>
                    <a:pt x="1002193" y="358321"/>
                  </a:lnTo>
                  <a:lnTo>
                    <a:pt x="998784" y="360136"/>
                  </a:lnTo>
                  <a:lnTo>
                    <a:pt x="995830" y="361950"/>
                  </a:lnTo>
                  <a:lnTo>
                    <a:pt x="993557" y="347889"/>
                  </a:lnTo>
                  <a:lnTo>
                    <a:pt x="992421" y="338818"/>
                  </a:lnTo>
                  <a:lnTo>
                    <a:pt x="991285" y="329066"/>
                  </a:lnTo>
                  <a:lnTo>
                    <a:pt x="990376" y="317953"/>
                  </a:lnTo>
                  <a:lnTo>
                    <a:pt x="989694" y="305934"/>
                  </a:lnTo>
                  <a:lnTo>
                    <a:pt x="989240" y="293234"/>
                  </a:lnTo>
                  <a:lnTo>
                    <a:pt x="989012" y="279853"/>
                  </a:lnTo>
                  <a:lnTo>
                    <a:pt x="989240" y="265793"/>
                  </a:lnTo>
                  <a:lnTo>
                    <a:pt x="989921" y="251278"/>
                  </a:lnTo>
                  <a:lnTo>
                    <a:pt x="991058" y="236084"/>
                  </a:lnTo>
                  <a:lnTo>
                    <a:pt x="993103" y="220662"/>
                  </a:lnTo>
                  <a:lnTo>
                    <a:pt x="994239" y="213178"/>
                  </a:lnTo>
                  <a:lnTo>
                    <a:pt x="995376" y="205014"/>
                  </a:lnTo>
                  <a:lnTo>
                    <a:pt x="996966" y="197303"/>
                  </a:lnTo>
                  <a:lnTo>
                    <a:pt x="998784" y="189593"/>
                  </a:lnTo>
                  <a:lnTo>
                    <a:pt x="1000602" y="181655"/>
                  </a:lnTo>
                  <a:lnTo>
                    <a:pt x="1002648" y="173718"/>
                  </a:lnTo>
                  <a:lnTo>
                    <a:pt x="1005148" y="166007"/>
                  </a:lnTo>
                  <a:lnTo>
                    <a:pt x="1007648" y="158070"/>
                  </a:lnTo>
                  <a:lnTo>
                    <a:pt x="1010602" y="150359"/>
                  </a:lnTo>
                  <a:lnTo>
                    <a:pt x="1013783" y="142875"/>
                  </a:lnTo>
                  <a:lnTo>
                    <a:pt x="1016965" y="135164"/>
                  </a:lnTo>
                  <a:lnTo>
                    <a:pt x="1020601" y="127453"/>
                  </a:lnTo>
                  <a:lnTo>
                    <a:pt x="1024237" y="119970"/>
                  </a:lnTo>
                  <a:lnTo>
                    <a:pt x="1028555" y="112712"/>
                  </a:lnTo>
                  <a:lnTo>
                    <a:pt x="1032873" y="105455"/>
                  </a:lnTo>
                  <a:lnTo>
                    <a:pt x="1037873" y="98425"/>
                  </a:lnTo>
                  <a:lnTo>
                    <a:pt x="1042873" y="91395"/>
                  </a:lnTo>
                  <a:lnTo>
                    <a:pt x="1047872" y="84818"/>
                  </a:lnTo>
                  <a:lnTo>
                    <a:pt x="1053781" y="78014"/>
                  </a:lnTo>
                  <a:lnTo>
                    <a:pt x="1059690" y="71437"/>
                  </a:lnTo>
                  <a:lnTo>
                    <a:pt x="1066053" y="65314"/>
                  </a:lnTo>
                  <a:lnTo>
                    <a:pt x="1072644" y="59418"/>
                  </a:lnTo>
                  <a:lnTo>
                    <a:pt x="1079689" y="53748"/>
                  </a:lnTo>
                  <a:lnTo>
                    <a:pt x="1087188" y="47852"/>
                  </a:lnTo>
                  <a:lnTo>
                    <a:pt x="1094915" y="42409"/>
                  </a:lnTo>
                  <a:lnTo>
                    <a:pt x="1103096" y="37646"/>
                  </a:lnTo>
                  <a:lnTo>
                    <a:pt x="1111505" y="32657"/>
                  </a:lnTo>
                  <a:lnTo>
                    <a:pt x="1120368" y="28121"/>
                  </a:lnTo>
                  <a:lnTo>
                    <a:pt x="1129913" y="23812"/>
                  </a:lnTo>
                  <a:lnTo>
                    <a:pt x="1139685" y="19957"/>
                  </a:lnTo>
                  <a:lnTo>
                    <a:pt x="1149912" y="16328"/>
                  </a:lnTo>
                  <a:lnTo>
                    <a:pt x="1160366" y="12927"/>
                  </a:lnTo>
                  <a:lnTo>
                    <a:pt x="1171729" y="9978"/>
                  </a:lnTo>
                  <a:lnTo>
                    <a:pt x="1183092" y="7484"/>
                  </a:lnTo>
                  <a:lnTo>
                    <a:pt x="1194909" y="5216"/>
                  </a:lnTo>
                  <a:lnTo>
                    <a:pt x="1207408" y="3402"/>
                  </a:lnTo>
                  <a:lnTo>
                    <a:pt x="1220589" y="1814"/>
                  </a:lnTo>
                  <a:lnTo>
                    <a:pt x="1233998" y="680"/>
                  </a:lnTo>
                  <a:lnTo>
                    <a:pt x="124786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181694" y="2819737"/>
            <a:ext cx="576064" cy="1130915"/>
            <a:chOff x="4181694" y="2819646"/>
            <a:chExt cx="576064" cy="1130915"/>
          </a:xfrm>
        </p:grpSpPr>
        <p:grpSp>
          <p:nvGrpSpPr>
            <p:cNvPr id="14" name="组合 13"/>
            <p:cNvGrpSpPr/>
            <p:nvPr/>
          </p:nvGrpSpPr>
          <p:grpSpPr>
            <a:xfrm>
              <a:off x="4439877" y="2819646"/>
              <a:ext cx="72000" cy="612000"/>
              <a:chOff x="467544" y="2421862"/>
              <a:chExt cx="72000" cy="61200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503544" y="2421862"/>
                <a:ext cx="0" cy="612000"/>
              </a:xfrm>
              <a:prstGeom prst="line">
                <a:avLst/>
              </a:prstGeom>
              <a:ln w="19050">
                <a:solidFill>
                  <a:srgbClr val="2F4DC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467544" y="242186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4181694" y="3374497"/>
              <a:ext cx="576064" cy="576064"/>
            </a:xfrm>
            <a:prstGeom prst="ellipse">
              <a:avLst/>
            </a:prstGeom>
            <a:solidFill>
              <a:srgbClr val="2F4DC5"/>
            </a:solidFill>
            <a:ln>
              <a:solidFill>
                <a:srgbClr val="2F4D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KSO_Shape"/>
            <p:cNvSpPr>
              <a:spLocks/>
            </p:cNvSpPr>
            <p:nvPr/>
          </p:nvSpPr>
          <p:spPr bwMode="auto">
            <a:xfrm>
              <a:off x="4326331" y="3496842"/>
              <a:ext cx="286790" cy="331375"/>
            </a:xfrm>
            <a:custGeom>
              <a:avLst/>
              <a:gdLst>
                <a:gd name="T0" fmla="*/ 1114659 w 1125538"/>
                <a:gd name="T1" fmla="*/ 1446451 h 1516063"/>
                <a:gd name="T2" fmla="*/ 1124632 w 1125538"/>
                <a:gd name="T3" fmla="*/ 1455581 h 1516063"/>
                <a:gd name="T4" fmla="*/ 1123952 w 1125538"/>
                <a:gd name="T5" fmla="*/ 1506706 h 1516063"/>
                <a:gd name="T6" fmla="*/ 1112619 w 1125538"/>
                <a:gd name="T7" fmla="*/ 1514922 h 1516063"/>
                <a:gd name="T8" fmla="*/ 14959 w 1125538"/>
                <a:gd name="T9" fmla="*/ 1515379 h 1516063"/>
                <a:gd name="T10" fmla="*/ 2720 w 1125538"/>
                <a:gd name="T11" fmla="*/ 1508075 h 1516063"/>
                <a:gd name="T12" fmla="*/ 453 w 1125538"/>
                <a:gd name="T13" fmla="*/ 1456950 h 1516063"/>
                <a:gd name="T14" fmla="*/ 9292 w 1125538"/>
                <a:gd name="T15" fmla="*/ 1447136 h 1516063"/>
                <a:gd name="T16" fmla="*/ 202628 w 1125538"/>
                <a:gd name="T17" fmla="*/ 1074964 h 1516063"/>
                <a:gd name="T18" fmla="*/ 218423 w 1125538"/>
                <a:gd name="T19" fmla="*/ 1080869 h 1516063"/>
                <a:gd name="T20" fmla="*/ 223838 w 1125538"/>
                <a:gd name="T21" fmla="*/ 1377473 h 1516063"/>
                <a:gd name="T22" fmla="*/ 216843 w 1125538"/>
                <a:gd name="T23" fmla="*/ 1389056 h 1516063"/>
                <a:gd name="T24" fmla="*/ 200146 w 1125538"/>
                <a:gd name="T25" fmla="*/ 1393825 h 1516063"/>
                <a:gd name="T26" fmla="*/ 8574 w 1125538"/>
                <a:gd name="T27" fmla="*/ 1390191 h 1516063"/>
                <a:gd name="T28" fmla="*/ 225 w 1125538"/>
                <a:gd name="T29" fmla="*/ 1379063 h 1516063"/>
                <a:gd name="T30" fmla="*/ 4287 w 1125538"/>
                <a:gd name="T31" fmla="*/ 1082005 h 1516063"/>
                <a:gd name="T32" fmla="*/ 18954 w 1125538"/>
                <a:gd name="T33" fmla="*/ 1075191 h 1516063"/>
                <a:gd name="T34" fmla="*/ 494553 w 1125538"/>
                <a:gd name="T35" fmla="*/ 906007 h 1516063"/>
                <a:gd name="T36" fmla="*/ 508443 w 1125538"/>
                <a:gd name="T37" fmla="*/ 918225 h 1516063"/>
                <a:gd name="T38" fmla="*/ 510720 w 1125538"/>
                <a:gd name="T39" fmla="*/ 1373688 h 1516063"/>
                <a:gd name="T40" fmla="*/ 500929 w 1125538"/>
                <a:gd name="T41" fmla="*/ 1389526 h 1516063"/>
                <a:gd name="T42" fmla="*/ 307154 w 1125538"/>
                <a:gd name="T43" fmla="*/ 1393599 h 1516063"/>
                <a:gd name="T44" fmla="*/ 291215 w 1125538"/>
                <a:gd name="T45" fmla="*/ 1384549 h 1516063"/>
                <a:gd name="T46" fmla="*/ 285750 w 1125538"/>
                <a:gd name="T47" fmla="*/ 930216 h 1516063"/>
                <a:gd name="T48" fmla="*/ 292581 w 1125538"/>
                <a:gd name="T49" fmla="*/ 912342 h 1516063"/>
                <a:gd name="T50" fmla="*/ 614065 w 1125538"/>
                <a:gd name="T51" fmla="*/ 754062 h 1516063"/>
                <a:gd name="T52" fmla="*/ 807605 w 1125538"/>
                <a:gd name="T53" fmla="*/ 758598 h 1516063"/>
                <a:gd name="T54" fmla="*/ 814388 w 1125538"/>
                <a:gd name="T55" fmla="*/ 776968 h 1516063"/>
                <a:gd name="T56" fmla="*/ 808962 w 1125538"/>
                <a:gd name="T57" fmla="*/ 1387929 h 1516063"/>
                <a:gd name="T58" fmla="*/ 790874 w 1125538"/>
                <a:gd name="T59" fmla="*/ 1393825 h 1516063"/>
                <a:gd name="T60" fmla="*/ 597559 w 1125538"/>
                <a:gd name="T61" fmla="*/ 1389290 h 1516063"/>
                <a:gd name="T62" fmla="*/ 590550 w 1125538"/>
                <a:gd name="T63" fmla="*/ 1370920 h 1516063"/>
                <a:gd name="T64" fmla="*/ 595977 w 1125538"/>
                <a:gd name="T65" fmla="*/ 759959 h 1516063"/>
                <a:gd name="T66" fmla="*/ 614065 w 1125538"/>
                <a:gd name="T67" fmla="*/ 754062 h 1516063"/>
                <a:gd name="T68" fmla="*/ 1117173 w 1125538"/>
                <a:gd name="T69" fmla="*/ 374198 h 1516063"/>
                <a:gd name="T70" fmla="*/ 1125538 w 1125538"/>
                <a:gd name="T71" fmla="*/ 395525 h 1516063"/>
                <a:gd name="T72" fmla="*/ 1121695 w 1125538"/>
                <a:gd name="T73" fmla="*/ 1383617 h 1516063"/>
                <a:gd name="T74" fmla="*/ 1106998 w 1125538"/>
                <a:gd name="T75" fmla="*/ 1390650 h 1516063"/>
                <a:gd name="T76" fmla="*/ 910292 w 1125538"/>
                <a:gd name="T77" fmla="*/ 1388381 h 1516063"/>
                <a:gd name="T78" fmla="*/ 901926 w 1125538"/>
                <a:gd name="T79" fmla="*/ 1366827 h 1516063"/>
                <a:gd name="T80" fmla="*/ 905544 w 1125538"/>
                <a:gd name="T81" fmla="*/ 378509 h 1516063"/>
                <a:gd name="T82" fmla="*/ 920466 w 1125538"/>
                <a:gd name="T83" fmla="*/ 371702 h 1516063"/>
                <a:gd name="T84" fmla="*/ 871862 w 1125538"/>
                <a:gd name="T85" fmla="*/ 250077 h 1516063"/>
                <a:gd name="T86" fmla="*/ 834181 w 1125538"/>
                <a:gd name="T87" fmla="*/ 369107 h 1516063"/>
                <a:gd name="T88" fmla="*/ 785151 w 1125538"/>
                <a:gd name="T89" fmla="*/ 471133 h 1516063"/>
                <a:gd name="T90" fmla="*/ 726588 w 1125538"/>
                <a:gd name="T91" fmla="*/ 557062 h 1516063"/>
                <a:gd name="T92" fmla="*/ 660533 w 1125538"/>
                <a:gd name="T93" fmla="*/ 628934 h 1516063"/>
                <a:gd name="T94" fmla="*/ 589258 w 1125538"/>
                <a:gd name="T95" fmla="*/ 687429 h 1516063"/>
                <a:gd name="T96" fmla="*/ 514351 w 1125538"/>
                <a:gd name="T97" fmla="*/ 733907 h 1516063"/>
                <a:gd name="T98" fmla="*/ 419015 w 1125538"/>
                <a:gd name="T99" fmla="*/ 777438 h 1516063"/>
                <a:gd name="T100" fmla="*/ 271244 w 1125538"/>
                <a:gd name="T101" fmla="*/ 819382 h 1516063"/>
                <a:gd name="T102" fmla="*/ 143448 w 1125538"/>
                <a:gd name="T103" fmla="*/ 835933 h 1516063"/>
                <a:gd name="T104" fmla="*/ 29499 w 1125538"/>
                <a:gd name="T105" fmla="*/ 836840 h 1516063"/>
                <a:gd name="T106" fmla="*/ 97823 w 1125538"/>
                <a:gd name="T107" fmla="*/ 823690 h 1516063"/>
                <a:gd name="T108" fmla="*/ 204055 w 1125538"/>
                <a:gd name="T109" fmla="*/ 801017 h 1516063"/>
                <a:gd name="T110" fmla="*/ 299618 w 1125538"/>
                <a:gd name="T111" fmla="*/ 770863 h 1516063"/>
                <a:gd name="T112" fmla="*/ 404715 w 1125538"/>
                <a:gd name="T113" fmla="*/ 724838 h 1516063"/>
                <a:gd name="T114" fmla="*/ 542725 w 1125538"/>
                <a:gd name="T115" fmla="*/ 635962 h 1516063"/>
                <a:gd name="T116" fmla="*/ 647822 w 1125538"/>
                <a:gd name="T117" fmla="*/ 535296 h 1516063"/>
                <a:gd name="T118" fmla="*/ 724091 w 1125538"/>
                <a:gd name="T119" fmla="*/ 431683 h 1516063"/>
                <a:gd name="T120" fmla="*/ 776299 w 1125538"/>
                <a:gd name="T121" fmla="*/ 333285 h 1516063"/>
                <a:gd name="T122" fmla="*/ 814206 w 1125538"/>
                <a:gd name="T123" fmla="*/ 229445 h 15160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5538" h="1516063">
                  <a:moveTo>
                    <a:pt x="19039" y="1444625"/>
                  </a:moveTo>
                  <a:lnTo>
                    <a:pt x="21305" y="1444625"/>
                  </a:lnTo>
                  <a:lnTo>
                    <a:pt x="1104460" y="1444625"/>
                  </a:lnTo>
                  <a:lnTo>
                    <a:pt x="1106726" y="1444625"/>
                  </a:lnTo>
                  <a:lnTo>
                    <a:pt x="1108766" y="1444853"/>
                  </a:lnTo>
                  <a:lnTo>
                    <a:pt x="1110806" y="1445310"/>
                  </a:lnTo>
                  <a:lnTo>
                    <a:pt x="1112619" y="1445766"/>
                  </a:lnTo>
                  <a:lnTo>
                    <a:pt x="1114659" y="1446451"/>
                  </a:lnTo>
                  <a:lnTo>
                    <a:pt x="1116472" y="1447136"/>
                  </a:lnTo>
                  <a:lnTo>
                    <a:pt x="1118059" y="1448277"/>
                  </a:lnTo>
                  <a:lnTo>
                    <a:pt x="1119419" y="1449190"/>
                  </a:lnTo>
                  <a:lnTo>
                    <a:pt x="1120779" y="1450331"/>
                  </a:lnTo>
                  <a:lnTo>
                    <a:pt x="1122138" y="1451472"/>
                  </a:lnTo>
                  <a:lnTo>
                    <a:pt x="1123272" y="1452614"/>
                  </a:lnTo>
                  <a:lnTo>
                    <a:pt x="1123952" y="1453983"/>
                  </a:lnTo>
                  <a:lnTo>
                    <a:pt x="1124632" y="1455581"/>
                  </a:lnTo>
                  <a:lnTo>
                    <a:pt x="1125312" y="1456950"/>
                  </a:lnTo>
                  <a:lnTo>
                    <a:pt x="1125538" y="1458319"/>
                  </a:lnTo>
                  <a:lnTo>
                    <a:pt x="1125538" y="1459917"/>
                  </a:lnTo>
                  <a:lnTo>
                    <a:pt x="1125538" y="1500771"/>
                  </a:lnTo>
                  <a:lnTo>
                    <a:pt x="1125538" y="1502369"/>
                  </a:lnTo>
                  <a:lnTo>
                    <a:pt x="1125312" y="1503967"/>
                  </a:lnTo>
                  <a:lnTo>
                    <a:pt x="1124632" y="1505336"/>
                  </a:lnTo>
                  <a:lnTo>
                    <a:pt x="1123952" y="1506706"/>
                  </a:lnTo>
                  <a:lnTo>
                    <a:pt x="1123272" y="1508075"/>
                  </a:lnTo>
                  <a:lnTo>
                    <a:pt x="1122138" y="1509444"/>
                  </a:lnTo>
                  <a:lnTo>
                    <a:pt x="1120779" y="1510586"/>
                  </a:lnTo>
                  <a:lnTo>
                    <a:pt x="1119419" y="1511499"/>
                  </a:lnTo>
                  <a:lnTo>
                    <a:pt x="1118059" y="1512640"/>
                  </a:lnTo>
                  <a:lnTo>
                    <a:pt x="1116472" y="1513324"/>
                  </a:lnTo>
                  <a:lnTo>
                    <a:pt x="1114659" y="1514237"/>
                  </a:lnTo>
                  <a:lnTo>
                    <a:pt x="1112619" y="1514922"/>
                  </a:lnTo>
                  <a:lnTo>
                    <a:pt x="1110806" y="1515379"/>
                  </a:lnTo>
                  <a:lnTo>
                    <a:pt x="1108766" y="1515835"/>
                  </a:lnTo>
                  <a:lnTo>
                    <a:pt x="1106726" y="1516063"/>
                  </a:lnTo>
                  <a:lnTo>
                    <a:pt x="1104460" y="1516063"/>
                  </a:lnTo>
                  <a:lnTo>
                    <a:pt x="21305" y="1516063"/>
                  </a:lnTo>
                  <a:lnTo>
                    <a:pt x="19039" y="1516063"/>
                  </a:lnTo>
                  <a:lnTo>
                    <a:pt x="16772" y="1515835"/>
                  </a:lnTo>
                  <a:lnTo>
                    <a:pt x="14959" y="1515379"/>
                  </a:lnTo>
                  <a:lnTo>
                    <a:pt x="12919" y="1514922"/>
                  </a:lnTo>
                  <a:lnTo>
                    <a:pt x="11333" y="1514237"/>
                  </a:lnTo>
                  <a:lnTo>
                    <a:pt x="9292" y="1513324"/>
                  </a:lnTo>
                  <a:lnTo>
                    <a:pt x="7706" y="1512640"/>
                  </a:lnTo>
                  <a:lnTo>
                    <a:pt x="6346" y="1511499"/>
                  </a:lnTo>
                  <a:lnTo>
                    <a:pt x="4986" y="1510586"/>
                  </a:lnTo>
                  <a:lnTo>
                    <a:pt x="3853" y="1509444"/>
                  </a:lnTo>
                  <a:lnTo>
                    <a:pt x="2720" y="1508075"/>
                  </a:lnTo>
                  <a:lnTo>
                    <a:pt x="1586" y="1506706"/>
                  </a:lnTo>
                  <a:lnTo>
                    <a:pt x="906" y="1505336"/>
                  </a:lnTo>
                  <a:lnTo>
                    <a:pt x="453" y="1503967"/>
                  </a:lnTo>
                  <a:lnTo>
                    <a:pt x="226" y="1502369"/>
                  </a:lnTo>
                  <a:lnTo>
                    <a:pt x="0" y="1500771"/>
                  </a:lnTo>
                  <a:lnTo>
                    <a:pt x="0" y="1459917"/>
                  </a:lnTo>
                  <a:lnTo>
                    <a:pt x="226" y="1458319"/>
                  </a:lnTo>
                  <a:lnTo>
                    <a:pt x="453" y="1456950"/>
                  </a:lnTo>
                  <a:lnTo>
                    <a:pt x="906" y="1455581"/>
                  </a:lnTo>
                  <a:lnTo>
                    <a:pt x="1586" y="1453983"/>
                  </a:lnTo>
                  <a:lnTo>
                    <a:pt x="2720" y="1452614"/>
                  </a:lnTo>
                  <a:lnTo>
                    <a:pt x="3853" y="1451472"/>
                  </a:lnTo>
                  <a:lnTo>
                    <a:pt x="4986" y="1450331"/>
                  </a:lnTo>
                  <a:lnTo>
                    <a:pt x="6346" y="1449190"/>
                  </a:lnTo>
                  <a:lnTo>
                    <a:pt x="7706" y="1448277"/>
                  </a:lnTo>
                  <a:lnTo>
                    <a:pt x="9292" y="1447136"/>
                  </a:lnTo>
                  <a:lnTo>
                    <a:pt x="11333" y="1446451"/>
                  </a:lnTo>
                  <a:lnTo>
                    <a:pt x="12919" y="1445766"/>
                  </a:lnTo>
                  <a:lnTo>
                    <a:pt x="14959" y="1445310"/>
                  </a:lnTo>
                  <a:lnTo>
                    <a:pt x="16772" y="1444853"/>
                  </a:lnTo>
                  <a:lnTo>
                    <a:pt x="19039" y="1444625"/>
                  </a:lnTo>
                  <a:close/>
                  <a:moveTo>
                    <a:pt x="23693" y="1074737"/>
                  </a:moveTo>
                  <a:lnTo>
                    <a:pt x="200146" y="1074737"/>
                  </a:lnTo>
                  <a:lnTo>
                    <a:pt x="202628" y="1074964"/>
                  </a:lnTo>
                  <a:lnTo>
                    <a:pt x="204884" y="1075191"/>
                  </a:lnTo>
                  <a:lnTo>
                    <a:pt x="207141" y="1075419"/>
                  </a:lnTo>
                  <a:lnTo>
                    <a:pt x="209397" y="1076100"/>
                  </a:lnTo>
                  <a:lnTo>
                    <a:pt x="211428" y="1076781"/>
                  </a:lnTo>
                  <a:lnTo>
                    <a:pt x="213233" y="1077690"/>
                  </a:lnTo>
                  <a:lnTo>
                    <a:pt x="215038" y="1078598"/>
                  </a:lnTo>
                  <a:lnTo>
                    <a:pt x="216843" y="1079734"/>
                  </a:lnTo>
                  <a:lnTo>
                    <a:pt x="218423" y="1080869"/>
                  </a:lnTo>
                  <a:lnTo>
                    <a:pt x="219551" y="1082005"/>
                  </a:lnTo>
                  <a:lnTo>
                    <a:pt x="220905" y="1083367"/>
                  </a:lnTo>
                  <a:lnTo>
                    <a:pt x="221807" y="1084957"/>
                  </a:lnTo>
                  <a:lnTo>
                    <a:pt x="222484" y="1086547"/>
                  </a:lnTo>
                  <a:lnTo>
                    <a:pt x="223161" y="1087910"/>
                  </a:lnTo>
                  <a:lnTo>
                    <a:pt x="223387" y="1089499"/>
                  </a:lnTo>
                  <a:lnTo>
                    <a:pt x="223838" y="1091316"/>
                  </a:lnTo>
                  <a:lnTo>
                    <a:pt x="223838" y="1377473"/>
                  </a:lnTo>
                  <a:lnTo>
                    <a:pt x="223387" y="1379063"/>
                  </a:lnTo>
                  <a:lnTo>
                    <a:pt x="223161" y="1380653"/>
                  </a:lnTo>
                  <a:lnTo>
                    <a:pt x="222484" y="1382470"/>
                  </a:lnTo>
                  <a:lnTo>
                    <a:pt x="221807" y="1383832"/>
                  </a:lnTo>
                  <a:lnTo>
                    <a:pt x="220905" y="1385195"/>
                  </a:lnTo>
                  <a:lnTo>
                    <a:pt x="219551" y="1386558"/>
                  </a:lnTo>
                  <a:lnTo>
                    <a:pt x="218423" y="1387693"/>
                  </a:lnTo>
                  <a:lnTo>
                    <a:pt x="216843" y="1389056"/>
                  </a:lnTo>
                  <a:lnTo>
                    <a:pt x="215038" y="1390191"/>
                  </a:lnTo>
                  <a:lnTo>
                    <a:pt x="213233" y="1391100"/>
                  </a:lnTo>
                  <a:lnTo>
                    <a:pt x="211428" y="1392008"/>
                  </a:lnTo>
                  <a:lnTo>
                    <a:pt x="209397" y="1392690"/>
                  </a:lnTo>
                  <a:lnTo>
                    <a:pt x="207141" y="1393144"/>
                  </a:lnTo>
                  <a:lnTo>
                    <a:pt x="204884" y="1393598"/>
                  </a:lnTo>
                  <a:lnTo>
                    <a:pt x="202628" y="1393825"/>
                  </a:lnTo>
                  <a:lnTo>
                    <a:pt x="200146" y="1393825"/>
                  </a:lnTo>
                  <a:lnTo>
                    <a:pt x="23693" y="1393825"/>
                  </a:lnTo>
                  <a:lnTo>
                    <a:pt x="21211" y="1393825"/>
                  </a:lnTo>
                  <a:lnTo>
                    <a:pt x="18954" y="1393598"/>
                  </a:lnTo>
                  <a:lnTo>
                    <a:pt x="16472" y="1393144"/>
                  </a:lnTo>
                  <a:lnTo>
                    <a:pt x="14441" y="1392690"/>
                  </a:lnTo>
                  <a:lnTo>
                    <a:pt x="12411" y="1392008"/>
                  </a:lnTo>
                  <a:lnTo>
                    <a:pt x="10605" y="1391100"/>
                  </a:lnTo>
                  <a:lnTo>
                    <a:pt x="8574" y="1390191"/>
                  </a:lnTo>
                  <a:lnTo>
                    <a:pt x="6995" y="1389056"/>
                  </a:lnTo>
                  <a:lnTo>
                    <a:pt x="5415" y="1387693"/>
                  </a:lnTo>
                  <a:lnTo>
                    <a:pt x="4287" y="1386558"/>
                  </a:lnTo>
                  <a:lnTo>
                    <a:pt x="3159" y="1385195"/>
                  </a:lnTo>
                  <a:lnTo>
                    <a:pt x="1805" y="1383832"/>
                  </a:lnTo>
                  <a:lnTo>
                    <a:pt x="1128" y="1382470"/>
                  </a:lnTo>
                  <a:lnTo>
                    <a:pt x="451" y="1380653"/>
                  </a:lnTo>
                  <a:lnTo>
                    <a:pt x="225" y="1379063"/>
                  </a:lnTo>
                  <a:lnTo>
                    <a:pt x="0" y="1377473"/>
                  </a:lnTo>
                  <a:lnTo>
                    <a:pt x="0" y="1091316"/>
                  </a:lnTo>
                  <a:lnTo>
                    <a:pt x="225" y="1089499"/>
                  </a:lnTo>
                  <a:lnTo>
                    <a:pt x="451" y="1087910"/>
                  </a:lnTo>
                  <a:lnTo>
                    <a:pt x="1128" y="1086547"/>
                  </a:lnTo>
                  <a:lnTo>
                    <a:pt x="1805" y="1084957"/>
                  </a:lnTo>
                  <a:lnTo>
                    <a:pt x="3159" y="1083367"/>
                  </a:lnTo>
                  <a:lnTo>
                    <a:pt x="4287" y="1082005"/>
                  </a:lnTo>
                  <a:lnTo>
                    <a:pt x="5415" y="1080869"/>
                  </a:lnTo>
                  <a:lnTo>
                    <a:pt x="6995" y="1079734"/>
                  </a:lnTo>
                  <a:lnTo>
                    <a:pt x="8574" y="1078598"/>
                  </a:lnTo>
                  <a:lnTo>
                    <a:pt x="10605" y="1077690"/>
                  </a:lnTo>
                  <a:lnTo>
                    <a:pt x="12411" y="1076781"/>
                  </a:lnTo>
                  <a:lnTo>
                    <a:pt x="14441" y="1076100"/>
                  </a:lnTo>
                  <a:lnTo>
                    <a:pt x="16472" y="1075419"/>
                  </a:lnTo>
                  <a:lnTo>
                    <a:pt x="18954" y="1075191"/>
                  </a:lnTo>
                  <a:lnTo>
                    <a:pt x="21211" y="1074964"/>
                  </a:lnTo>
                  <a:lnTo>
                    <a:pt x="23693" y="1074737"/>
                  </a:lnTo>
                  <a:close/>
                  <a:moveTo>
                    <a:pt x="307154" y="904875"/>
                  </a:moveTo>
                  <a:lnTo>
                    <a:pt x="309431" y="904875"/>
                  </a:lnTo>
                  <a:lnTo>
                    <a:pt x="487494" y="904875"/>
                  </a:lnTo>
                  <a:lnTo>
                    <a:pt x="489771" y="904875"/>
                  </a:lnTo>
                  <a:lnTo>
                    <a:pt x="492276" y="905328"/>
                  </a:lnTo>
                  <a:lnTo>
                    <a:pt x="494553" y="906007"/>
                  </a:lnTo>
                  <a:lnTo>
                    <a:pt x="496602" y="906685"/>
                  </a:lnTo>
                  <a:lnTo>
                    <a:pt x="498652" y="908043"/>
                  </a:lnTo>
                  <a:lnTo>
                    <a:pt x="500929" y="909174"/>
                  </a:lnTo>
                  <a:lnTo>
                    <a:pt x="502523" y="910758"/>
                  </a:lnTo>
                  <a:lnTo>
                    <a:pt x="504344" y="912342"/>
                  </a:lnTo>
                  <a:lnTo>
                    <a:pt x="505710" y="913926"/>
                  </a:lnTo>
                  <a:lnTo>
                    <a:pt x="507304" y="916188"/>
                  </a:lnTo>
                  <a:lnTo>
                    <a:pt x="508443" y="918225"/>
                  </a:lnTo>
                  <a:lnTo>
                    <a:pt x="509354" y="920261"/>
                  </a:lnTo>
                  <a:lnTo>
                    <a:pt x="510264" y="922750"/>
                  </a:lnTo>
                  <a:lnTo>
                    <a:pt x="510720" y="925012"/>
                  </a:lnTo>
                  <a:lnTo>
                    <a:pt x="511175" y="927501"/>
                  </a:lnTo>
                  <a:lnTo>
                    <a:pt x="511175" y="930216"/>
                  </a:lnTo>
                  <a:lnTo>
                    <a:pt x="511175" y="1368484"/>
                  </a:lnTo>
                  <a:lnTo>
                    <a:pt x="511175" y="1370973"/>
                  </a:lnTo>
                  <a:lnTo>
                    <a:pt x="510720" y="1373688"/>
                  </a:lnTo>
                  <a:lnTo>
                    <a:pt x="510264" y="1376177"/>
                  </a:lnTo>
                  <a:lnTo>
                    <a:pt x="509354" y="1378439"/>
                  </a:lnTo>
                  <a:lnTo>
                    <a:pt x="508443" y="1380702"/>
                  </a:lnTo>
                  <a:lnTo>
                    <a:pt x="507304" y="1382738"/>
                  </a:lnTo>
                  <a:lnTo>
                    <a:pt x="505710" y="1384549"/>
                  </a:lnTo>
                  <a:lnTo>
                    <a:pt x="504344" y="1386359"/>
                  </a:lnTo>
                  <a:lnTo>
                    <a:pt x="502523" y="1388169"/>
                  </a:lnTo>
                  <a:lnTo>
                    <a:pt x="500929" y="1389526"/>
                  </a:lnTo>
                  <a:lnTo>
                    <a:pt x="498652" y="1390884"/>
                  </a:lnTo>
                  <a:lnTo>
                    <a:pt x="496602" y="1391789"/>
                  </a:lnTo>
                  <a:lnTo>
                    <a:pt x="494553" y="1392694"/>
                  </a:lnTo>
                  <a:lnTo>
                    <a:pt x="492276" y="1393373"/>
                  </a:lnTo>
                  <a:lnTo>
                    <a:pt x="489771" y="1393599"/>
                  </a:lnTo>
                  <a:lnTo>
                    <a:pt x="487494" y="1393825"/>
                  </a:lnTo>
                  <a:lnTo>
                    <a:pt x="309431" y="1393825"/>
                  </a:lnTo>
                  <a:lnTo>
                    <a:pt x="307154" y="1393599"/>
                  </a:lnTo>
                  <a:lnTo>
                    <a:pt x="304422" y="1393373"/>
                  </a:lnTo>
                  <a:lnTo>
                    <a:pt x="302372" y="1392694"/>
                  </a:lnTo>
                  <a:lnTo>
                    <a:pt x="300323" y="1391789"/>
                  </a:lnTo>
                  <a:lnTo>
                    <a:pt x="298274" y="1390884"/>
                  </a:lnTo>
                  <a:lnTo>
                    <a:pt x="295997" y="1389526"/>
                  </a:lnTo>
                  <a:lnTo>
                    <a:pt x="294403" y="1388169"/>
                  </a:lnTo>
                  <a:lnTo>
                    <a:pt x="292581" y="1386359"/>
                  </a:lnTo>
                  <a:lnTo>
                    <a:pt x="291215" y="1384549"/>
                  </a:lnTo>
                  <a:lnTo>
                    <a:pt x="289621" y="1382738"/>
                  </a:lnTo>
                  <a:lnTo>
                    <a:pt x="288483" y="1380702"/>
                  </a:lnTo>
                  <a:lnTo>
                    <a:pt x="287572" y="1378439"/>
                  </a:lnTo>
                  <a:lnTo>
                    <a:pt x="286661" y="1376177"/>
                  </a:lnTo>
                  <a:lnTo>
                    <a:pt x="286206" y="1373688"/>
                  </a:lnTo>
                  <a:lnTo>
                    <a:pt x="285750" y="1370973"/>
                  </a:lnTo>
                  <a:lnTo>
                    <a:pt x="285750" y="1368484"/>
                  </a:lnTo>
                  <a:lnTo>
                    <a:pt x="285750" y="930216"/>
                  </a:lnTo>
                  <a:lnTo>
                    <a:pt x="285750" y="927501"/>
                  </a:lnTo>
                  <a:lnTo>
                    <a:pt x="286206" y="925012"/>
                  </a:lnTo>
                  <a:lnTo>
                    <a:pt x="286661" y="922750"/>
                  </a:lnTo>
                  <a:lnTo>
                    <a:pt x="287572" y="920261"/>
                  </a:lnTo>
                  <a:lnTo>
                    <a:pt x="288483" y="918225"/>
                  </a:lnTo>
                  <a:lnTo>
                    <a:pt x="289621" y="916188"/>
                  </a:lnTo>
                  <a:lnTo>
                    <a:pt x="291215" y="913926"/>
                  </a:lnTo>
                  <a:lnTo>
                    <a:pt x="292581" y="912342"/>
                  </a:lnTo>
                  <a:lnTo>
                    <a:pt x="294403" y="910758"/>
                  </a:lnTo>
                  <a:lnTo>
                    <a:pt x="295997" y="909174"/>
                  </a:lnTo>
                  <a:lnTo>
                    <a:pt x="298274" y="908043"/>
                  </a:lnTo>
                  <a:lnTo>
                    <a:pt x="300323" y="906685"/>
                  </a:lnTo>
                  <a:lnTo>
                    <a:pt x="302372" y="906007"/>
                  </a:lnTo>
                  <a:lnTo>
                    <a:pt x="304422" y="905328"/>
                  </a:lnTo>
                  <a:lnTo>
                    <a:pt x="307154" y="904875"/>
                  </a:lnTo>
                  <a:close/>
                  <a:moveTo>
                    <a:pt x="614065" y="754062"/>
                  </a:moveTo>
                  <a:lnTo>
                    <a:pt x="790874" y="754062"/>
                  </a:lnTo>
                  <a:lnTo>
                    <a:pt x="795848" y="754289"/>
                  </a:lnTo>
                  <a:lnTo>
                    <a:pt x="797883" y="754516"/>
                  </a:lnTo>
                  <a:lnTo>
                    <a:pt x="800144" y="754969"/>
                  </a:lnTo>
                  <a:lnTo>
                    <a:pt x="802179" y="755650"/>
                  </a:lnTo>
                  <a:lnTo>
                    <a:pt x="804214" y="756330"/>
                  </a:lnTo>
                  <a:lnTo>
                    <a:pt x="806023" y="757237"/>
                  </a:lnTo>
                  <a:lnTo>
                    <a:pt x="807605" y="758598"/>
                  </a:lnTo>
                  <a:lnTo>
                    <a:pt x="808962" y="759959"/>
                  </a:lnTo>
                  <a:lnTo>
                    <a:pt x="810545" y="761546"/>
                  </a:lnTo>
                  <a:lnTo>
                    <a:pt x="811675" y="763360"/>
                  </a:lnTo>
                  <a:lnTo>
                    <a:pt x="812579" y="765855"/>
                  </a:lnTo>
                  <a:lnTo>
                    <a:pt x="813484" y="768123"/>
                  </a:lnTo>
                  <a:lnTo>
                    <a:pt x="813936" y="770618"/>
                  </a:lnTo>
                  <a:lnTo>
                    <a:pt x="814388" y="773793"/>
                  </a:lnTo>
                  <a:lnTo>
                    <a:pt x="814388" y="776968"/>
                  </a:lnTo>
                  <a:lnTo>
                    <a:pt x="814388" y="1370920"/>
                  </a:lnTo>
                  <a:lnTo>
                    <a:pt x="814388" y="1374322"/>
                  </a:lnTo>
                  <a:lnTo>
                    <a:pt x="813936" y="1377043"/>
                  </a:lnTo>
                  <a:lnTo>
                    <a:pt x="813484" y="1379764"/>
                  </a:lnTo>
                  <a:lnTo>
                    <a:pt x="812579" y="1382259"/>
                  </a:lnTo>
                  <a:lnTo>
                    <a:pt x="811675" y="1384300"/>
                  </a:lnTo>
                  <a:lnTo>
                    <a:pt x="810545" y="1386114"/>
                  </a:lnTo>
                  <a:lnTo>
                    <a:pt x="808962" y="1387929"/>
                  </a:lnTo>
                  <a:lnTo>
                    <a:pt x="807605" y="1389290"/>
                  </a:lnTo>
                  <a:lnTo>
                    <a:pt x="806023" y="1390423"/>
                  </a:lnTo>
                  <a:lnTo>
                    <a:pt x="804214" y="1391331"/>
                  </a:lnTo>
                  <a:lnTo>
                    <a:pt x="802179" y="1392238"/>
                  </a:lnTo>
                  <a:lnTo>
                    <a:pt x="800144" y="1392691"/>
                  </a:lnTo>
                  <a:lnTo>
                    <a:pt x="797883" y="1393145"/>
                  </a:lnTo>
                  <a:lnTo>
                    <a:pt x="795848" y="1393598"/>
                  </a:lnTo>
                  <a:lnTo>
                    <a:pt x="790874" y="1393825"/>
                  </a:lnTo>
                  <a:lnTo>
                    <a:pt x="614065" y="1393825"/>
                  </a:lnTo>
                  <a:lnTo>
                    <a:pt x="609316" y="1393598"/>
                  </a:lnTo>
                  <a:lnTo>
                    <a:pt x="607055" y="1393145"/>
                  </a:lnTo>
                  <a:lnTo>
                    <a:pt x="605021" y="1392691"/>
                  </a:lnTo>
                  <a:lnTo>
                    <a:pt x="602760" y="1392238"/>
                  </a:lnTo>
                  <a:lnTo>
                    <a:pt x="600951" y="1391331"/>
                  </a:lnTo>
                  <a:lnTo>
                    <a:pt x="599142" y="1390423"/>
                  </a:lnTo>
                  <a:lnTo>
                    <a:pt x="597559" y="1389290"/>
                  </a:lnTo>
                  <a:lnTo>
                    <a:pt x="595977" y="1387929"/>
                  </a:lnTo>
                  <a:lnTo>
                    <a:pt x="594394" y="1386114"/>
                  </a:lnTo>
                  <a:lnTo>
                    <a:pt x="593263" y="1384300"/>
                  </a:lnTo>
                  <a:lnTo>
                    <a:pt x="592359" y="1382259"/>
                  </a:lnTo>
                  <a:lnTo>
                    <a:pt x="591681" y="1379764"/>
                  </a:lnTo>
                  <a:lnTo>
                    <a:pt x="591002" y="1377043"/>
                  </a:lnTo>
                  <a:lnTo>
                    <a:pt x="590776" y="1374322"/>
                  </a:lnTo>
                  <a:lnTo>
                    <a:pt x="590550" y="1370920"/>
                  </a:lnTo>
                  <a:lnTo>
                    <a:pt x="590550" y="776968"/>
                  </a:lnTo>
                  <a:lnTo>
                    <a:pt x="590776" y="773793"/>
                  </a:lnTo>
                  <a:lnTo>
                    <a:pt x="591002" y="770618"/>
                  </a:lnTo>
                  <a:lnTo>
                    <a:pt x="591681" y="768123"/>
                  </a:lnTo>
                  <a:lnTo>
                    <a:pt x="592359" y="765855"/>
                  </a:lnTo>
                  <a:lnTo>
                    <a:pt x="593263" y="763360"/>
                  </a:lnTo>
                  <a:lnTo>
                    <a:pt x="594394" y="761546"/>
                  </a:lnTo>
                  <a:lnTo>
                    <a:pt x="595977" y="759959"/>
                  </a:lnTo>
                  <a:lnTo>
                    <a:pt x="597559" y="758598"/>
                  </a:lnTo>
                  <a:lnTo>
                    <a:pt x="599142" y="757237"/>
                  </a:lnTo>
                  <a:lnTo>
                    <a:pt x="600951" y="756330"/>
                  </a:lnTo>
                  <a:lnTo>
                    <a:pt x="602760" y="755650"/>
                  </a:lnTo>
                  <a:lnTo>
                    <a:pt x="605021" y="754969"/>
                  </a:lnTo>
                  <a:lnTo>
                    <a:pt x="607055" y="754516"/>
                  </a:lnTo>
                  <a:lnTo>
                    <a:pt x="609316" y="754289"/>
                  </a:lnTo>
                  <a:lnTo>
                    <a:pt x="614065" y="754062"/>
                  </a:lnTo>
                  <a:close/>
                  <a:moveTo>
                    <a:pt x="925215" y="371475"/>
                  </a:moveTo>
                  <a:lnTo>
                    <a:pt x="1102024" y="371475"/>
                  </a:lnTo>
                  <a:lnTo>
                    <a:pt x="1106998" y="371702"/>
                  </a:lnTo>
                  <a:lnTo>
                    <a:pt x="1109033" y="371702"/>
                  </a:lnTo>
                  <a:lnTo>
                    <a:pt x="1111294" y="371929"/>
                  </a:lnTo>
                  <a:lnTo>
                    <a:pt x="1113329" y="372383"/>
                  </a:lnTo>
                  <a:lnTo>
                    <a:pt x="1115364" y="373290"/>
                  </a:lnTo>
                  <a:lnTo>
                    <a:pt x="1117173" y="374198"/>
                  </a:lnTo>
                  <a:lnTo>
                    <a:pt x="1118755" y="375332"/>
                  </a:lnTo>
                  <a:lnTo>
                    <a:pt x="1120112" y="376694"/>
                  </a:lnTo>
                  <a:lnTo>
                    <a:pt x="1121695" y="378509"/>
                  </a:lnTo>
                  <a:lnTo>
                    <a:pt x="1122825" y="381004"/>
                  </a:lnTo>
                  <a:lnTo>
                    <a:pt x="1123729" y="383727"/>
                  </a:lnTo>
                  <a:lnTo>
                    <a:pt x="1124634" y="387130"/>
                  </a:lnTo>
                  <a:lnTo>
                    <a:pt x="1125086" y="390987"/>
                  </a:lnTo>
                  <a:lnTo>
                    <a:pt x="1125538" y="395525"/>
                  </a:lnTo>
                  <a:lnTo>
                    <a:pt x="1125538" y="400517"/>
                  </a:lnTo>
                  <a:lnTo>
                    <a:pt x="1125538" y="1361609"/>
                  </a:lnTo>
                  <a:lnTo>
                    <a:pt x="1125538" y="1366827"/>
                  </a:lnTo>
                  <a:lnTo>
                    <a:pt x="1125086" y="1371138"/>
                  </a:lnTo>
                  <a:lnTo>
                    <a:pt x="1124634" y="1375222"/>
                  </a:lnTo>
                  <a:lnTo>
                    <a:pt x="1123729" y="1378398"/>
                  </a:lnTo>
                  <a:lnTo>
                    <a:pt x="1122825" y="1381348"/>
                  </a:lnTo>
                  <a:lnTo>
                    <a:pt x="1121695" y="1383617"/>
                  </a:lnTo>
                  <a:lnTo>
                    <a:pt x="1120112" y="1385432"/>
                  </a:lnTo>
                  <a:lnTo>
                    <a:pt x="1118755" y="1387020"/>
                  </a:lnTo>
                  <a:lnTo>
                    <a:pt x="1117173" y="1388381"/>
                  </a:lnTo>
                  <a:lnTo>
                    <a:pt x="1115364" y="1389289"/>
                  </a:lnTo>
                  <a:lnTo>
                    <a:pt x="1113329" y="1389743"/>
                  </a:lnTo>
                  <a:lnTo>
                    <a:pt x="1111294" y="1390196"/>
                  </a:lnTo>
                  <a:lnTo>
                    <a:pt x="1109033" y="1390423"/>
                  </a:lnTo>
                  <a:lnTo>
                    <a:pt x="1106998" y="1390650"/>
                  </a:lnTo>
                  <a:lnTo>
                    <a:pt x="1102024" y="1390650"/>
                  </a:lnTo>
                  <a:lnTo>
                    <a:pt x="925215" y="1390650"/>
                  </a:lnTo>
                  <a:lnTo>
                    <a:pt x="920466" y="1390650"/>
                  </a:lnTo>
                  <a:lnTo>
                    <a:pt x="918205" y="1390423"/>
                  </a:lnTo>
                  <a:lnTo>
                    <a:pt x="916171" y="1390196"/>
                  </a:lnTo>
                  <a:lnTo>
                    <a:pt x="913910" y="1389743"/>
                  </a:lnTo>
                  <a:lnTo>
                    <a:pt x="912101" y="1389289"/>
                  </a:lnTo>
                  <a:lnTo>
                    <a:pt x="910292" y="1388381"/>
                  </a:lnTo>
                  <a:lnTo>
                    <a:pt x="908709" y="1387020"/>
                  </a:lnTo>
                  <a:lnTo>
                    <a:pt x="907127" y="1385432"/>
                  </a:lnTo>
                  <a:lnTo>
                    <a:pt x="905544" y="1383617"/>
                  </a:lnTo>
                  <a:lnTo>
                    <a:pt x="904413" y="1381348"/>
                  </a:lnTo>
                  <a:lnTo>
                    <a:pt x="903509" y="1378398"/>
                  </a:lnTo>
                  <a:lnTo>
                    <a:pt x="902831" y="1375222"/>
                  </a:lnTo>
                  <a:lnTo>
                    <a:pt x="902152" y="1371138"/>
                  </a:lnTo>
                  <a:lnTo>
                    <a:pt x="901926" y="1366827"/>
                  </a:lnTo>
                  <a:lnTo>
                    <a:pt x="901700" y="1361609"/>
                  </a:lnTo>
                  <a:lnTo>
                    <a:pt x="901700" y="400517"/>
                  </a:lnTo>
                  <a:lnTo>
                    <a:pt x="901926" y="395525"/>
                  </a:lnTo>
                  <a:lnTo>
                    <a:pt x="902152" y="390987"/>
                  </a:lnTo>
                  <a:lnTo>
                    <a:pt x="902831" y="387130"/>
                  </a:lnTo>
                  <a:lnTo>
                    <a:pt x="903509" y="383727"/>
                  </a:lnTo>
                  <a:lnTo>
                    <a:pt x="904413" y="381004"/>
                  </a:lnTo>
                  <a:lnTo>
                    <a:pt x="905544" y="378509"/>
                  </a:lnTo>
                  <a:lnTo>
                    <a:pt x="907127" y="376694"/>
                  </a:lnTo>
                  <a:lnTo>
                    <a:pt x="908709" y="375332"/>
                  </a:lnTo>
                  <a:lnTo>
                    <a:pt x="910292" y="374198"/>
                  </a:lnTo>
                  <a:lnTo>
                    <a:pt x="912101" y="373290"/>
                  </a:lnTo>
                  <a:lnTo>
                    <a:pt x="913910" y="372383"/>
                  </a:lnTo>
                  <a:lnTo>
                    <a:pt x="916171" y="371929"/>
                  </a:lnTo>
                  <a:lnTo>
                    <a:pt x="918205" y="371702"/>
                  </a:lnTo>
                  <a:lnTo>
                    <a:pt x="920466" y="371702"/>
                  </a:lnTo>
                  <a:lnTo>
                    <a:pt x="925215" y="371475"/>
                  </a:lnTo>
                  <a:close/>
                  <a:moveTo>
                    <a:pt x="866187" y="0"/>
                  </a:moveTo>
                  <a:lnTo>
                    <a:pt x="1014412" y="183647"/>
                  </a:lnTo>
                  <a:lnTo>
                    <a:pt x="885708" y="183647"/>
                  </a:lnTo>
                  <a:lnTo>
                    <a:pt x="882530" y="200651"/>
                  </a:lnTo>
                  <a:lnTo>
                    <a:pt x="879126" y="217202"/>
                  </a:lnTo>
                  <a:lnTo>
                    <a:pt x="875494" y="233980"/>
                  </a:lnTo>
                  <a:lnTo>
                    <a:pt x="871862" y="250077"/>
                  </a:lnTo>
                  <a:lnTo>
                    <a:pt x="867776" y="265948"/>
                  </a:lnTo>
                  <a:lnTo>
                    <a:pt x="863690" y="281365"/>
                  </a:lnTo>
                  <a:lnTo>
                    <a:pt x="859150" y="296782"/>
                  </a:lnTo>
                  <a:lnTo>
                    <a:pt x="854384" y="311746"/>
                  </a:lnTo>
                  <a:lnTo>
                    <a:pt x="849844" y="326483"/>
                  </a:lnTo>
                  <a:lnTo>
                    <a:pt x="844623" y="340994"/>
                  </a:lnTo>
                  <a:lnTo>
                    <a:pt x="839402" y="355051"/>
                  </a:lnTo>
                  <a:lnTo>
                    <a:pt x="834181" y="369107"/>
                  </a:lnTo>
                  <a:lnTo>
                    <a:pt x="828734" y="382711"/>
                  </a:lnTo>
                  <a:lnTo>
                    <a:pt x="822832" y="396088"/>
                  </a:lnTo>
                  <a:lnTo>
                    <a:pt x="816930" y="409238"/>
                  </a:lnTo>
                  <a:lnTo>
                    <a:pt x="811028" y="422161"/>
                  </a:lnTo>
                  <a:lnTo>
                    <a:pt x="804900" y="434857"/>
                  </a:lnTo>
                  <a:lnTo>
                    <a:pt x="798317" y="446874"/>
                  </a:lnTo>
                  <a:lnTo>
                    <a:pt x="791734" y="459117"/>
                  </a:lnTo>
                  <a:lnTo>
                    <a:pt x="785151" y="471133"/>
                  </a:lnTo>
                  <a:lnTo>
                    <a:pt x="778342" y="482470"/>
                  </a:lnTo>
                  <a:lnTo>
                    <a:pt x="771305" y="494033"/>
                  </a:lnTo>
                  <a:lnTo>
                    <a:pt x="764041" y="505142"/>
                  </a:lnTo>
                  <a:lnTo>
                    <a:pt x="756777" y="516025"/>
                  </a:lnTo>
                  <a:lnTo>
                    <a:pt x="749514" y="526681"/>
                  </a:lnTo>
                  <a:lnTo>
                    <a:pt x="742023" y="537110"/>
                  </a:lnTo>
                  <a:lnTo>
                    <a:pt x="734305" y="547313"/>
                  </a:lnTo>
                  <a:lnTo>
                    <a:pt x="726588" y="557062"/>
                  </a:lnTo>
                  <a:lnTo>
                    <a:pt x="718643" y="567038"/>
                  </a:lnTo>
                  <a:lnTo>
                    <a:pt x="710698" y="576334"/>
                  </a:lnTo>
                  <a:lnTo>
                    <a:pt x="702754" y="585629"/>
                  </a:lnTo>
                  <a:lnTo>
                    <a:pt x="694582" y="594698"/>
                  </a:lnTo>
                  <a:lnTo>
                    <a:pt x="686183" y="603767"/>
                  </a:lnTo>
                  <a:lnTo>
                    <a:pt x="677785" y="612156"/>
                  </a:lnTo>
                  <a:lnTo>
                    <a:pt x="669159" y="620545"/>
                  </a:lnTo>
                  <a:lnTo>
                    <a:pt x="660533" y="628934"/>
                  </a:lnTo>
                  <a:lnTo>
                    <a:pt x="651908" y="636869"/>
                  </a:lnTo>
                  <a:lnTo>
                    <a:pt x="643282" y="644578"/>
                  </a:lnTo>
                  <a:lnTo>
                    <a:pt x="634429" y="652286"/>
                  </a:lnTo>
                  <a:lnTo>
                    <a:pt x="625577" y="659541"/>
                  </a:lnTo>
                  <a:lnTo>
                    <a:pt x="616497" y="666797"/>
                  </a:lnTo>
                  <a:lnTo>
                    <a:pt x="607417" y="673825"/>
                  </a:lnTo>
                  <a:lnTo>
                    <a:pt x="598338" y="680627"/>
                  </a:lnTo>
                  <a:lnTo>
                    <a:pt x="589258" y="687429"/>
                  </a:lnTo>
                  <a:lnTo>
                    <a:pt x="579952" y="693777"/>
                  </a:lnTo>
                  <a:lnTo>
                    <a:pt x="570645" y="700125"/>
                  </a:lnTo>
                  <a:lnTo>
                    <a:pt x="561565" y="706020"/>
                  </a:lnTo>
                  <a:lnTo>
                    <a:pt x="552259" y="711915"/>
                  </a:lnTo>
                  <a:lnTo>
                    <a:pt x="542725" y="717810"/>
                  </a:lnTo>
                  <a:lnTo>
                    <a:pt x="533191" y="723478"/>
                  </a:lnTo>
                  <a:lnTo>
                    <a:pt x="523885" y="728919"/>
                  </a:lnTo>
                  <a:lnTo>
                    <a:pt x="514351" y="733907"/>
                  </a:lnTo>
                  <a:lnTo>
                    <a:pt x="504818" y="739122"/>
                  </a:lnTo>
                  <a:lnTo>
                    <a:pt x="495284" y="743883"/>
                  </a:lnTo>
                  <a:lnTo>
                    <a:pt x="485750" y="748644"/>
                  </a:lnTo>
                  <a:lnTo>
                    <a:pt x="476217" y="753179"/>
                  </a:lnTo>
                  <a:lnTo>
                    <a:pt x="466683" y="757486"/>
                  </a:lnTo>
                  <a:lnTo>
                    <a:pt x="457149" y="761794"/>
                  </a:lnTo>
                  <a:lnTo>
                    <a:pt x="437855" y="769956"/>
                  </a:lnTo>
                  <a:lnTo>
                    <a:pt x="419015" y="777438"/>
                  </a:lnTo>
                  <a:lnTo>
                    <a:pt x="399948" y="784467"/>
                  </a:lnTo>
                  <a:lnTo>
                    <a:pt x="381107" y="790815"/>
                  </a:lnTo>
                  <a:lnTo>
                    <a:pt x="362040" y="796936"/>
                  </a:lnTo>
                  <a:lnTo>
                    <a:pt x="343654" y="802151"/>
                  </a:lnTo>
                  <a:lnTo>
                    <a:pt x="325041" y="807139"/>
                  </a:lnTo>
                  <a:lnTo>
                    <a:pt x="306881" y="811673"/>
                  </a:lnTo>
                  <a:lnTo>
                    <a:pt x="288722" y="815528"/>
                  </a:lnTo>
                  <a:lnTo>
                    <a:pt x="271244" y="819382"/>
                  </a:lnTo>
                  <a:lnTo>
                    <a:pt x="253539" y="822556"/>
                  </a:lnTo>
                  <a:lnTo>
                    <a:pt x="236514" y="825504"/>
                  </a:lnTo>
                  <a:lnTo>
                    <a:pt x="219944" y="827998"/>
                  </a:lnTo>
                  <a:lnTo>
                    <a:pt x="203828" y="830038"/>
                  </a:lnTo>
                  <a:lnTo>
                    <a:pt x="187938" y="831852"/>
                  </a:lnTo>
                  <a:lnTo>
                    <a:pt x="172503" y="833666"/>
                  </a:lnTo>
                  <a:lnTo>
                    <a:pt x="157748" y="835026"/>
                  </a:lnTo>
                  <a:lnTo>
                    <a:pt x="143448" y="835933"/>
                  </a:lnTo>
                  <a:lnTo>
                    <a:pt x="129602" y="836840"/>
                  </a:lnTo>
                  <a:lnTo>
                    <a:pt x="116436" y="837293"/>
                  </a:lnTo>
                  <a:lnTo>
                    <a:pt x="103725" y="837747"/>
                  </a:lnTo>
                  <a:lnTo>
                    <a:pt x="91921" y="837973"/>
                  </a:lnTo>
                  <a:lnTo>
                    <a:pt x="80571" y="838200"/>
                  </a:lnTo>
                  <a:lnTo>
                    <a:pt x="60369" y="837973"/>
                  </a:lnTo>
                  <a:lnTo>
                    <a:pt x="43345" y="837520"/>
                  </a:lnTo>
                  <a:lnTo>
                    <a:pt x="29499" y="836840"/>
                  </a:lnTo>
                  <a:lnTo>
                    <a:pt x="19511" y="836386"/>
                  </a:lnTo>
                  <a:lnTo>
                    <a:pt x="11112" y="835480"/>
                  </a:lnTo>
                  <a:lnTo>
                    <a:pt x="26094" y="834119"/>
                  </a:lnTo>
                  <a:lnTo>
                    <a:pt x="40848" y="832079"/>
                  </a:lnTo>
                  <a:lnTo>
                    <a:pt x="55375" y="830265"/>
                  </a:lnTo>
                  <a:lnTo>
                    <a:pt x="69676" y="828224"/>
                  </a:lnTo>
                  <a:lnTo>
                    <a:pt x="83976" y="826184"/>
                  </a:lnTo>
                  <a:lnTo>
                    <a:pt x="97823" y="823690"/>
                  </a:lnTo>
                  <a:lnTo>
                    <a:pt x="111669" y="821423"/>
                  </a:lnTo>
                  <a:lnTo>
                    <a:pt x="125516" y="818929"/>
                  </a:lnTo>
                  <a:lnTo>
                    <a:pt x="138908" y="815981"/>
                  </a:lnTo>
                  <a:lnTo>
                    <a:pt x="152301" y="813261"/>
                  </a:lnTo>
                  <a:lnTo>
                    <a:pt x="165693" y="810540"/>
                  </a:lnTo>
                  <a:lnTo>
                    <a:pt x="178405" y="807366"/>
                  </a:lnTo>
                  <a:lnTo>
                    <a:pt x="191343" y="804418"/>
                  </a:lnTo>
                  <a:lnTo>
                    <a:pt x="204055" y="801017"/>
                  </a:lnTo>
                  <a:lnTo>
                    <a:pt x="216312" y="797617"/>
                  </a:lnTo>
                  <a:lnTo>
                    <a:pt x="228797" y="793989"/>
                  </a:lnTo>
                  <a:lnTo>
                    <a:pt x="241054" y="790588"/>
                  </a:lnTo>
                  <a:lnTo>
                    <a:pt x="252858" y="786734"/>
                  </a:lnTo>
                  <a:lnTo>
                    <a:pt x="264888" y="783106"/>
                  </a:lnTo>
                  <a:lnTo>
                    <a:pt x="276692" y="779025"/>
                  </a:lnTo>
                  <a:lnTo>
                    <a:pt x="288041" y="775171"/>
                  </a:lnTo>
                  <a:lnTo>
                    <a:pt x="299618" y="770863"/>
                  </a:lnTo>
                  <a:lnTo>
                    <a:pt x="310513" y="766782"/>
                  </a:lnTo>
                  <a:lnTo>
                    <a:pt x="321863" y="762474"/>
                  </a:lnTo>
                  <a:lnTo>
                    <a:pt x="332531" y="757940"/>
                  </a:lnTo>
                  <a:lnTo>
                    <a:pt x="343427" y="753632"/>
                  </a:lnTo>
                  <a:lnTo>
                    <a:pt x="353869" y="748871"/>
                  </a:lnTo>
                  <a:lnTo>
                    <a:pt x="364310" y="744336"/>
                  </a:lnTo>
                  <a:lnTo>
                    <a:pt x="384739" y="734587"/>
                  </a:lnTo>
                  <a:lnTo>
                    <a:pt x="404715" y="724838"/>
                  </a:lnTo>
                  <a:lnTo>
                    <a:pt x="423782" y="714635"/>
                  </a:lnTo>
                  <a:lnTo>
                    <a:pt x="442622" y="703979"/>
                  </a:lnTo>
                  <a:lnTo>
                    <a:pt x="460554" y="693323"/>
                  </a:lnTo>
                  <a:lnTo>
                    <a:pt x="478260" y="682214"/>
                  </a:lnTo>
                  <a:lnTo>
                    <a:pt x="495057" y="671104"/>
                  </a:lnTo>
                  <a:lnTo>
                    <a:pt x="511400" y="659541"/>
                  </a:lnTo>
                  <a:lnTo>
                    <a:pt x="527290" y="647752"/>
                  </a:lnTo>
                  <a:lnTo>
                    <a:pt x="542725" y="635962"/>
                  </a:lnTo>
                  <a:lnTo>
                    <a:pt x="557479" y="623719"/>
                  </a:lnTo>
                  <a:lnTo>
                    <a:pt x="571780" y="611476"/>
                  </a:lnTo>
                  <a:lnTo>
                    <a:pt x="585853" y="599006"/>
                  </a:lnTo>
                  <a:lnTo>
                    <a:pt x="599246" y="586536"/>
                  </a:lnTo>
                  <a:lnTo>
                    <a:pt x="612184" y="574066"/>
                  </a:lnTo>
                  <a:lnTo>
                    <a:pt x="624215" y="561143"/>
                  </a:lnTo>
                  <a:lnTo>
                    <a:pt x="636245" y="548446"/>
                  </a:lnTo>
                  <a:lnTo>
                    <a:pt x="647822" y="535296"/>
                  </a:lnTo>
                  <a:lnTo>
                    <a:pt x="658717" y="522600"/>
                  </a:lnTo>
                  <a:lnTo>
                    <a:pt x="669613" y="509677"/>
                  </a:lnTo>
                  <a:lnTo>
                    <a:pt x="679601" y="496527"/>
                  </a:lnTo>
                  <a:lnTo>
                    <a:pt x="689361" y="483376"/>
                  </a:lnTo>
                  <a:lnTo>
                    <a:pt x="698441" y="470680"/>
                  </a:lnTo>
                  <a:lnTo>
                    <a:pt x="707520" y="457757"/>
                  </a:lnTo>
                  <a:lnTo>
                    <a:pt x="716146" y="444607"/>
                  </a:lnTo>
                  <a:lnTo>
                    <a:pt x="724091" y="431683"/>
                  </a:lnTo>
                  <a:lnTo>
                    <a:pt x="732035" y="419214"/>
                  </a:lnTo>
                  <a:lnTo>
                    <a:pt x="739299" y="406517"/>
                  </a:lnTo>
                  <a:lnTo>
                    <a:pt x="746336" y="393820"/>
                  </a:lnTo>
                  <a:lnTo>
                    <a:pt x="753146" y="381577"/>
                  </a:lnTo>
                  <a:lnTo>
                    <a:pt x="759501" y="369107"/>
                  </a:lnTo>
                  <a:lnTo>
                    <a:pt x="765176" y="356864"/>
                  </a:lnTo>
                  <a:lnTo>
                    <a:pt x="770851" y="345075"/>
                  </a:lnTo>
                  <a:lnTo>
                    <a:pt x="776299" y="333285"/>
                  </a:lnTo>
                  <a:lnTo>
                    <a:pt x="781520" y="321722"/>
                  </a:lnTo>
                  <a:lnTo>
                    <a:pt x="786059" y="310386"/>
                  </a:lnTo>
                  <a:lnTo>
                    <a:pt x="790599" y="299050"/>
                  </a:lnTo>
                  <a:lnTo>
                    <a:pt x="794685" y="288394"/>
                  </a:lnTo>
                  <a:lnTo>
                    <a:pt x="798544" y="277737"/>
                  </a:lnTo>
                  <a:lnTo>
                    <a:pt x="802176" y="267308"/>
                  </a:lnTo>
                  <a:lnTo>
                    <a:pt x="808531" y="247810"/>
                  </a:lnTo>
                  <a:lnTo>
                    <a:pt x="814206" y="229445"/>
                  </a:lnTo>
                  <a:lnTo>
                    <a:pt x="818973" y="212441"/>
                  </a:lnTo>
                  <a:lnTo>
                    <a:pt x="822605" y="197250"/>
                  </a:lnTo>
                  <a:lnTo>
                    <a:pt x="825783" y="183647"/>
                  </a:lnTo>
                  <a:lnTo>
                    <a:pt x="695944" y="183647"/>
                  </a:lnTo>
                  <a:lnTo>
                    <a:pt x="8661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730188" y="1759917"/>
            <a:ext cx="576064" cy="1122204"/>
            <a:chOff x="2730188" y="1759917"/>
            <a:chExt cx="576064" cy="1122204"/>
          </a:xfrm>
        </p:grpSpPr>
        <p:grpSp>
          <p:nvGrpSpPr>
            <p:cNvPr id="20" name="组合 19"/>
            <p:cNvGrpSpPr/>
            <p:nvPr/>
          </p:nvGrpSpPr>
          <p:grpSpPr>
            <a:xfrm flipV="1">
              <a:off x="2993810" y="2270121"/>
              <a:ext cx="72000" cy="612000"/>
              <a:chOff x="467544" y="2421862"/>
              <a:chExt cx="72000" cy="61200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503544" y="2421862"/>
                <a:ext cx="0" cy="612000"/>
              </a:xfrm>
              <a:prstGeom prst="line">
                <a:avLst/>
              </a:prstGeom>
              <a:ln w="19050">
                <a:solidFill>
                  <a:srgbClr val="2F4DC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椭圆 21"/>
              <p:cNvSpPr/>
              <p:nvPr/>
            </p:nvSpPr>
            <p:spPr>
              <a:xfrm>
                <a:off x="467544" y="2421862"/>
                <a:ext cx="72000" cy="72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2730188" y="1759917"/>
              <a:ext cx="576064" cy="576064"/>
            </a:xfrm>
            <a:prstGeom prst="ellipse">
              <a:avLst/>
            </a:prstGeom>
            <a:solidFill>
              <a:srgbClr val="2F4DC5"/>
            </a:solidFill>
            <a:ln>
              <a:solidFill>
                <a:srgbClr val="2F4D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KSO_Shape"/>
            <p:cNvSpPr>
              <a:spLocks/>
            </p:cNvSpPr>
            <p:nvPr/>
          </p:nvSpPr>
          <p:spPr bwMode="auto">
            <a:xfrm>
              <a:off x="2834173" y="1867473"/>
              <a:ext cx="368094" cy="360953"/>
            </a:xfrm>
            <a:custGeom>
              <a:avLst/>
              <a:gdLst>
                <a:gd name="T0" fmla="*/ 191431 w 4204"/>
                <a:gd name="T1" fmla="*/ 115682 h 4123"/>
                <a:gd name="T2" fmla="*/ 335754 w 4204"/>
                <a:gd name="T3" fmla="*/ 98972 h 4123"/>
                <a:gd name="T4" fmla="*/ 1317750 w 4204"/>
                <a:gd name="T5" fmla="*/ 1455447 h 4123"/>
                <a:gd name="T6" fmla="*/ 1239379 w 4204"/>
                <a:gd name="T7" fmla="*/ 1766502 h 4123"/>
                <a:gd name="T8" fmla="*/ 912618 w 4204"/>
                <a:gd name="T9" fmla="*/ 1646536 h 4123"/>
                <a:gd name="T10" fmla="*/ 635107 w 4204"/>
                <a:gd name="T11" fmla="*/ 1377469 h 4123"/>
                <a:gd name="T12" fmla="*/ 516908 w 4204"/>
                <a:gd name="T13" fmla="*/ 725795 h 4123"/>
                <a:gd name="T14" fmla="*/ 626542 w 4204"/>
                <a:gd name="T15" fmla="*/ 883037 h 4123"/>
                <a:gd name="T16" fmla="*/ 657376 w 4204"/>
                <a:gd name="T17" fmla="*/ 1056131 h 4123"/>
                <a:gd name="T18" fmla="*/ 781999 w 4204"/>
                <a:gd name="T19" fmla="*/ 1372756 h 4123"/>
                <a:gd name="T20" fmla="*/ 853518 w 4204"/>
                <a:gd name="T21" fmla="*/ 1481582 h 4123"/>
                <a:gd name="T22" fmla="*/ 1078354 w 4204"/>
                <a:gd name="T23" fmla="*/ 1136680 h 4123"/>
                <a:gd name="T24" fmla="*/ 934459 w 4204"/>
                <a:gd name="T25" fmla="*/ 936165 h 4123"/>
                <a:gd name="T26" fmla="*/ 652237 w 4204"/>
                <a:gd name="T27" fmla="*/ 851760 h 4123"/>
                <a:gd name="T28" fmla="*/ 560590 w 4204"/>
                <a:gd name="T29" fmla="*/ 742505 h 4123"/>
                <a:gd name="T30" fmla="*/ 755447 w 4204"/>
                <a:gd name="T31" fmla="*/ 616112 h 4123"/>
                <a:gd name="T32" fmla="*/ 997413 w 4204"/>
                <a:gd name="T33" fmla="*/ 393318 h 4123"/>
                <a:gd name="T34" fmla="*/ 1360148 w 4204"/>
                <a:gd name="T35" fmla="*/ 386462 h 4123"/>
                <a:gd name="T36" fmla="*/ 1256509 w 4204"/>
                <a:gd name="T37" fmla="*/ 505143 h 4123"/>
                <a:gd name="T38" fmla="*/ 1260792 w 4204"/>
                <a:gd name="T39" fmla="*/ 608828 h 4123"/>
                <a:gd name="T40" fmla="*/ 1423530 w 4204"/>
                <a:gd name="T41" fmla="*/ 592119 h 4123"/>
                <a:gd name="T42" fmla="*/ 1566140 w 4204"/>
                <a:gd name="T43" fmla="*/ 558700 h 4123"/>
                <a:gd name="T44" fmla="*/ 1722454 w 4204"/>
                <a:gd name="T45" fmla="*/ 972155 h 4123"/>
                <a:gd name="T46" fmla="*/ 1587553 w 4204"/>
                <a:gd name="T47" fmla="*/ 424595 h 4123"/>
                <a:gd name="T48" fmla="*/ 1074071 w 4204"/>
                <a:gd name="T49" fmla="*/ 211655 h 4123"/>
                <a:gd name="T50" fmla="*/ 802127 w 4204"/>
                <a:gd name="T51" fmla="*/ 292632 h 4123"/>
                <a:gd name="T52" fmla="*/ 515623 w 4204"/>
                <a:gd name="T53" fmla="*/ 614827 h 4123"/>
                <a:gd name="T54" fmla="*/ 560590 w 4204"/>
                <a:gd name="T55" fmla="*/ 1451591 h 4123"/>
                <a:gd name="T56" fmla="*/ 1247088 w 4204"/>
                <a:gd name="T57" fmla="*/ 922883 h 4123"/>
                <a:gd name="T58" fmla="*/ 1487340 w 4204"/>
                <a:gd name="T59" fmla="*/ 1313201 h 4123"/>
                <a:gd name="T60" fmla="*/ 1535734 w 4204"/>
                <a:gd name="T61" fmla="*/ 654244 h 4123"/>
                <a:gd name="T62" fmla="*/ 1318607 w 4204"/>
                <a:gd name="T63" fmla="*/ 609685 h 4123"/>
                <a:gd name="T64" fmla="*/ 1198266 w 4204"/>
                <a:gd name="T65" fmla="*/ 715513 h 4123"/>
                <a:gd name="T66" fmla="*/ 215414 w 4204"/>
                <a:gd name="T67" fmla="*/ 203514 h 4123"/>
                <a:gd name="T68" fmla="*/ 173016 w 4204"/>
                <a:gd name="T69" fmla="*/ 365897 h 4123"/>
                <a:gd name="T70" fmla="*/ 494210 w 4204"/>
                <a:gd name="T71" fmla="*/ 533421 h 4123"/>
                <a:gd name="T72" fmla="*/ 792706 w 4204"/>
                <a:gd name="T73" fmla="*/ 208227 h 4123"/>
                <a:gd name="T74" fmla="*/ 1076641 w 4204"/>
                <a:gd name="T75" fmla="*/ 59983 h 4123"/>
                <a:gd name="T76" fmla="*/ 743456 w 4204"/>
                <a:gd name="T77" fmla="*/ 68981 h 4123"/>
                <a:gd name="T78" fmla="*/ 215414 w 4204"/>
                <a:gd name="T79" fmla="*/ 203514 h 4123"/>
                <a:gd name="T80" fmla="*/ 473225 w 4204"/>
                <a:gd name="T81" fmla="*/ 0 h 4123"/>
                <a:gd name="T82" fmla="*/ 333613 w 4204"/>
                <a:gd name="T83" fmla="*/ 488862 h 4123"/>
                <a:gd name="T84" fmla="*/ 104067 w 4204"/>
                <a:gd name="T85" fmla="*/ 507286 h 4123"/>
                <a:gd name="T86" fmla="*/ 325048 w 4204"/>
                <a:gd name="T87" fmla="*/ 580979 h 4123"/>
                <a:gd name="T88" fmla="*/ 104067 w 4204"/>
                <a:gd name="T89" fmla="*/ 597260 h 4123"/>
                <a:gd name="T90" fmla="*/ 341750 w 4204"/>
                <a:gd name="T91" fmla="*/ 401030 h 4123"/>
                <a:gd name="T92" fmla="*/ 104495 w 4204"/>
                <a:gd name="T93" fmla="*/ 421595 h 412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204" h="4123">
                  <a:moveTo>
                    <a:pt x="784" y="231"/>
                  </a:moveTo>
                  <a:cubicBezTo>
                    <a:pt x="502" y="303"/>
                    <a:pt x="502" y="303"/>
                    <a:pt x="502" y="303"/>
                  </a:cubicBezTo>
                  <a:cubicBezTo>
                    <a:pt x="478" y="309"/>
                    <a:pt x="453" y="294"/>
                    <a:pt x="447" y="270"/>
                  </a:cubicBezTo>
                  <a:cubicBezTo>
                    <a:pt x="441" y="246"/>
                    <a:pt x="456" y="221"/>
                    <a:pt x="480" y="215"/>
                  </a:cubicBezTo>
                  <a:cubicBezTo>
                    <a:pt x="742" y="148"/>
                    <a:pt x="742" y="148"/>
                    <a:pt x="742" y="148"/>
                  </a:cubicBezTo>
                  <a:cubicBezTo>
                    <a:pt x="784" y="231"/>
                    <a:pt x="784" y="231"/>
                    <a:pt x="784" y="231"/>
                  </a:cubicBezTo>
                  <a:close/>
                  <a:moveTo>
                    <a:pt x="2230" y="3422"/>
                  </a:moveTo>
                  <a:cubicBezTo>
                    <a:pt x="3135" y="3165"/>
                    <a:pt x="3135" y="3165"/>
                    <a:pt x="3135" y="3165"/>
                  </a:cubicBezTo>
                  <a:cubicBezTo>
                    <a:pt x="3077" y="3397"/>
                    <a:pt x="3077" y="3397"/>
                    <a:pt x="3077" y="3397"/>
                  </a:cubicBezTo>
                  <a:cubicBezTo>
                    <a:pt x="3603" y="3412"/>
                    <a:pt x="4062" y="3121"/>
                    <a:pt x="4119" y="2472"/>
                  </a:cubicBezTo>
                  <a:cubicBezTo>
                    <a:pt x="4102" y="3278"/>
                    <a:pt x="3686" y="3902"/>
                    <a:pt x="2948" y="3907"/>
                  </a:cubicBezTo>
                  <a:cubicBezTo>
                    <a:pt x="2894" y="4123"/>
                    <a:pt x="2894" y="4123"/>
                    <a:pt x="2894" y="4123"/>
                  </a:cubicBezTo>
                  <a:cubicBezTo>
                    <a:pt x="2230" y="3422"/>
                    <a:pt x="2230" y="3422"/>
                    <a:pt x="2230" y="3422"/>
                  </a:cubicBezTo>
                  <a:close/>
                  <a:moveTo>
                    <a:pt x="1810" y="3735"/>
                  </a:moveTo>
                  <a:cubicBezTo>
                    <a:pt x="1924" y="3786"/>
                    <a:pt x="2029" y="3818"/>
                    <a:pt x="2131" y="3843"/>
                  </a:cubicBezTo>
                  <a:cubicBezTo>
                    <a:pt x="2217" y="3862"/>
                    <a:pt x="2304" y="3875"/>
                    <a:pt x="2394" y="3881"/>
                  </a:cubicBezTo>
                  <a:cubicBezTo>
                    <a:pt x="2114" y="3586"/>
                    <a:pt x="2114" y="3586"/>
                    <a:pt x="2114" y="3586"/>
                  </a:cubicBezTo>
                  <a:cubicBezTo>
                    <a:pt x="1872" y="3518"/>
                    <a:pt x="1656" y="3388"/>
                    <a:pt x="1483" y="3215"/>
                  </a:cubicBezTo>
                  <a:cubicBezTo>
                    <a:pt x="1220" y="2953"/>
                    <a:pt x="1058" y="2590"/>
                    <a:pt x="1058" y="2190"/>
                  </a:cubicBezTo>
                  <a:cubicBezTo>
                    <a:pt x="1058" y="1944"/>
                    <a:pt x="1118" y="1713"/>
                    <a:pt x="1226" y="1511"/>
                  </a:cubicBezTo>
                  <a:cubicBezTo>
                    <a:pt x="1198" y="1605"/>
                    <a:pt x="1204" y="1668"/>
                    <a:pt x="1207" y="1694"/>
                  </a:cubicBezTo>
                  <a:cubicBezTo>
                    <a:pt x="1213" y="1745"/>
                    <a:pt x="1189" y="1814"/>
                    <a:pt x="1256" y="1856"/>
                  </a:cubicBezTo>
                  <a:cubicBezTo>
                    <a:pt x="1322" y="1898"/>
                    <a:pt x="1391" y="1928"/>
                    <a:pt x="1397" y="1958"/>
                  </a:cubicBezTo>
                  <a:cubicBezTo>
                    <a:pt x="1403" y="1988"/>
                    <a:pt x="1406" y="2031"/>
                    <a:pt x="1463" y="2061"/>
                  </a:cubicBezTo>
                  <a:cubicBezTo>
                    <a:pt x="1493" y="2077"/>
                    <a:pt x="1531" y="2099"/>
                    <a:pt x="1559" y="2116"/>
                  </a:cubicBezTo>
                  <a:cubicBezTo>
                    <a:pt x="1553" y="2124"/>
                    <a:pt x="1546" y="2132"/>
                    <a:pt x="1540" y="2141"/>
                  </a:cubicBezTo>
                  <a:cubicBezTo>
                    <a:pt x="1475" y="2229"/>
                    <a:pt x="1527" y="2406"/>
                    <a:pt x="1535" y="2465"/>
                  </a:cubicBezTo>
                  <a:cubicBezTo>
                    <a:pt x="1543" y="2525"/>
                    <a:pt x="1642" y="2642"/>
                    <a:pt x="1699" y="2686"/>
                  </a:cubicBezTo>
                  <a:cubicBezTo>
                    <a:pt x="1756" y="2731"/>
                    <a:pt x="1769" y="2866"/>
                    <a:pt x="1766" y="2915"/>
                  </a:cubicBezTo>
                  <a:cubicBezTo>
                    <a:pt x="1764" y="2965"/>
                    <a:pt x="1826" y="3139"/>
                    <a:pt x="1826" y="3204"/>
                  </a:cubicBezTo>
                  <a:cubicBezTo>
                    <a:pt x="1826" y="3269"/>
                    <a:pt x="1884" y="3440"/>
                    <a:pt x="1884" y="3440"/>
                  </a:cubicBezTo>
                  <a:cubicBezTo>
                    <a:pt x="1884" y="3440"/>
                    <a:pt x="1930" y="3485"/>
                    <a:pt x="1964" y="3490"/>
                  </a:cubicBezTo>
                  <a:cubicBezTo>
                    <a:pt x="1980" y="3492"/>
                    <a:pt x="1987" y="3480"/>
                    <a:pt x="1993" y="3458"/>
                  </a:cubicBezTo>
                  <a:cubicBezTo>
                    <a:pt x="2082" y="3260"/>
                    <a:pt x="2082" y="3260"/>
                    <a:pt x="2082" y="3260"/>
                  </a:cubicBezTo>
                  <a:cubicBezTo>
                    <a:pt x="2106" y="3231"/>
                    <a:pt x="2141" y="3200"/>
                    <a:pt x="2209" y="3147"/>
                  </a:cubicBezTo>
                  <a:cubicBezTo>
                    <a:pt x="2336" y="3045"/>
                    <a:pt x="2466" y="2751"/>
                    <a:pt x="2518" y="2653"/>
                  </a:cubicBezTo>
                  <a:cubicBezTo>
                    <a:pt x="2570" y="2554"/>
                    <a:pt x="2591" y="2530"/>
                    <a:pt x="2620" y="2473"/>
                  </a:cubicBezTo>
                  <a:cubicBezTo>
                    <a:pt x="2648" y="2416"/>
                    <a:pt x="2507" y="2390"/>
                    <a:pt x="2469" y="2362"/>
                  </a:cubicBezTo>
                  <a:cubicBezTo>
                    <a:pt x="2429" y="2333"/>
                    <a:pt x="2247" y="2255"/>
                    <a:pt x="2182" y="2185"/>
                  </a:cubicBezTo>
                  <a:cubicBezTo>
                    <a:pt x="2118" y="2114"/>
                    <a:pt x="1933" y="2044"/>
                    <a:pt x="1821" y="1995"/>
                  </a:cubicBezTo>
                  <a:cubicBezTo>
                    <a:pt x="1735" y="1957"/>
                    <a:pt x="1653" y="2011"/>
                    <a:pt x="1591" y="2079"/>
                  </a:cubicBezTo>
                  <a:cubicBezTo>
                    <a:pt x="1557" y="2056"/>
                    <a:pt x="1516" y="2021"/>
                    <a:pt x="1523" y="1988"/>
                  </a:cubicBezTo>
                  <a:cubicBezTo>
                    <a:pt x="1535" y="1934"/>
                    <a:pt x="1508" y="1850"/>
                    <a:pt x="1505" y="1820"/>
                  </a:cubicBezTo>
                  <a:cubicBezTo>
                    <a:pt x="1502" y="1790"/>
                    <a:pt x="1553" y="1700"/>
                    <a:pt x="1490" y="1721"/>
                  </a:cubicBezTo>
                  <a:cubicBezTo>
                    <a:pt x="1427" y="1742"/>
                    <a:pt x="1291" y="1814"/>
                    <a:pt x="1309" y="1733"/>
                  </a:cubicBezTo>
                  <a:cubicBezTo>
                    <a:pt x="1327" y="1652"/>
                    <a:pt x="1345" y="1450"/>
                    <a:pt x="1481" y="1474"/>
                  </a:cubicBezTo>
                  <a:cubicBezTo>
                    <a:pt x="1616" y="1498"/>
                    <a:pt x="1574" y="1637"/>
                    <a:pt x="1634" y="1622"/>
                  </a:cubicBezTo>
                  <a:cubicBezTo>
                    <a:pt x="1694" y="1607"/>
                    <a:pt x="1731" y="1480"/>
                    <a:pt x="1764" y="1438"/>
                  </a:cubicBezTo>
                  <a:cubicBezTo>
                    <a:pt x="1796" y="1396"/>
                    <a:pt x="1968" y="1186"/>
                    <a:pt x="2034" y="1168"/>
                  </a:cubicBezTo>
                  <a:cubicBezTo>
                    <a:pt x="2100" y="1150"/>
                    <a:pt x="2130" y="1084"/>
                    <a:pt x="2200" y="1041"/>
                  </a:cubicBezTo>
                  <a:cubicBezTo>
                    <a:pt x="2269" y="999"/>
                    <a:pt x="2332" y="1062"/>
                    <a:pt x="2329" y="918"/>
                  </a:cubicBezTo>
                  <a:cubicBezTo>
                    <a:pt x="2327" y="850"/>
                    <a:pt x="2331" y="792"/>
                    <a:pt x="2329" y="750"/>
                  </a:cubicBezTo>
                  <a:cubicBezTo>
                    <a:pt x="2388" y="743"/>
                    <a:pt x="2448" y="739"/>
                    <a:pt x="2508" y="739"/>
                  </a:cubicBezTo>
                  <a:cubicBezTo>
                    <a:pt x="2749" y="739"/>
                    <a:pt x="2976" y="798"/>
                    <a:pt x="3176" y="902"/>
                  </a:cubicBezTo>
                  <a:cubicBezTo>
                    <a:pt x="3124" y="939"/>
                    <a:pt x="3066" y="988"/>
                    <a:pt x="3058" y="1013"/>
                  </a:cubicBezTo>
                  <a:cubicBezTo>
                    <a:pt x="3046" y="1057"/>
                    <a:pt x="3014" y="1153"/>
                    <a:pt x="2986" y="1158"/>
                  </a:cubicBezTo>
                  <a:cubicBezTo>
                    <a:pt x="2957" y="1164"/>
                    <a:pt x="2928" y="1145"/>
                    <a:pt x="2934" y="1179"/>
                  </a:cubicBezTo>
                  <a:cubicBezTo>
                    <a:pt x="2939" y="1213"/>
                    <a:pt x="2902" y="1281"/>
                    <a:pt x="2902" y="1281"/>
                  </a:cubicBezTo>
                  <a:cubicBezTo>
                    <a:pt x="2858" y="1236"/>
                    <a:pt x="2858" y="1236"/>
                    <a:pt x="2858" y="1236"/>
                  </a:cubicBezTo>
                  <a:cubicBezTo>
                    <a:pt x="2858" y="1236"/>
                    <a:pt x="2889" y="1421"/>
                    <a:pt x="2944" y="1421"/>
                  </a:cubicBezTo>
                  <a:cubicBezTo>
                    <a:pt x="2998" y="1421"/>
                    <a:pt x="3040" y="1346"/>
                    <a:pt x="3071" y="1317"/>
                  </a:cubicBezTo>
                  <a:cubicBezTo>
                    <a:pt x="3103" y="1288"/>
                    <a:pt x="3139" y="1182"/>
                    <a:pt x="3178" y="1226"/>
                  </a:cubicBezTo>
                  <a:cubicBezTo>
                    <a:pt x="3217" y="1270"/>
                    <a:pt x="3290" y="1374"/>
                    <a:pt x="3324" y="1382"/>
                  </a:cubicBezTo>
                  <a:cubicBezTo>
                    <a:pt x="3357" y="1390"/>
                    <a:pt x="3467" y="1374"/>
                    <a:pt x="3490" y="1400"/>
                  </a:cubicBezTo>
                  <a:cubicBezTo>
                    <a:pt x="3513" y="1426"/>
                    <a:pt x="3568" y="1468"/>
                    <a:pt x="3586" y="1421"/>
                  </a:cubicBezTo>
                  <a:cubicBezTo>
                    <a:pt x="3596" y="1396"/>
                    <a:pt x="3631" y="1347"/>
                    <a:pt x="3657" y="1304"/>
                  </a:cubicBezTo>
                  <a:cubicBezTo>
                    <a:pt x="3815" y="1508"/>
                    <a:pt x="3919" y="1755"/>
                    <a:pt x="3949" y="2024"/>
                  </a:cubicBezTo>
                  <a:cubicBezTo>
                    <a:pt x="3964" y="2151"/>
                    <a:pt x="3959" y="2422"/>
                    <a:pt x="3918" y="2608"/>
                  </a:cubicBezTo>
                  <a:cubicBezTo>
                    <a:pt x="3966" y="2508"/>
                    <a:pt x="4005" y="2399"/>
                    <a:pt x="4022" y="2269"/>
                  </a:cubicBezTo>
                  <a:cubicBezTo>
                    <a:pt x="4201" y="2279"/>
                    <a:pt x="4201" y="2279"/>
                    <a:pt x="4201" y="2279"/>
                  </a:cubicBezTo>
                  <a:cubicBezTo>
                    <a:pt x="4203" y="2249"/>
                    <a:pt x="4204" y="2220"/>
                    <a:pt x="4204" y="2190"/>
                  </a:cubicBezTo>
                  <a:cubicBezTo>
                    <a:pt x="4204" y="1722"/>
                    <a:pt x="4014" y="1298"/>
                    <a:pt x="3707" y="991"/>
                  </a:cubicBezTo>
                  <a:cubicBezTo>
                    <a:pt x="3543" y="827"/>
                    <a:pt x="3346" y="696"/>
                    <a:pt x="3126" y="610"/>
                  </a:cubicBezTo>
                  <a:cubicBezTo>
                    <a:pt x="3018" y="569"/>
                    <a:pt x="2910" y="538"/>
                    <a:pt x="2799" y="519"/>
                  </a:cubicBezTo>
                  <a:cubicBezTo>
                    <a:pt x="2705" y="503"/>
                    <a:pt x="2607" y="494"/>
                    <a:pt x="2508" y="494"/>
                  </a:cubicBezTo>
                  <a:cubicBezTo>
                    <a:pt x="2487" y="494"/>
                    <a:pt x="2466" y="495"/>
                    <a:pt x="2445" y="496"/>
                  </a:cubicBezTo>
                  <a:cubicBezTo>
                    <a:pt x="2380" y="534"/>
                    <a:pt x="2299" y="575"/>
                    <a:pt x="2229" y="593"/>
                  </a:cubicBezTo>
                  <a:cubicBezTo>
                    <a:pt x="1873" y="683"/>
                    <a:pt x="1873" y="683"/>
                    <a:pt x="1873" y="683"/>
                  </a:cubicBezTo>
                  <a:cubicBezTo>
                    <a:pt x="1709" y="940"/>
                    <a:pt x="1516" y="1162"/>
                    <a:pt x="1293" y="1384"/>
                  </a:cubicBezTo>
                  <a:cubicBezTo>
                    <a:pt x="1255" y="1422"/>
                    <a:pt x="1255" y="1422"/>
                    <a:pt x="1255" y="1422"/>
                  </a:cubicBezTo>
                  <a:cubicBezTo>
                    <a:pt x="1204" y="1435"/>
                    <a:pt x="1204" y="1435"/>
                    <a:pt x="1204" y="1435"/>
                  </a:cubicBezTo>
                  <a:cubicBezTo>
                    <a:pt x="1122" y="1457"/>
                    <a:pt x="1040" y="1480"/>
                    <a:pt x="958" y="1502"/>
                  </a:cubicBezTo>
                  <a:cubicBezTo>
                    <a:pt x="865" y="1712"/>
                    <a:pt x="813" y="1945"/>
                    <a:pt x="813" y="2190"/>
                  </a:cubicBezTo>
                  <a:cubicBezTo>
                    <a:pt x="813" y="2658"/>
                    <a:pt x="1003" y="3082"/>
                    <a:pt x="1309" y="3388"/>
                  </a:cubicBezTo>
                  <a:cubicBezTo>
                    <a:pt x="1453" y="3532"/>
                    <a:pt x="1622" y="3650"/>
                    <a:pt x="1810" y="3735"/>
                  </a:cubicBezTo>
                  <a:close/>
                  <a:moveTo>
                    <a:pt x="2778" y="1925"/>
                  </a:moveTo>
                  <a:cubicBezTo>
                    <a:pt x="2778" y="1925"/>
                    <a:pt x="2865" y="2097"/>
                    <a:pt x="2912" y="2154"/>
                  </a:cubicBezTo>
                  <a:cubicBezTo>
                    <a:pt x="2958" y="2212"/>
                    <a:pt x="3276" y="2134"/>
                    <a:pt x="3323" y="2144"/>
                  </a:cubicBezTo>
                  <a:cubicBezTo>
                    <a:pt x="3369" y="2154"/>
                    <a:pt x="3331" y="2241"/>
                    <a:pt x="3385" y="2352"/>
                  </a:cubicBezTo>
                  <a:cubicBezTo>
                    <a:pt x="3439" y="2463"/>
                    <a:pt x="3396" y="3039"/>
                    <a:pt x="3473" y="3065"/>
                  </a:cubicBezTo>
                  <a:cubicBezTo>
                    <a:pt x="3551" y="3091"/>
                    <a:pt x="3744" y="2763"/>
                    <a:pt x="3780" y="2690"/>
                  </a:cubicBezTo>
                  <a:cubicBezTo>
                    <a:pt x="3817" y="2617"/>
                    <a:pt x="3890" y="2019"/>
                    <a:pt x="3890" y="1915"/>
                  </a:cubicBezTo>
                  <a:cubicBezTo>
                    <a:pt x="3890" y="1811"/>
                    <a:pt x="3607" y="1543"/>
                    <a:pt x="3586" y="1527"/>
                  </a:cubicBezTo>
                  <a:cubicBezTo>
                    <a:pt x="3566" y="1511"/>
                    <a:pt x="3394" y="1511"/>
                    <a:pt x="3337" y="1496"/>
                  </a:cubicBezTo>
                  <a:cubicBezTo>
                    <a:pt x="3279" y="1480"/>
                    <a:pt x="3225" y="1423"/>
                    <a:pt x="3202" y="1418"/>
                  </a:cubicBezTo>
                  <a:cubicBezTo>
                    <a:pt x="3178" y="1413"/>
                    <a:pt x="3129" y="1428"/>
                    <a:pt x="3079" y="1423"/>
                  </a:cubicBezTo>
                  <a:cubicBezTo>
                    <a:pt x="3030" y="1418"/>
                    <a:pt x="2973" y="1454"/>
                    <a:pt x="2944" y="1472"/>
                  </a:cubicBezTo>
                  <a:cubicBezTo>
                    <a:pt x="2915" y="1490"/>
                    <a:pt x="2902" y="1545"/>
                    <a:pt x="2882" y="1576"/>
                  </a:cubicBezTo>
                  <a:cubicBezTo>
                    <a:pt x="2861" y="1607"/>
                    <a:pt x="2845" y="1626"/>
                    <a:pt x="2798" y="1670"/>
                  </a:cubicBezTo>
                  <a:cubicBezTo>
                    <a:pt x="2752" y="1714"/>
                    <a:pt x="2783" y="1753"/>
                    <a:pt x="2791" y="1813"/>
                  </a:cubicBezTo>
                  <a:cubicBezTo>
                    <a:pt x="2798" y="1873"/>
                    <a:pt x="2778" y="1925"/>
                    <a:pt x="2778" y="1925"/>
                  </a:cubicBezTo>
                  <a:close/>
                  <a:moveTo>
                    <a:pt x="503" y="475"/>
                  </a:moveTo>
                  <a:cubicBezTo>
                    <a:pt x="234" y="235"/>
                    <a:pt x="234" y="235"/>
                    <a:pt x="234" y="235"/>
                  </a:cubicBezTo>
                  <a:cubicBezTo>
                    <a:pt x="0" y="295"/>
                    <a:pt x="0" y="295"/>
                    <a:pt x="0" y="295"/>
                  </a:cubicBezTo>
                  <a:cubicBezTo>
                    <a:pt x="40" y="362"/>
                    <a:pt x="208" y="904"/>
                    <a:pt x="404" y="854"/>
                  </a:cubicBezTo>
                  <a:cubicBezTo>
                    <a:pt x="956" y="713"/>
                    <a:pt x="956" y="713"/>
                    <a:pt x="956" y="713"/>
                  </a:cubicBezTo>
                  <a:cubicBezTo>
                    <a:pt x="896" y="1314"/>
                    <a:pt x="896" y="1314"/>
                    <a:pt x="896" y="1314"/>
                  </a:cubicBezTo>
                  <a:cubicBezTo>
                    <a:pt x="1012" y="1284"/>
                    <a:pt x="1038" y="1275"/>
                    <a:pt x="1154" y="1245"/>
                  </a:cubicBezTo>
                  <a:cubicBezTo>
                    <a:pt x="1429" y="971"/>
                    <a:pt x="1653" y="704"/>
                    <a:pt x="1838" y="353"/>
                  </a:cubicBezTo>
                  <a:cubicBezTo>
                    <a:pt x="1930" y="335"/>
                    <a:pt x="1930" y="335"/>
                    <a:pt x="1930" y="335"/>
                  </a:cubicBezTo>
                  <a:cubicBezTo>
                    <a:pt x="1912" y="372"/>
                    <a:pt x="1868" y="455"/>
                    <a:pt x="1851" y="486"/>
                  </a:cubicBezTo>
                  <a:cubicBezTo>
                    <a:pt x="2181" y="402"/>
                    <a:pt x="2181" y="402"/>
                    <a:pt x="2181" y="402"/>
                  </a:cubicBezTo>
                  <a:cubicBezTo>
                    <a:pt x="2272" y="379"/>
                    <a:pt x="2538" y="232"/>
                    <a:pt x="2514" y="140"/>
                  </a:cubicBezTo>
                  <a:cubicBezTo>
                    <a:pt x="2514" y="140"/>
                    <a:pt x="2514" y="140"/>
                    <a:pt x="2514" y="140"/>
                  </a:cubicBezTo>
                  <a:cubicBezTo>
                    <a:pt x="2491" y="49"/>
                    <a:pt x="2187" y="46"/>
                    <a:pt x="2096" y="70"/>
                  </a:cubicBezTo>
                  <a:cubicBezTo>
                    <a:pt x="1890" y="122"/>
                    <a:pt x="1890" y="122"/>
                    <a:pt x="1890" y="122"/>
                  </a:cubicBezTo>
                  <a:cubicBezTo>
                    <a:pt x="1736" y="161"/>
                    <a:pt x="1736" y="161"/>
                    <a:pt x="1736" y="161"/>
                  </a:cubicBezTo>
                  <a:cubicBezTo>
                    <a:pt x="950" y="361"/>
                    <a:pt x="950" y="361"/>
                    <a:pt x="950" y="361"/>
                  </a:cubicBezTo>
                  <a:cubicBezTo>
                    <a:pt x="849" y="387"/>
                    <a:pt x="849" y="387"/>
                    <a:pt x="849" y="387"/>
                  </a:cubicBezTo>
                  <a:cubicBezTo>
                    <a:pt x="503" y="475"/>
                    <a:pt x="503" y="475"/>
                    <a:pt x="503" y="475"/>
                  </a:cubicBezTo>
                  <a:close/>
                  <a:moveTo>
                    <a:pt x="927" y="297"/>
                  </a:moveTo>
                  <a:cubicBezTo>
                    <a:pt x="813" y="78"/>
                    <a:pt x="813" y="78"/>
                    <a:pt x="813" y="78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661" y="110"/>
                    <a:pt x="1661" y="110"/>
                    <a:pt x="1661" y="110"/>
                  </a:cubicBezTo>
                  <a:cubicBezTo>
                    <a:pt x="927" y="297"/>
                    <a:pt x="927" y="297"/>
                    <a:pt x="927" y="297"/>
                  </a:cubicBezTo>
                  <a:close/>
                  <a:moveTo>
                    <a:pt x="779" y="1141"/>
                  </a:moveTo>
                  <a:cubicBezTo>
                    <a:pt x="266" y="1272"/>
                    <a:pt x="266" y="1272"/>
                    <a:pt x="266" y="1272"/>
                  </a:cubicBezTo>
                  <a:cubicBezTo>
                    <a:pt x="242" y="1278"/>
                    <a:pt x="217" y="1263"/>
                    <a:pt x="211" y="1239"/>
                  </a:cubicBezTo>
                  <a:cubicBezTo>
                    <a:pt x="205" y="1215"/>
                    <a:pt x="219" y="1191"/>
                    <a:pt x="243" y="1184"/>
                  </a:cubicBezTo>
                  <a:cubicBezTo>
                    <a:pt x="788" y="1046"/>
                    <a:pt x="788" y="1046"/>
                    <a:pt x="788" y="1046"/>
                  </a:cubicBezTo>
                  <a:cubicBezTo>
                    <a:pt x="779" y="1141"/>
                    <a:pt x="779" y="1141"/>
                    <a:pt x="779" y="1141"/>
                  </a:cubicBezTo>
                  <a:close/>
                  <a:moveTo>
                    <a:pt x="759" y="1356"/>
                  </a:moveTo>
                  <a:cubicBezTo>
                    <a:pt x="265" y="1482"/>
                    <a:pt x="265" y="1482"/>
                    <a:pt x="265" y="1482"/>
                  </a:cubicBezTo>
                  <a:cubicBezTo>
                    <a:pt x="241" y="1488"/>
                    <a:pt x="217" y="1473"/>
                    <a:pt x="210" y="1449"/>
                  </a:cubicBezTo>
                  <a:cubicBezTo>
                    <a:pt x="204" y="1425"/>
                    <a:pt x="219" y="1400"/>
                    <a:pt x="243" y="1394"/>
                  </a:cubicBezTo>
                  <a:cubicBezTo>
                    <a:pt x="768" y="1261"/>
                    <a:pt x="768" y="1261"/>
                    <a:pt x="768" y="1261"/>
                  </a:cubicBezTo>
                  <a:cubicBezTo>
                    <a:pt x="759" y="1356"/>
                    <a:pt x="759" y="1356"/>
                    <a:pt x="759" y="1356"/>
                  </a:cubicBezTo>
                  <a:close/>
                  <a:moveTo>
                    <a:pt x="798" y="936"/>
                  </a:moveTo>
                  <a:cubicBezTo>
                    <a:pt x="266" y="1071"/>
                    <a:pt x="266" y="1071"/>
                    <a:pt x="266" y="1071"/>
                  </a:cubicBezTo>
                  <a:cubicBezTo>
                    <a:pt x="242" y="1078"/>
                    <a:pt x="217" y="1063"/>
                    <a:pt x="211" y="1039"/>
                  </a:cubicBezTo>
                  <a:cubicBezTo>
                    <a:pt x="205" y="1015"/>
                    <a:pt x="220" y="990"/>
                    <a:pt x="244" y="984"/>
                  </a:cubicBezTo>
                  <a:cubicBezTo>
                    <a:pt x="807" y="841"/>
                    <a:pt x="807" y="841"/>
                    <a:pt x="807" y="841"/>
                  </a:cubicBezTo>
                  <a:lnTo>
                    <a:pt x="798" y="9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个人履历 </a:t>
            </a:r>
            <a:r>
              <a:rPr lang="en-US" altLang="zh-CN" dirty="0"/>
              <a:t>| Resume</a:t>
            </a:r>
            <a:endParaRPr lang="zh-CN" alt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866183" y="1683758"/>
            <a:ext cx="1440000" cy="490421"/>
          </a:xfrm>
          <a:prstGeom prst="rect">
            <a:avLst/>
          </a:prstGeom>
          <a:noFill/>
        </p:spPr>
        <p:txBody>
          <a:bodyPr wrap="square" lIns="135399" tIns="67706" rIns="135399" bIns="67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就读于北京大学工商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管理专业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，学士学位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2308975" y="3505164"/>
            <a:ext cx="1440000" cy="490421"/>
          </a:xfrm>
          <a:prstGeom prst="rect">
            <a:avLst/>
          </a:prstGeom>
          <a:noFill/>
        </p:spPr>
        <p:txBody>
          <a:bodyPr wrap="square" lIns="135399" tIns="67706" rIns="135399" bIns="6770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就读于芝加哥大学</a:t>
            </a:r>
          </a:p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工商管理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MBA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3770157" y="1683758"/>
            <a:ext cx="1440000" cy="490421"/>
          </a:xfrm>
          <a:prstGeom prst="rect">
            <a:avLst/>
          </a:prstGeom>
          <a:noFill/>
        </p:spPr>
        <p:txBody>
          <a:bodyPr wrap="square" lIns="135399" tIns="67706" rIns="135399" bIns="67706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XX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市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XX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厂副厂长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入中国共产党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203038" y="3505164"/>
            <a:ext cx="1440000" cy="490421"/>
          </a:xfrm>
          <a:prstGeom prst="rect">
            <a:avLst/>
          </a:prstGeom>
          <a:noFill/>
        </p:spPr>
        <p:txBody>
          <a:bodyPr wrap="square" lIns="135399" tIns="67706" rIns="135399" bIns="67706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XX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市机械工业局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副局长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628580" y="1683758"/>
            <a:ext cx="1440000" cy="490421"/>
          </a:xfrm>
          <a:prstGeom prst="rect">
            <a:avLst/>
          </a:prstGeom>
          <a:noFill/>
        </p:spPr>
        <p:txBody>
          <a:bodyPr wrap="square" lIns="135399" tIns="67706" rIns="135399" bIns="67706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XX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市机械工业厅</a:t>
            </a: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副厅长</a:t>
            </a:r>
          </a:p>
        </p:txBody>
      </p:sp>
    </p:spTree>
    <p:extLst>
      <p:ext uri="{BB962C8B-B14F-4D97-AF65-F5344CB8AC3E}">
        <p14:creationId xmlns:p14="http://schemas.microsoft.com/office/powerpoint/2010/main" val="2576289209"/>
      </p:ext>
    </p:extLst>
  </p:cSld>
  <p:clrMapOvr>
    <a:masterClrMapping/>
  </p:clrMapOvr>
  <p:transition spd="slow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75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  <p:bldP spid="32" grpId="0"/>
      <p:bldP spid="33" grpId="0"/>
      <p:bldP spid="34" grpId="0"/>
      <p:bldP spid="35" grpId="0"/>
      <p:bldP spid="36" grpId="0"/>
      <p:bldP spid="3" grpId="0"/>
      <p:bldP spid="37" grpId="0"/>
      <p:bldP spid="38" grpId="0"/>
      <p:bldP spid="39" grpId="0"/>
      <p:bldP spid="40" grpId="0"/>
      <p:bldP spid="46" grpId="0"/>
      <p:bldP spid="47" grpId="0"/>
      <p:bldP spid="48" grpId="0"/>
      <p:bldP spid="49" grpId="0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荣誉奖项 </a:t>
            </a:r>
            <a:r>
              <a:rPr lang="en-US" altLang="zh-CN" dirty="0"/>
              <a:t>| Honor Award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24232"/>
            <a:ext cx="2448272" cy="3619355"/>
          </a:xfrm>
          <a:prstGeom prst="rect">
            <a:avLst/>
          </a:prstGeom>
        </p:spPr>
      </p:pic>
      <p:sp>
        <p:nvSpPr>
          <p:cNvPr id="10" name="Elipse 16"/>
          <p:cNvSpPr>
            <a:spLocks noChangeAspect="1"/>
          </p:cNvSpPr>
          <p:nvPr/>
        </p:nvSpPr>
        <p:spPr bwMode="auto">
          <a:xfrm>
            <a:off x="6401706" y="1518283"/>
            <a:ext cx="310480" cy="310464"/>
          </a:xfrm>
          <a:prstGeom prst="ellipse">
            <a:avLst/>
          </a:prstGeom>
          <a:solidFill>
            <a:srgbClr val="2F4DC5"/>
          </a:solidFill>
          <a:ln>
            <a:noFill/>
          </a:ln>
          <a:extLst/>
        </p:spPr>
        <p:txBody>
          <a:bodyPr lIns="0" tIns="0" rIns="0" bIns="0" rtlCol="0" anchor="t"/>
          <a:lstStyle/>
          <a:p>
            <a:pPr algn="ctr" defTabSz="874533"/>
            <a:r>
              <a:rPr lang="es-ES" sz="2000" dirty="0" smtClean="0">
                <a:solidFill>
                  <a:schemeClr val="bg1"/>
                </a:solidFill>
                <a:latin typeface="FontAwesome" pitchFamily="2" charset="0"/>
              </a:rPr>
              <a:t>2</a:t>
            </a:r>
            <a:endParaRPr lang="es-ES" sz="2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1" name="Elipse 17"/>
          <p:cNvSpPr>
            <a:spLocks noChangeAspect="1"/>
          </p:cNvSpPr>
          <p:nvPr/>
        </p:nvSpPr>
        <p:spPr bwMode="auto">
          <a:xfrm>
            <a:off x="4185624" y="2616843"/>
            <a:ext cx="310480" cy="310464"/>
          </a:xfrm>
          <a:prstGeom prst="ellipse">
            <a:avLst/>
          </a:prstGeom>
          <a:solidFill>
            <a:srgbClr val="2F4DC5"/>
          </a:solidFill>
          <a:ln>
            <a:noFill/>
          </a:ln>
          <a:extLst/>
        </p:spPr>
        <p:txBody>
          <a:bodyPr lIns="0" tIns="0" rIns="0" bIns="0" rtlCol="0" anchor="t"/>
          <a:lstStyle/>
          <a:p>
            <a:pPr algn="ctr" defTabSz="874533"/>
            <a:r>
              <a:rPr lang="es-ES" sz="2000" dirty="0" smtClean="0">
                <a:solidFill>
                  <a:schemeClr val="bg1"/>
                </a:solidFill>
                <a:latin typeface="FontAwesome" pitchFamily="2" charset="0"/>
              </a:rPr>
              <a:t>3</a:t>
            </a:r>
            <a:endParaRPr lang="es-ES" sz="2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2" name="Elipse 18"/>
          <p:cNvSpPr>
            <a:spLocks noChangeAspect="1"/>
          </p:cNvSpPr>
          <p:nvPr/>
        </p:nvSpPr>
        <p:spPr bwMode="auto">
          <a:xfrm>
            <a:off x="6401706" y="2616843"/>
            <a:ext cx="310480" cy="310464"/>
          </a:xfrm>
          <a:prstGeom prst="ellipse">
            <a:avLst/>
          </a:prstGeom>
          <a:solidFill>
            <a:srgbClr val="2F4DC5"/>
          </a:solidFill>
          <a:ln>
            <a:noFill/>
          </a:ln>
          <a:extLst/>
        </p:spPr>
        <p:txBody>
          <a:bodyPr lIns="0" tIns="0" rIns="0" bIns="0" rtlCol="0" anchor="t"/>
          <a:lstStyle/>
          <a:p>
            <a:pPr algn="ctr" defTabSz="874533"/>
            <a:r>
              <a:rPr lang="es-ES" sz="2000" dirty="0" smtClean="0">
                <a:solidFill>
                  <a:schemeClr val="bg1"/>
                </a:solidFill>
                <a:latin typeface="FontAwesome" pitchFamily="2" charset="0"/>
              </a:rPr>
              <a:t>4</a:t>
            </a:r>
            <a:endParaRPr lang="es-ES" sz="2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3" name="Elipse 19"/>
          <p:cNvSpPr>
            <a:spLocks noChangeAspect="1"/>
          </p:cNvSpPr>
          <p:nvPr/>
        </p:nvSpPr>
        <p:spPr bwMode="auto">
          <a:xfrm>
            <a:off x="4185624" y="1518283"/>
            <a:ext cx="310480" cy="310464"/>
          </a:xfrm>
          <a:prstGeom prst="ellipse">
            <a:avLst/>
          </a:prstGeom>
          <a:solidFill>
            <a:srgbClr val="2F4DC5"/>
          </a:solidFill>
          <a:ln>
            <a:noFill/>
          </a:ln>
          <a:extLst/>
        </p:spPr>
        <p:txBody>
          <a:bodyPr lIns="0" tIns="0" rIns="0" bIns="0" rtlCol="0" anchor="t"/>
          <a:lstStyle/>
          <a:p>
            <a:pPr algn="ctr" defTabSz="874533"/>
            <a:r>
              <a:rPr lang="es-ES" sz="2000" dirty="0" smtClean="0">
                <a:solidFill>
                  <a:schemeClr val="bg1"/>
                </a:solidFill>
                <a:latin typeface="FontAwesome" pitchFamily="2" charset="0"/>
              </a:rPr>
              <a:t>1</a:t>
            </a:r>
            <a:endParaRPr lang="es-ES" sz="2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01976" y="1419622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2006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01976" y="1635646"/>
            <a:ext cx="126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2006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年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| XX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市五一劳动奖章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90144" y="2427734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2012</a:t>
            </a:r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590144" y="2686012"/>
            <a:ext cx="126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2012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年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| XX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市年度风云人物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905256" y="1428586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2008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05256" y="1644610"/>
            <a:ext cx="126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2008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年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| XX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市反腐倡廉能手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905256" y="2489967"/>
            <a:ext cx="1440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en-US" altLang="zh-CN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2015</a:t>
            </a: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05256" y="2686012"/>
            <a:ext cx="126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2015</a:t>
            </a:r>
            <a:r>
              <a:rPr lang="zh-CN" altLang="en-US" sz="1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年 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| XX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cs typeface="+mn-ea"/>
                <a:sym typeface="+mn-lt"/>
              </a:rPr>
              <a:t>市政府质量奖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219197" y="3723964"/>
            <a:ext cx="22973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1">
                  <a:lumMod val="75000"/>
                </a:schemeClr>
              </a:buClr>
            </a:pP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点击添加标题</a:t>
            </a:r>
            <a:endParaRPr lang="en-US" altLang="zh-CN" sz="1100" b="1" dirty="0" smtClean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19183" y="3982293"/>
            <a:ext cx="4169241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949784167"/>
      </p:ext>
    </p:extLst>
  </p:cSld>
  <p:clrMapOvr>
    <a:masterClrMapping/>
  </p:clrMapOvr>
  <p:transition spd="slow" advClick="0" advTm="8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0" presetID="2" presetClass="entr" presetSubtype="2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2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2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2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1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  <p:bldP spid="23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H_Other_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21439215">
            <a:off x="2617706" y="3342547"/>
            <a:ext cx="1234440" cy="937260"/>
          </a:xfrm>
          <a:prstGeom prst="roundRect">
            <a:avLst>
              <a:gd name="adj" fmla="val 18567"/>
            </a:avLst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>
            <a:norm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3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1" name="MH_Other_2"/>
          <p:cNvCxnSpPr>
            <a:cxnSpLocks noChangeAspect="1"/>
          </p:cNvCxnSpPr>
          <p:nvPr>
            <p:custDataLst>
              <p:tags r:id="rId3"/>
            </p:custDataLst>
          </p:nvPr>
        </p:nvCxnSpPr>
        <p:spPr>
          <a:xfrm>
            <a:off x="3642871" y="3716545"/>
            <a:ext cx="1483996" cy="0"/>
          </a:xfrm>
          <a:prstGeom prst="straightConnector1">
            <a:avLst/>
          </a:prstGeom>
          <a:ln>
            <a:solidFill>
              <a:srgbClr val="2F4DC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MH_Other_3"/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21439215">
            <a:off x="2839956" y="2397491"/>
            <a:ext cx="1234440" cy="937260"/>
          </a:xfrm>
          <a:prstGeom prst="roundRect">
            <a:avLst>
              <a:gd name="adj" fmla="val 1856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>
            <a:normAutofit/>
          </a:bodyPr>
          <a:lstStyle/>
          <a:p>
            <a:pPr algn="ctr">
              <a:defRPr/>
            </a:pPr>
            <a:r>
              <a:rPr lang="en-US" altLang="zh-CN" sz="3600" b="1" dirty="0">
                <a:solidFill>
                  <a:srgbClr val="FFFFFF"/>
                </a:solidFill>
                <a:cs typeface="+mn-ea"/>
                <a:sym typeface="+mn-lt"/>
              </a:rPr>
              <a:t>2</a:t>
            </a:r>
            <a:endParaRPr lang="zh-CN" altLang="en-US" sz="36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24" name="MH_Other_4"/>
          <p:cNvCxnSpPr>
            <a:cxnSpLocks noChangeAspect="1"/>
          </p:cNvCxnSpPr>
          <p:nvPr>
            <p:custDataLst>
              <p:tags r:id="rId5"/>
            </p:custDataLst>
          </p:nvPr>
        </p:nvCxnSpPr>
        <p:spPr>
          <a:xfrm>
            <a:off x="3854005" y="2643758"/>
            <a:ext cx="1483998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H_Other_5"/>
          <p:cNvSpPr>
            <a:spLocks noChangeAspect="1"/>
          </p:cNvSpPr>
          <p:nvPr>
            <p:custDataLst>
              <p:tags r:id="rId6"/>
            </p:custDataLst>
          </p:nvPr>
        </p:nvSpPr>
        <p:spPr>
          <a:xfrm rot="21116664">
            <a:off x="2506631" y="1479887"/>
            <a:ext cx="1232532" cy="937260"/>
          </a:xfrm>
          <a:prstGeom prst="roundRect">
            <a:avLst>
              <a:gd name="adj" fmla="val 18567"/>
            </a:avLst>
          </a:prstGeom>
          <a:solidFill>
            <a:srgbClr val="2F4D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>
            <a:normAutofit/>
          </a:bodyPr>
          <a:lstStyle/>
          <a:p>
            <a:pPr algn="ctr">
              <a:defRPr/>
            </a:pPr>
            <a:r>
              <a:rPr lang="en-US" altLang="zh-CN" sz="41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41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7" name="MH_Other_6"/>
          <p:cNvCxnSpPr>
            <a:cxnSpLocks noChangeAspect="1"/>
          </p:cNvCxnSpPr>
          <p:nvPr>
            <p:custDataLst>
              <p:tags r:id="rId7"/>
            </p:custDataLst>
          </p:nvPr>
        </p:nvCxnSpPr>
        <p:spPr>
          <a:xfrm>
            <a:off x="3499996" y="1793899"/>
            <a:ext cx="1483996" cy="0"/>
          </a:xfrm>
          <a:prstGeom prst="straightConnector1">
            <a:avLst/>
          </a:prstGeom>
          <a:ln>
            <a:solidFill>
              <a:srgbClr val="2F4DC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MH_Other_7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1378473" y="1851670"/>
            <a:ext cx="1390679" cy="2418874"/>
          </a:xfrm>
          <a:custGeom>
            <a:avLst/>
            <a:gdLst>
              <a:gd name="connsiteX0" fmla="*/ 293746 w 1306152"/>
              <a:gd name="connsiteY0" fmla="*/ 0 h 2686846"/>
              <a:gd name="connsiteX1" fmla="*/ 585501 w 1306152"/>
              <a:gd name="connsiteY1" fmla="*/ 291755 h 2686846"/>
              <a:gd name="connsiteX2" fmla="*/ 579574 w 1306152"/>
              <a:gd name="connsiteY2" fmla="*/ 350554 h 2686846"/>
              <a:gd name="connsiteX3" fmla="*/ 577096 w 1306152"/>
              <a:gd name="connsiteY3" fmla="*/ 358536 h 2686846"/>
              <a:gd name="connsiteX4" fmla="*/ 935187 w 1306152"/>
              <a:gd name="connsiteY4" fmla="*/ 95888 h 2686846"/>
              <a:gd name="connsiteX5" fmla="*/ 983494 w 1306152"/>
              <a:gd name="connsiteY5" fmla="*/ 103315 h 2686846"/>
              <a:gd name="connsiteX6" fmla="*/ 1065250 w 1306152"/>
              <a:gd name="connsiteY6" fmla="*/ 214780 h 2686846"/>
              <a:gd name="connsiteX7" fmla="*/ 1057823 w 1306152"/>
              <a:gd name="connsiteY7" fmla="*/ 263088 h 2686846"/>
              <a:gd name="connsiteX8" fmla="*/ 613339 w 1306152"/>
              <a:gd name="connsiteY8" fmla="*/ 589102 h 2686846"/>
              <a:gd name="connsiteX9" fmla="*/ 1182197 w 1306152"/>
              <a:gd name="connsiteY9" fmla="*/ 245417 h 2686846"/>
              <a:gd name="connsiteX10" fmla="*/ 1229663 w 1306152"/>
              <a:gd name="connsiteY10" fmla="*/ 257130 h 2686846"/>
              <a:gd name="connsiteX11" fmla="*/ 1301166 w 1306152"/>
              <a:gd name="connsiteY11" fmla="*/ 375480 h 2686846"/>
              <a:gd name="connsiteX12" fmla="*/ 1289454 w 1306152"/>
              <a:gd name="connsiteY12" fmla="*/ 422945 h 2686846"/>
              <a:gd name="connsiteX13" fmla="*/ 520445 w 1306152"/>
              <a:gd name="connsiteY13" fmla="*/ 887555 h 2686846"/>
              <a:gd name="connsiteX14" fmla="*/ 520445 w 1306152"/>
              <a:gd name="connsiteY14" fmla="*/ 1530594 h 2686846"/>
              <a:gd name="connsiteX15" fmla="*/ 517079 w 1306152"/>
              <a:gd name="connsiteY15" fmla="*/ 1547268 h 2686846"/>
              <a:gd name="connsiteX16" fmla="*/ 524388 w 1306152"/>
              <a:gd name="connsiteY16" fmla="*/ 1558620 h 2686846"/>
              <a:gd name="connsiteX17" fmla="*/ 598416 w 1306152"/>
              <a:gd name="connsiteY17" fmla="*/ 1747885 h 2686846"/>
              <a:gd name="connsiteX18" fmla="*/ 602444 w 1306152"/>
              <a:gd name="connsiteY18" fmla="*/ 1749554 h 2686846"/>
              <a:gd name="connsiteX19" fmla="*/ 613843 w 1306152"/>
              <a:gd name="connsiteY19" fmla="*/ 1777073 h 2686846"/>
              <a:gd name="connsiteX20" fmla="*/ 613843 w 1306152"/>
              <a:gd name="connsiteY20" fmla="*/ 2639033 h 2686846"/>
              <a:gd name="connsiteX21" fmla="*/ 574924 w 1306152"/>
              <a:gd name="connsiteY21" fmla="*/ 2677952 h 2686846"/>
              <a:gd name="connsiteX22" fmla="*/ 419251 w 1306152"/>
              <a:gd name="connsiteY22" fmla="*/ 2677952 h 2686846"/>
              <a:gd name="connsiteX23" fmla="*/ 380332 w 1306152"/>
              <a:gd name="connsiteY23" fmla="*/ 2639033 h 2686846"/>
              <a:gd name="connsiteX24" fmla="*/ 380332 w 1306152"/>
              <a:gd name="connsiteY24" fmla="*/ 1815414 h 2686846"/>
              <a:gd name="connsiteX25" fmla="*/ 312333 w 1306152"/>
              <a:gd name="connsiteY25" fmla="*/ 1641561 h 2686846"/>
              <a:gd name="connsiteX26" fmla="*/ 308084 w 1306152"/>
              <a:gd name="connsiteY26" fmla="*/ 1617337 h 2686846"/>
              <a:gd name="connsiteX27" fmla="*/ 233545 w 1306152"/>
              <a:gd name="connsiteY27" fmla="*/ 1617337 h 2686846"/>
              <a:gd name="connsiteX28" fmla="*/ 233545 w 1306152"/>
              <a:gd name="connsiteY28" fmla="*/ 2648895 h 2686846"/>
              <a:gd name="connsiteX29" fmla="*/ 195594 w 1306152"/>
              <a:gd name="connsiteY29" fmla="*/ 2686846 h 2686846"/>
              <a:gd name="connsiteX30" fmla="*/ 43797 w 1306152"/>
              <a:gd name="connsiteY30" fmla="*/ 2686846 h 2686846"/>
              <a:gd name="connsiteX31" fmla="*/ 5846 w 1306152"/>
              <a:gd name="connsiteY31" fmla="*/ 2648895 h 2686846"/>
              <a:gd name="connsiteX32" fmla="*/ 5846 w 1306152"/>
              <a:gd name="connsiteY32" fmla="*/ 1581840 h 2686846"/>
              <a:gd name="connsiteX33" fmla="*/ 10701 w 1306152"/>
              <a:gd name="connsiteY33" fmla="*/ 1570120 h 2686846"/>
              <a:gd name="connsiteX34" fmla="*/ 6817 w 1306152"/>
              <a:gd name="connsiteY34" fmla="*/ 1564359 h 2686846"/>
              <a:gd name="connsiteX35" fmla="*/ 0 w 1306152"/>
              <a:gd name="connsiteY35" fmla="*/ 1530594 h 2686846"/>
              <a:gd name="connsiteX36" fmla="*/ 0 w 1306152"/>
              <a:gd name="connsiteY36" fmla="*/ 695715 h 2686846"/>
              <a:gd name="connsiteX37" fmla="*/ 86743 w 1306152"/>
              <a:gd name="connsiteY37" fmla="*/ 608972 h 2686846"/>
              <a:gd name="connsiteX38" fmla="*/ 235655 w 1306152"/>
              <a:gd name="connsiteY38" fmla="*/ 608972 h 2686846"/>
              <a:gd name="connsiteX39" fmla="*/ 275415 w 1306152"/>
              <a:gd name="connsiteY39" fmla="*/ 579809 h 2686846"/>
              <a:gd name="connsiteX40" fmla="*/ 180182 w 1306152"/>
              <a:gd name="connsiteY40" fmla="*/ 560583 h 2686846"/>
              <a:gd name="connsiteX41" fmla="*/ 1991 w 1306152"/>
              <a:gd name="connsiteY41" fmla="*/ 291755 h 2686846"/>
              <a:gd name="connsiteX42" fmla="*/ 293746 w 1306152"/>
              <a:gd name="connsiteY42" fmla="*/ 0 h 2686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306152" h="2686846">
                <a:moveTo>
                  <a:pt x="293746" y="0"/>
                </a:moveTo>
                <a:cubicBezTo>
                  <a:pt x="454878" y="0"/>
                  <a:pt x="585501" y="130623"/>
                  <a:pt x="585501" y="291755"/>
                </a:cubicBezTo>
                <a:cubicBezTo>
                  <a:pt x="585501" y="311897"/>
                  <a:pt x="583460" y="331561"/>
                  <a:pt x="579574" y="350554"/>
                </a:cubicBezTo>
                <a:lnTo>
                  <a:pt x="577096" y="358536"/>
                </a:lnTo>
                <a:lnTo>
                  <a:pt x="935187" y="95888"/>
                </a:lnTo>
                <a:cubicBezTo>
                  <a:pt x="950578" y="84599"/>
                  <a:pt x="972206" y="87925"/>
                  <a:pt x="983494" y="103315"/>
                </a:cubicBezTo>
                <a:lnTo>
                  <a:pt x="1065250" y="214780"/>
                </a:lnTo>
                <a:cubicBezTo>
                  <a:pt x="1076539" y="230171"/>
                  <a:pt x="1073213" y="251799"/>
                  <a:pt x="1057823" y="263088"/>
                </a:cubicBezTo>
                <a:lnTo>
                  <a:pt x="613339" y="589102"/>
                </a:lnTo>
                <a:lnTo>
                  <a:pt x="1182197" y="245417"/>
                </a:lnTo>
                <a:cubicBezTo>
                  <a:pt x="1198539" y="235544"/>
                  <a:pt x="1219790" y="240788"/>
                  <a:pt x="1229663" y="257130"/>
                </a:cubicBezTo>
                <a:lnTo>
                  <a:pt x="1301166" y="375480"/>
                </a:lnTo>
                <a:cubicBezTo>
                  <a:pt x="1311039" y="391821"/>
                  <a:pt x="1305795" y="413072"/>
                  <a:pt x="1289454" y="422945"/>
                </a:cubicBezTo>
                <a:lnTo>
                  <a:pt x="520445" y="887555"/>
                </a:lnTo>
                <a:lnTo>
                  <a:pt x="520445" y="1530594"/>
                </a:lnTo>
                <a:lnTo>
                  <a:pt x="517079" y="1547268"/>
                </a:lnTo>
                <a:lnTo>
                  <a:pt x="524388" y="1558620"/>
                </a:lnTo>
                <a:lnTo>
                  <a:pt x="598416" y="1747885"/>
                </a:lnTo>
                <a:lnTo>
                  <a:pt x="602444" y="1749554"/>
                </a:lnTo>
                <a:cubicBezTo>
                  <a:pt x="609487" y="1756597"/>
                  <a:pt x="613843" y="1766326"/>
                  <a:pt x="613843" y="1777073"/>
                </a:cubicBezTo>
                <a:lnTo>
                  <a:pt x="613843" y="2639033"/>
                </a:lnTo>
                <a:cubicBezTo>
                  <a:pt x="613843" y="2660527"/>
                  <a:pt x="596418" y="2677952"/>
                  <a:pt x="574924" y="2677952"/>
                </a:cubicBezTo>
                <a:lnTo>
                  <a:pt x="419251" y="2677952"/>
                </a:lnTo>
                <a:cubicBezTo>
                  <a:pt x="397757" y="2677952"/>
                  <a:pt x="380332" y="2660527"/>
                  <a:pt x="380332" y="2639033"/>
                </a:cubicBezTo>
                <a:lnTo>
                  <a:pt x="380332" y="1815414"/>
                </a:lnTo>
                <a:lnTo>
                  <a:pt x="312333" y="1641561"/>
                </a:lnTo>
                <a:lnTo>
                  <a:pt x="308084" y="1617337"/>
                </a:lnTo>
                <a:lnTo>
                  <a:pt x="233545" y="1617337"/>
                </a:lnTo>
                <a:lnTo>
                  <a:pt x="233545" y="2648895"/>
                </a:lnTo>
                <a:cubicBezTo>
                  <a:pt x="233545" y="2669855"/>
                  <a:pt x="216554" y="2686846"/>
                  <a:pt x="195594" y="2686846"/>
                </a:cubicBezTo>
                <a:lnTo>
                  <a:pt x="43797" y="2686846"/>
                </a:lnTo>
                <a:cubicBezTo>
                  <a:pt x="22837" y="2686846"/>
                  <a:pt x="5846" y="2669855"/>
                  <a:pt x="5846" y="2648895"/>
                </a:cubicBezTo>
                <a:lnTo>
                  <a:pt x="5846" y="1581840"/>
                </a:lnTo>
                <a:lnTo>
                  <a:pt x="10701" y="1570120"/>
                </a:lnTo>
                <a:lnTo>
                  <a:pt x="6817" y="1564359"/>
                </a:lnTo>
                <a:cubicBezTo>
                  <a:pt x="2427" y="1553981"/>
                  <a:pt x="0" y="1542571"/>
                  <a:pt x="0" y="1530594"/>
                </a:cubicBezTo>
                <a:lnTo>
                  <a:pt x="0" y="695715"/>
                </a:lnTo>
                <a:cubicBezTo>
                  <a:pt x="0" y="647808"/>
                  <a:pt x="38836" y="608972"/>
                  <a:pt x="86743" y="608972"/>
                </a:cubicBezTo>
                <a:lnTo>
                  <a:pt x="235655" y="608972"/>
                </a:lnTo>
                <a:lnTo>
                  <a:pt x="275415" y="579809"/>
                </a:lnTo>
                <a:lnTo>
                  <a:pt x="180182" y="560583"/>
                </a:lnTo>
                <a:cubicBezTo>
                  <a:pt x="75466" y="516292"/>
                  <a:pt x="1991" y="412604"/>
                  <a:pt x="1991" y="291755"/>
                </a:cubicBezTo>
                <a:cubicBezTo>
                  <a:pt x="1991" y="130623"/>
                  <a:pt x="132614" y="0"/>
                  <a:pt x="29374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67" tIns="34289" rIns="68567" bIns="34289" anchor="ctr">
            <a:normAutofit/>
          </a:bodyPr>
          <a:lstStyle/>
          <a:p>
            <a:pPr algn="ctr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57" name="MH_PageTitle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>
                <a:latin typeface="+mn-lt"/>
                <a:ea typeface="+mn-ea"/>
                <a:cs typeface="+mn-ea"/>
                <a:sym typeface="+mn-lt"/>
              </a:rPr>
              <a:t>语言能力 </a:t>
            </a:r>
            <a:r>
              <a:rPr lang="en-US" altLang="zh-CN" dirty="0" smtClean="0">
                <a:latin typeface="+mn-lt"/>
                <a:ea typeface="+mn-ea"/>
                <a:cs typeface="+mn-ea"/>
                <a:sym typeface="+mn-lt"/>
              </a:rPr>
              <a:t>| Language</a:t>
            </a:r>
            <a:endParaRPr lang="zh-CN" altLang="en-US" dirty="0" smtClean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MH_SubTitle_3"/>
          <p:cNvSpPr txBox="1">
            <a:spLocks/>
          </p:cNvSpPr>
          <p:nvPr>
            <p:custDataLst>
              <p:tags r:id="rId10"/>
            </p:custDataLst>
          </p:nvPr>
        </p:nvSpPr>
        <p:spPr bwMode="auto">
          <a:xfrm>
            <a:off x="5328280" y="3440177"/>
            <a:ext cx="1764000" cy="33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CHINESE | 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汉语</a:t>
            </a:r>
          </a:p>
        </p:txBody>
      </p:sp>
      <p:sp>
        <p:nvSpPr>
          <p:cNvPr id="22" name="MH_Text_3"/>
          <p:cNvSpPr txBox="1">
            <a:spLocks/>
          </p:cNvSpPr>
          <p:nvPr>
            <p:custDataLst>
              <p:tags r:id="rId11"/>
            </p:custDataLst>
          </p:nvPr>
        </p:nvSpPr>
        <p:spPr bwMode="auto">
          <a:xfrm>
            <a:off x="5339393" y="3795910"/>
            <a:ext cx="1584000" cy="2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普通话水平测试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1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级甲等</a:t>
            </a:r>
          </a:p>
        </p:txBody>
      </p:sp>
      <p:sp>
        <p:nvSpPr>
          <p:cNvPr id="23" name="MH_SubTitle_2"/>
          <p:cNvSpPr txBox="1">
            <a:spLocks/>
          </p:cNvSpPr>
          <p:nvPr>
            <p:custDataLst>
              <p:tags r:id="rId12"/>
            </p:custDataLst>
          </p:nvPr>
        </p:nvSpPr>
        <p:spPr bwMode="auto">
          <a:xfrm>
            <a:off x="5616312" y="2427734"/>
            <a:ext cx="1764000" cy="33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CANTONESE | 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粤语</a:t>
            </a:r>
          </a:p>
        </p:txBody>
      </p:sp>
      <p:sp>
        <p:nvSpPr>
          <p:cNvPr id="26" name="MH_Text_2"/>
          <p:cNvSpPr txBox="1">
            <a:spLocks/>
          </p:cNvSpPr>
          <p:nvPr>
            <p:custDataLst>
              <p:tags r:id="rId13"/>
            </p:custDataLst>
          </p:nvPr>
        </p:nvSpPr>
        <p:spPr bwMode="auto">
          <a:xfrm>
            <a:off x="5625837" y="2715766"/>
            <a:ext cx="1584000" cy="2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能够满足正常交流</a:t>
            </a:r>
          </a:p>
        </p:txBody>
      </p:sp>
      <p:sp>
        <p:nvSpPr>
          <p:cNvPr id="29" name="MH_SubTitle_1"/>
          <p:cNvSpPr txBox="1">
            <a:spLocks/>
          </p:cNvSpPr>
          <p:nvPr>
            <p:custDataLst>
              <p:tags r:id="rId14"/>
            </p:custDataLst>
          </p:nvPr>
        </p:nvSpPr>
        <p:spPr bwMode="auto">
          <a:xfrm>
            <a:off x="5184264" y="1577850"/>
            <a:ext cx="1764000" cy="33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ENGLISH | 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英语</a:t>
            </a:r>
          </a:p>
        </p:txBody>
      </p:sp>
      <p:sp>
        <p:nvSpPr>
          <p:cNvPr id="31" name="MH_Text_1"/>
          <p:cNvSpPr txBox="1">
            <a:spLocks/>
          </p:cNvSpPr>
          <p:nvPr>
            <p:custDataLst>
              <p:tags r:id="rId15"/>
            </p:custDataLst>
          </p:nvPr>
        </p:nvSpPr>
        <p:spPr bwMode="auto">
          <a:xfrm>
            <a:off x="5195377" y="1881170"/>
            <a:ext cx="1584000" cy="2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no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新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TOFEL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考试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120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分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12041459"/>
      </p:ext>
    </p:extLst>
  </p:cSld>
  <p:clrMapOvr>
    <a:masterClrMapping/>
  </p:clrMapOvr>
  <p:transition spd="slow" advClick="0" advTm="7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30" grpId="0" animBg="1"/>
      <p:bldP spid="2057" grpId="0"/>
      <p:bldP spid="16" grpId="0"/>
      <p:bldP spid="22" grpId="0"/>
      <p:bldP spid="23" grpId="0"/>
      <p:bldP spid="26" grpId="0"/>
      <p:bldP spid="29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ULTRA_SCORM_COURSE_ID" val="A868C6B0-5EDE-42CF-BEA1-D0AC1E3B344D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SubTitle"/>
  <p:tag name="MH_ORDER" val="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Other"/>
  <p:tag name="MH_ORDER" val="6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SubTitle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Other"/>
  <p:tag name="MH_ORDER" val="7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Other"/>
  <p:tag name="MH_ORDER" val="8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Other"/>
  <p:tag name="MH_ORDER" val="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SubTitle"/>
  <p:tag name="MH_ORDER" val="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Other"/>
  <p:tag name="MH_ORDER" val="1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YinZJG#"/>
  <p:tag name="MH_LAYOUT" val="TitleSubTitleText"/>
  <p:tag name="MH" val="20151024171134"/>
  <p:tag name="MH_LIBRARY" val="GRAPHIC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PageTitle"/>
  <p:tag name="MH_ORDER" val="PageTitl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Title"/>
  <p:tag name="MH_ORDER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Text"/>
  <p:tag name="MH_ORDER" val="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Other"/>
  <p:tag name="MH_ORDER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SubTitle"/>
  <p:tag name="MH_ORDER" val="5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Other"/>
  <p:tag name="MH_ORDER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SubTitle"/>
  <p:tag name="MH_ORDER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Other"/>
  <p:tag name="MH_ORDER" val="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SubTitle"/>
  <p:tag name="MH_ORDER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Other"/>
  <p:tag name="MH_ORDER" val="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SubTitle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Other"/>
  <p:tag name="MH_ORDER" val="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1134"/>
  <p:tag name="MH_LIBRARY" val="GRAPHIC"/>
  <p:tag name="MH_TYPE" val="SubTitle"/>
  <p:tag name="MH_ORDER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Desc"/>
  <p:tag name="MH" val="20151024172200"/>
  <p:tag name="MH_LIBRARY" val="GRAPHIC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4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16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Desc"/>
  <p:tag name="MH_ORDER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PageTitle"/>
  <p:tag name="MH_ORDER" val="PageTitl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Desc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4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Desc"/>
  <p:tag name="MH_ORDER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Desc"/>
  <p:tag name="MH_ORDER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SubTitle"/>
  <p:tag name="MH_ORDER" val="3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1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1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SubTitle"/>
  <p:tag name="MH_ORDER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1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1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SubTitle"/>
  <p:tag name="MH_ORDER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8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2200"/>
  <p:tag name="MH_LIBRARY" val="GRAPHIC"/>
  <p:tag name="MH_TYPE" val="Other"/>
  <p:tag name="MH_ORDER" val="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4845"/>
  <p:tag name="MH_LIBRARY" val="GRAPHIC"/>
  <p:tag name="MH_TYPE" val="Text"/>
  <p:tag name="MH_ORDER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5750"/>
  <p:tag name="MH_LIBRARY" val="GRAPHIC"/>
  <p:tag name="MH_TYPE" val="Desc"/>
  <p:tag name="MH_ORDER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1024180638"/>
  <p:tag name="MH_LIBRARY" val="GRAPHIC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BingLLB#"/>
  <p:tag name="MH_LAYOUT" val="SubTitleText"/>
  <p:tag name="MH" val="20151024122527"/>
  <p:tag name="MH_LIBRARY" val="GRAPHIC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Other"/>
  <p:tag name="MH_ORDER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Other"/>
  <p:tag name="MH_ORDER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Other"/>
  <p:tag name="MH_ORDER" val="4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Other"/>
  <p:tag name="MH_ORDER" val="5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Other"/>
  <p:tag name="MH_ORDER" val="6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Other"/>
  <p:tag name="MH_ORDER" val="7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Other"/>
  <p:tag name="MH_ORDER" val="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SubTitle"/>
  <p:tag name="MH_ORDER" val="3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SubTitle"/>
  <p:tag name="MH_ORDER" val="4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SubTitle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Other"/>
  <p:tag name="MH_ORDER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SubTitle"/>
  <p:tag name="MH_ORDER" val="2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Desc"/>
  <p:tag name="MH_ORDER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Other"/>
  <p:tag name="MH_ORDER" val="9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PageTitle"/>
  <p:tag name="MH_ORDER" val="PageTitl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1024181304"/>
  <p:tag name="MH_LIBRARY" val="GRAPHIC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PageTitle"/>
  <p:tag name="MH_ORDER" val="PageTitl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3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Other"/>
  <p:tag name="MH_ORDER" val="2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5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6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7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9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0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Other"/>
  <p:tag name="MH_ORDER" val="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Other"/>
  <p:tag name="MH_ORDER" val="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2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SubTitle"/>
  <p:tag name="MH_ORDER" val="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304"/>
  <p:tag name="MH_LIBRARY" val="GRAPHIC"/>
  <p:tag name="MH_TYPE" val="Desc"/>
  <p:tag name="MH_ORDER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51024181859"/>
  <p:tag name="MH_LIBRARY" val="GRAPHIC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PageTitle"/>
  <p:tag name="MH_ORDER" val="PageTitl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Other"/>
  <p:tag name="MH_ORDER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Other"/>
  <p:tag name="MH_ORDER" val="2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Other"/>
  <p:tag name="MH_ORDER" val="4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Other"/>
  <p:tag name="MH_ORDER" val="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Other"/>
  <p:tag name="MH_ORDER" val="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SubTitle"/>
  <p:tag name="MH_ORDER" val="2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Other"/>
  <p:tag name="MH_ORDER" val="5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Other"/>
  <p:tag name="MH_ORDER" val="6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SubTitle"/>
  <p:tag name="MH_ORDER" val="3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Other"/>
  <p:tag name="MH_ORDER" val="7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Other"/>
  <p:tag name="MH_ORDER" val="8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SubTitle"/>
  <p:tag name="MH_ORDER" val="4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1"/>
  <p:tag name="MH_CATEGORY" val="#TuWHP#"/>
  <p:tag name="MH_LAYOUT" val="SubTitleText"/>
  <p:tag name="MH" val="20160801195634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Other"/>
  <p:tag name="MH_ORDER" val="5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Other"/>
  <p:tag name="MH_ORDER" val="1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SubTitle"/>
  <p:tag name="MH_ORDER" val="5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1859"/>
  <p:tag name="MH_LIBRARY" val="GRAPHIC"/>
  <p:tag name="MH_TYPE" val="Other"/>
  <p:tag name="MH_ORDER" val="13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Desc"/>
  <p:tag name="MH_ORDER" val="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SubTitle"/>
  <p:tag name="MH_ORDER" val="3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SubTitle"/>
  <p:tag name="MH_ORDER" val="4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SubTitle"/>
  <p:tag name="MH_ORDER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80638"/>
  <p:tag name="MH_LIBRARY" val="GRAPHIC"/>
  <p:tag name="MH_TYPE" val="SubTitle"/>
  <p:tag name="MH_ORDER" val="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Other"/>
  <p:tag name="MH_ORDER" val="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Other"/>
  <p:tag name="MH_ORDER" val="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PageTitle"/>
  <p:tag name="MH_ORDER" val="PageTitl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SubTitle"/>
  <p:tag name="MH_ORDER" val="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Text"/>
  <p:tag name="MH_ORDER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SubTitle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Text"/>
  <p:tag name="MH_ORDER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SubTitle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22527"/>
  <p:tag name="MH_LIBRARY" val="GRAPHIC"/>
  <p:tag name="MH_TYPE" val="Text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1195634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1195634"/>
  <p:tag name="MH_LIBRARY" val="GRAPHIC"/>
  <p:tag name="MH_TYPE" val="Other"/>
  <p:tag name="MH_ORDER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4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5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8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9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1195634"/>
  <p:tag name="MH_LIBRARY" val="GRAPHIC"/>
  <p:tag name="MH_TYPE" val="Picture"/>
  <p:tag name="MH_ORDER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803134832"/>
  <p:tag name="MH_LIBRARY" val="GRAPHIC"/>
  <p:tag name="MH_TYPE" val="Other"/>
  <p:tag name="MH_ORDER" val="1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Text"/>
  <p:tag name="MH" val="20151024162114"/>
  <p:tag name="MH_LIBRARY" val="GRAPHIC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PageTitle"/>
  <p:tag name="MH_ORDER" val="PageTitl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SubTitle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Other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SubTitle"/>
  <p:tag name="MH_ORDER" val="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Other"/>
  <p:tag name="MH_ORDER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SubTitle"/>
  <p:tag name="MH_ORDER" val="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01195634"/>
  <p:tag name="MH_LIBRARY" val="GRAPHIC"/>
  <p:tag name="MH_TYPE" val="SubTitle"/>
  <p:tag name="MH_ORDER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SubTitle"/>
  <p:tag name="MH_ORDER" val="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Other"/>
  <p:tag name="MH_ORDER" val="4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2114"/>
  <p:tag name="MH_LIBRARY" val="GRAPHIC"/>
  <p:tag name="MH_TYPE" val="Text"/>
  <p:tag name="MH_ORDER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51024163209"/>
  <p:tag name="MH_LIBRARY" val="GRAPHIC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PageTitle"/>
  <p:tag name="MH_ORDER" val="PageTitl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Other"/>
  <p:tag name="MH_ORDER" val="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Other"/>
  <p:tag name="MH_ORDER" val="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SubTitle"/>
  <p:tag name="MH_ORDER" val="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SubTitle"/>
  <p:tag name="MH_ORDER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SubTitle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SubTitle"/>
  <p:tag name="MH_ORDER" val="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3209"/>
  <p:tag name="MH_LIBRARY" val="GRAPHIC"/>
  <p:tag name="MH_TYPE" val="Desc"/>
  <p:tag name="MH_ORDER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Desc"/>
  <p:tag name="MH" val="20151024164214"/>
  <p:tag name="MH_LIBRARY" val="GRAPHIC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PageTitle"/>
  <p:tag name="MH_ORDER" val="PageTitl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Other"/>
  <p:tag name="MH_ORDER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Other"/>
  <p:tag name="MH_ORDER" val="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SubTitle"/>
  <p:tag name="MH_ORDER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Other"/>
  <p:tag name="MH_ORDER" val="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Other"/>
  <p:tag name="MH_ORDER" val="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SubTitle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Other"/>
  <p:tag name="MH_ORDER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Other"/>
  <p:tag name="MH_ORDER" val="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SubTitle"/>
  <p:tag name="MH_ORDER" val="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Other"/>
  <p:tag name="MH_ORDER" val="7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Other"/>
  <p:tag name="MH_ORDER" val="8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SubTitle"/>
  <p:tag name="MH_ORDER" val="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Other"/>
  <p:tag name="MH_ORDER" val="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Other"/>
  <p:tag name="MH_ORDER" val="1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SubTitle"/>
  <p:tag name="MH_ORDER" val="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64214"/>
  <p:tag name="MH_LIBRARY" val="GRAPHIC"/>
  <p:tag name="MH_TYPE" val="Desc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7210616"/>
  <p:tag name="MH_LIBRARY" val="GRAPHIC"/>
  <p:tag name="MH_TYPE" val="Other"/>
  <p:tag name="MH_ORDER" val="2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YinZJG#"/>
  <p:tag name="MH_LAYOUT" val="TitleSubTitle"/>
  <p:tag name="MH" val="20151024170304"/>
  <p:tag name="MH_LIBRARY" val="GRAPHIC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PageTitle"/>
  <p:tag name="MH_ORDER" val="PageTitl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Other"/>
  <p:tag name="MH_ORDER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Other"/>
  <p:tag name="MH_ORDER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Title"/>
  <p:tag name="MH_ORDER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Other"/>
  <p:tag name="MH_ORDER" val="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SubTitle"/>
  <p:tag name="MH_ORDER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Other"/>
  <p:tag name="MH_ORDER" val="4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SubTitle"/>
  <p:tag name="MH_ORDER" val="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24170304"/>
  <p:tag name="MH_LIBRARY" val="GRAPHIC"/>
  <p:tag name="MH_TYPE" val="Other"/>
  <p:tag name="MH_ORDER" val="5"/>
</p:tagLst>
</file>

<file path=ppt/theme/theme1.xml><?xml version="1.0" encoding="utf-8"?>
<a:theme xmlns:a="http://schemas.openxmlformats.org/drawingml/2006/main" name="Office 主题​​">
  <a:themeElements>
    <a:clrScheme name="自定义 14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0070C0"/>
      </a:accent1>
      <a:accent2>
        <a:srgbClr val="00B0F0"/>
      </a:accent2>
      <a:accent3>
        <a:srgbClr val="F5C201"/>
      </a:accent3>
      <a:accent4>
        <a:srgbClr val="92D050"/>
      </a:accent4>
      <a:accent5>
        <a:srgbClr val="7030A0"/>
      </a:accent5>
      <a:accent6>
        <a:srgbClr val="D1282E"/>
      </a:accent6>
      <a:hlink>
        <a:srgbClr val="CC9900"/>
      </a:hlink>
      <a:folHlink>
        <a:srgbClr val="969696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050" dirty="0" smtClean="0">
            <a:solidFill>
              <a:schemeClr val="bg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黑黄画册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5C70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常用3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846</TotalTime>
  <Words>2450</Words>
  <Application>Microsoft Office PowerPoint</Application>
  <PresentationFormat>全屏显示(16:9)</PresentationFormat>
  <Paragraphs>274</Paragraphs>
  <Slides>31</Slides>
  <Notes>30</Notes>
  <HiddenSlides>2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Calibri Light</vt:lpstr>
      <vt:lpstr>Agency FB</vt:lpstr>
      <vt:lpstr>方正粗谭黑简体</vt:lpstr>
      <vt:lpstr>Gill Sans</vt:lpstr>
      <vt:lpstr>Microsoft YaHei UI</vt:lpstr>
      <vt:lpstr>FontAwesome</vt:lpstr>
      <vt:lpstr>Arial</vt:lpstr>
      <vt:lpstr>Calibri</vt:lpstr>
      <vt:lpstr>微软雅黑</vt:lpstr>
      <vt:lpstr>Impact</vt:lpstr>
      <vt:lpstr>微软雅黑 Light</vt:lpstr>
      <vt:lpstr>宋体</vt:lpstr>
      <vt:lpstr>Office 主题​​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基本信息 | Information</vt:lpstr>
      <vt:lpstr>个人履历 | Resume</vt:lpstr>
      <vt:lpstr>荣誉奖项 | Honor Award</vt:lpstr>
      <vt:lpstr>语言能力 | Language</vt:lpstr>
      <vt:lpstr>PowerPoint 演示文稿</vt:lpstr>
      <vt:lpstr>知识技能 | Knowledge</vt:lpstr>
      <vt:lpstr>解决问题 | Solve The Problem</vt:lpstr>
      <vt:lpstr>责任义务 | Duty</vt:lpstr>
      <vt:lpstr>责任义务 | Duty</vt:lpstr>
      <vt:lpstr>PowerPoint 演示文稿</vt:lpstr>
      <vt:lpstr>核心竞争力 | Core Competence</vt:lpstr>
      <vt:lpstr>领导力 | Leadership</vt:lpstr>
      <vt:lpstr>执行力 | Executive Force</vt:lpstr>
      <vt:lpstr>团队合作 | Teamwork</vt:lpstr>
      <vt:lpstr>专业技能 | Professional Skills</vt:lpstr>
      <vt:lpstr>协调技能 | Coordination Skills</vt:lpstr>
      <vt:lpstr>创新技能 | Innovation Skills</vt:lpstr>
      <vt:lpstr>PowerPoint 演示文稿</vt:lpstr>
      <vt:lpstr>PowerPoint 演示文稿</vt:lpstr>
      <vt:lpstr>目标规划 | Programming</vt:lpstr>
      <vt:lpstr>完成步骤 | Step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166144</dc:title>
  <dc:creator>airxi2001</dc:creator>
  <cp:lastModifiedBy>阳光 男孩</cp:lastModifiedBy>
  <cp:revision>153</cp:revision>
  <dcterms:created xsi:type="dcterms:W3CDTF">2017-02-17T08:35:14Z</dcterms:created>
  <dcterms:modified xsi:type="dcterms:W3CDTF">2019-05-22T14:20:41Z</dcterms:modified>
</cp:coreProperties>
</file>